
<file path=[Content_Types].xml><?xml version="1.0" encoding="utf-8"?>
<Types xmlns="http://schemas.openxmlformats.org/package/2006/content-types">
  <Default Extension="gif" ContentType="image/gif"/>
  <Default Extension="jpeg" ContentType="image/jpeg"/>
  <Default Extension="jpg" ContentType="image/jpeg"/>
  <Default Extension="mp3" ContentType="audio/mpeg"/>
  <Default Extension="mp4" ContentType="video/mp4"/>
  <Default Extension="png" ContentType="image/png"/>
  <Default Extension="rels" ContentType="application/vnd.openxmlformats-package.relationships+xml"/>
  <Default Extension="svg" ContentType="image/svg+xml"/>
  <Default Extension="wav" ContentType="audio/x-wav"/>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2.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83" r:id="rId2"/>
    <p:sldMasterId id="2147483695" r:id="rId3"/>
  </p:sldMasterIdLst>
  <p:notesMasterIdLst>
    <p:notesMasterId r:id="rId25"/>
  </p:notesMasterIdLst>
  <p:sldIdLst>
    <p:sldId id="315" r:id="rId4"/>
    <p:sldId id="2689" r:id="rId5"/>
    <p:sldId id="2690" r:id="rId6"/>
    <p:sldId id="2686" r:id="rId7"/>
    <p:sldId id="2687" r:id="rId8"/>
    <p:sldId id="2688" r:id="rId9"/>
    <p:sldId id="306" r:id="rId10"/>
    <p:sldId id="320" r:id="rId11"/>
    <p:sldId id="258" r:id="rId12"/>
    <p:sldId id="269" r:id="rId13"/>
    <p:sldId id="270" r:id="rId14"/>
    <p:sldId id="2007577487" r:id="rId15"/>
    <p:sldId id="2007577494" r:id="rId16"/>
    <p:sldId id="2007577488" r:id="rId17"/>
    <p:sldId id="2007577489" r:id="rId18"/>
    <p:sldId id="2007577490" r:id="rId19"/>
    <p:sldId id="2007577491" r:id="rId20"/>
    <p:sldId id="2007577492" r:id="rId21"/>
    <p:sldId id="2007577493" r:id="rId22"/>
    <p:sldId id="283" r:id="rId23"/>
    <p:sldId id="319" r:id="rId2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56" d="100"/>
          <a:sy n="56" d="100"/>
        </p:scale>
        <p:origin x="1068" y="44"/>
      </p:cViewPr>
      <p:guideLst/>
    </p:cSldViewPr>
  </p:slideViewPr>
  <p:notesTextViewPr>
    <p:cViewPr>
      <p:scale>
        <a:sx n="1" d="1"/>
        <a:sy n="1" d="1"/>
      </p:scale>
      <p:origin x="0" y="0"/>
    </p:cViewPr>
  </p:notesTextViewPr>
  <p:sorterViewPr>
    <p:cViewPr>
      <p:scale>
        <a:sx n="40" d="100"/>
        <a:sy n="4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presProps" Target="presProps.xml"/><Relationship Id="rId3" Type="http://schemas.openxmlformats.org/officeDocument/2006/relationships/slideMaster" Target="slideMasters/slideMaster3.xml"/><Relationship Id="rId21" Type="http://schemas.openxmlformats.org/officeDocument/2006/relationships/slide" Target="slides/slide18.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theme" Target="theme/theme1.xml"/><Relationship Id="rId10" Type="http://schemas.openxmlformats.org/officeDocument/2006/relationships/slide" Target="slides/slide7.xml"/><Relationship Id="rId19" Type="http://schemas.openxmlformats.org/officeDocument/2006/relationships/slide" Target="slides/slide16.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3861D16-FF56-4982-B917-662B4CD0CF4D}" type="datetimeFigureOut">
              <a:rPr lang="en-US" smtClean="0"/>
              <a:t>3/1/2026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416DB1C-B220-48DE-9BA1-BB8AEA9FD125}" type="slidenum">
              <a:rPr lang="en-US" smtClean="0"/>
              <a:t>‹#›</a:t>
            </a:fld>
            <a:endParaRPr lang="en-US"/>
          </a:p>
        </p:txBody>
      </p:sp>
    </p:spTree>
    <p:extLst>
      <p:ext uri="{BB962C8B-B14F-4D97-AF65-F5344CB8AC3E}">
        <p14:creationId xmlns:p14="http://schemas.microsoft.com/office/powerpoint/2010/main" val="177168776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358864611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2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43286912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1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122817165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0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236095163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9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38453660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8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364847360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7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349872199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6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395776392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100247083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5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222283289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4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23816673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3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363942207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3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176338773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2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310419279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205278349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5F562A-2662-4C64-8AD5-538C14299937}"/>
              </a:ext>
            </a:extLst>
          </p:cNvPr>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0C4388FE-A6ED-BE3E-A7CD-C84557A61CC7}"/>
              </a:ext>
            </a:extLst>
          </p:cNvPr>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20A95195-B9C6-83E9-AE76-DEBFF1F1F08E}"/>
              </a:ext>
            </a:extLst>
          </p:cNvPr>
          <p:cNvSpPr>
            <a:spLocks noGrp="1"/>
          </p:cNvSpPr>
          <p:nvPr>
            <p:ph type="dt" sz="half" idx="10"/>
          </p:nvPr>
        </p:nvSpPr>
        <p:spPr>
          <a:xfrm>
            <a:off x="838200" y="6356350"/>
            <a:ext cx="2743200" cy="365125"/>
          </a:xfrm>
          <a:prstGeom prst="rect">
            <a:avLst/>
          </a:prstGeom>
        </p:spPr>
        <p:txBody>
          <a:bodyPr/>
          <a:lstStyle/>
          <a:p>
            <a:fld id="{E7E71CFD-5124-4611-8EBC-312BC2B5F063}" type="datetimeFigureOut">
              <a:rPr lang="en-US" smtClean="0"/>
              <a:t>3/1/2026</a:t>
            </a:fld>
            <a:endParaRPr lang="en-US"/>
          </a:p>
        </p:txBody>
      </p:sp>
      <p:sp>
        <p:nvSpPr>
          <p:cNvPr id="5" name="Footer Placeholder 4">
            <a:extLst>
              <a:ext uri="{FF2B5EF4-FFF2-40B4-BE49-F238E27FC236}">
                <a16:creationId xmlns:a16="http://schemas.microsoft.com/office/drawing/2014/main" id="{AA742F88-70F6-8800-4A66-84858160514E}"/>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0D4E3AB0-2EC5-9E07-31ED-C8C4DE6D7593}"/>
              </a:ext>
            </a:extLst>
          </p:cNvPr>
          <p:cNvSpPr>
            <a:spLocks noGrp="1"/>
          </p:cNvSpPr>
          <p:nvPr>
            <p:ph type="sldNum" sz="quarter" idx="12"/>
          </p:nvPr>
        </p:nvSpPr>
        <p:spPr>
          <a:xfrm>
            <a:off x="8610600" y="6356350"/>
            <a:ext cx="2743200" cy="365125"/>
          </a:xfrm>
          <a:prstGeom prst="rect">
            <a:avLst/>
          </a:prstGeom>
        </p:spPr>
        <p:txBody>
          <a:bodyPr/>
          <a:lstStyle/>
          <a:p>
            <a:fld id="{C221D700-6BFA-4B2A-AD35-3A19F3E34FDC}" type="slidenum">
              <a:rPr lang="en-US" smtClean="0"/>
              <a:t>‹#›</a:t>
            </a:fld>
            <a:endParaRPr lang="en-US"/>
          </a:p>
        </p:txBody>
      </p:sp>
    </p:spTree>
    <p:extLst>
      <p:ext uri="{BB962C8B-B14F-4D97-AF65-F5344CB8AC3E}">
        <p14:creationId xmlns:p14="http://schemas.microsoft.com/office/powerpoint/2010/main" val="90163134"/>
      </p:ext>
    </p:extLst>
  </p:cSld>
  <p:clrMapOvr>
    <a:masterClrMapping/>
  </p:clrMapOvr>
  <p:transition spd="slow">
    <p:wipe/>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D76BE3-7B01-2D09-0D19-436C85651E54}"/>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3" name="Content Placeholder 2">
            <a:extLst>
              <a:ext uri="{FF2B5EF4-FFF2-40B4-BE49-F238E27FC236}">
                <a16:creationId xmlns:a16="http://schemas.microsoft.com/office/drawing/2014/main" id="{DFB8A866-2A4D-5337-CAD3-C6043AC49174}"/>
              </a:ext>
            </a:extLst>
          </p:cNvPr>
          <p:cNvSpPr>
            <a:spLocks noGrp="1"/>
          </p:cNvSpPr>
          <p:nvPr>
            <p:ph idx="1"/>
          </p:nvPr>
        </p:nvSpPr>
        <p:spPr>
          <a:xfrm>
            <a:off x="838200" y="1825625"/>
            <a:ext cx="10515600" cy="435133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928B7F6-7E1C-4A38-E699-B2DB5DC0D8CC}"/>
              </a:ext>
            </a:extLst>
          </p:cNvPr>
          <p:cNvSpPr>
            <a:spLocks noGrp="1"/>
          </p:cNvSpPr>
          <p:nvPr>
            <p:ph type="dt" sz="half" idx="10"/>
          </p:nvPr>
        </p:nvSpPr>
        <p:spPr>
          <a:xfrm>
            <a:off x="838200" y="6356350"/>
            <a:ext cx="2743200" cy="365125"/>
          </a:xfrm>
          <a:prstGeom prst="rect">
            <a:avLst/>
          </a:prstGeom>
        </p:spPr>
        <p:txBody>
          <a:bodyPr/>
          <a:lstStyle/>
          <a:p>
            <a:fld id="{E7E71CFD-5124-4611-8EBC-312BC2B5F063}" type="datetimeFigureOut">
              <a:rPr lang="en-US" smtClean="0"/>
              <a:t>3/1/2026</a:t>
            </a:fld>
            <a:endParaRPr lang="en-US"/>
          </a:p>
        </p:txBody>
      </p:sp>
      <p:sp>
        <p:nvSpPr>
          <p:cNvPr id="5" name="Footer Placeholder 4">
            <a:extLst>
              <a:ext uri="{FF2B5EF4-FFF2-40B4-BE49-F238E27FC236}">
                <a16:creationId xmlns:a16="http://schemas.microsoft.com/office/drawing/2014/main" id="{3044F7BD-841D-846E-341E-A7D9277ECDC3}"/>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48DEEE4B-0AE5-7B57-817E-C6EA41814C55}"/>
              </a:ext>
            </a:extLst>
          </p:cNvPr>
          <p:cNvSpPr>
            <a:spLocks noGrp="1"/>
          </p:cNvSpPr>
          <p:nvPr>
            <p:ph type="sldNum" sz="quarter" idx="12"/>
          </p:nvPr>
        </p:nvSpPr>
        <p:spPr>
          <a:xfrm>
            <a:off x="8610600" y="6356350"/>
            <a:ext cx="2743200" cy="365125"/>
          </a:xfrm>
          <a:prstGeom prst="rect">
            <a:avLst/>
          </a:prstGeom>
        </p:spPr>
        <p:txBody>
          <a:bodyPr/>
          <a:lstStyle/>
          <a:p>
            <a:fld id="{C221D700-6BFA-4B2A-AD35-3A19F3E34FDC}" type="slidenum">
              <a:rPr lang="en-US" smtClean="0"/>
              <a:t>‹#›</a:t>
            </a:fld>
            <a:endParaRPr lang="en-US"/>
          </a:p>
        </p:txBody>
      </p:sp>
    </p:spTree>
    <p:extLst>
      <p:ext uri="{BB962C8B-B14F-4D97-AF65-F5344CB8AC3E}">
        <p14:creationId xmlns:p14="http://schemas.microsoft.com/office/powerpoint/2010/main" val="2567346493"/>
      </p:ext>
    </p:extLst>
  </p:cSld>
  <p:clrMapOvr>
    <a:masterClrMapping/>
  </p:clrMapOvr>
  <p:transition spd="slow">
    <p:wipe/>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2F817D-D220-DB0D-DDDA-4CA82F056798}"/>
              </a:ext>
            </a:extLst>
          </p:cNvPr>
          <p:cNvSpPr>
            <a:spLocks noGrp="1"/>
          </p:cNvSpPr>
          <p:nvPr>
            <p:ph type="title"/>
          </p:nvPr>
        </p:nvSpPr>
        <p:spPr>
          <a:xfrm>
            <a:off x="831850" y="1709738"/>
            <a:ext cx="10515600" cy="2852737"/>
          </a:xfrm>
          <a:prstGeom prst="rect">
            <a:avLst/>
          </a:prstGeo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8C41E708-7011-BE3F-FBBC-5400905C9923}"/>
              </a:ext>
            </a:extLst>
          </p:cNvPr>
          <p:cNvSpPr>
            <a:spLocks noGrp="1"/>
          </p:cNvSpPr>
          <p:nvPr>
            <p:ph type="body" idx="1"/>
          </p:nvPr>
        </p:nvSpPr>
        <p:spPr>
          <a:xfrm>
            <a:off x="831850"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7ABA2D38-393A-C001-677C-A9F85FDAA5BA}"/>
              </a:ext>
            </a:extLst>
          </p:cNvPr>
          <p:cNvSpPr>
            <a:spLocks noGrp="1"/>
          </p:cNvSpPr>
          <p:nvPr>
            <p:ph type="dt" sz="half" idx="10"/>
          </p:nvPr>
        </p:nvSpPr>
        <p:spPr>
          <a:xfrm>
            <a:off x="838200" y="6356350"/>
            <a:ext cx="2743200" cy="365125"/>
          </a:xfrm>
          <a:prstGeom prst="rect">
            <a:avLst/>
          </a:prstGeom>
        </p:spPr>
        <p:txBody>
          <a:bodyPr/>
          <a:lstStyle/>
          <a:p>
            <a:fld id="{E7E71CFD-5124-4611-8EBC-312BC2B5F063}" type="datetimeFigureOut">
              <a:rPr lang="en-US" smtClean="0"/>
              <a:t>3/1/2026</a:t>
            </a:fld>
            <a:endParaRPr lang="en-US"/>
          </a:p>
        </p:txBody>
      </p:sp>
      <p:sp>
        <p:nvSpPr>
          <p:cNvPr id="5" name="Footer Placeholder 4">
            <a:extLst>
              <a:ext uri="{FF2B5EF4-FFF2-40B4-BE49-F238E27FC236}">
                <a16:creationId xmlns:a16="http://schemas.microsoft.com/office/drawing/2014/main" id="{0816ABEA-CFE0-7D7C-ACD9-70785C33EB4B}"/>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C726BBAA-2FB7-F831-14BA-F5DC6C1B7CA3}"/>
              </a:ext>
            </a:extLst>
          </p:cNvPr>
          <p:cNvSpPr>
            <a:spLocks noGrp="1"/>
          </p:cNvSpPr>
          <p:nvPr>
            <p:ph type="sldNum" sz="quarter" idx="12"/>
          </p:nvPr>
        </p:nvSpPr>
        <p:spPr>
          <a:xfrm>
            <a:off x="8610600" y="6356350"/>
            <a:ext cx="2743200" cy="365125"/>
          </a:xfrm>
          <a:prstGeom prst="rect">
            <a:avLst/>
          </a:prstGeom>
        </p:spPr>
        <p:txBody>
          <a:bodyPr/>
          <a:lstStyle/>
          <a:p>
            <a:fld id="{C221D700-6BFA-4B2A-AD35-3A19F3E34FDC}" type="slidenum">
              <a:rPr lang="en-US" smtClean="0"/>
              <a:t>‹#›</a:t>
            </a:fld>
            <a:endParaRPr lang="en-US"/>
          </a:p>
        </p:txBody>
      </p:sp>
    </p:spTree>
    <p:extLst>
      <p:ext uri="{BB962C8B-B14F-4D97-AF65-F5344CB8AC3E}">
        <p14:creationId xmlns:p14="http://schemas.microsoft.com/office/powerpoint/2010/main" val="1947823577"/>
      </p:ext>
    </p:extLst>
  </p:cSld>
  <p:clrMapOvr>
    <a:masterClrMapping/>
  </p:clrMapOvr>
  <p:transition spd="slow">
    <p:wipe/>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FB6B55-9EC1-B3AA-8F7F-77DC40EBC6DC}"/>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3" name="Content Placeholder 2">
            <a:extLst>
              <a:ext uri="{FF2B5EF4-FFF2-40B4-BE49-F238E27FC236}">
                <a16:creationId xmlns:a16="http://schemas.microsoft.com/office/drawing/2014/main" id="{7B4D1DCF-C15B-37D0-6887-1B574FF3C3FE}"/>
              </a:ext>
            </a:extLst>
          </p:cNvPr>
          <p:cNvSpPr>
            <a:spLocks noGrp="1"/>
          </p:cNvSpPr>
          <p:nvPr>
            <p:ph sz="half" idx="1"/>
          </p:nvPr>
        </p:nvSpPr>
        <p:spPr>
          <a:xfrm>
            <a:off x="838200" y="1825625"/>
            <a:ext cx="5181600" cy="435133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FE45928B-1C0D-12E5-8697-2F66803681E7}"/>
              </a:ext>
            </a:extLst>
          </p:cNvPr>
          <p:cNvSpPr>
            <a:spLocks noGrp="1"/>
          </p:cNvSpPr>
          <p:nvPr>
            <p:ph sz="half" idx="2"/>
          </p:nvPr>
        </p:nvSpPr>
        <p:spPr>
          <a:xfrm>
            <a:off x="6172200" y="1825625"/>
            <a:ext cx="5181600" cy="435133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F587D97C-2F38-948A-5C1C-94875AE1FE83}"/>
              </a:ext>
            </a:extLst>
          </p:cNvPr>
          <p:cNvSpPr>
            <a:spLocks noGrp="1"/>
          </p:cNvSpPr>
          <p:nvPr>
            <p:ph type="dt" sz="half" idx="10"/>
          </p:nvPr>
        </p:nvSpPr>
        <p:spPr>
          <a:xfrm>
            <a:off x="838200" y="6356350"/>
            <a:ext cx="2743200" cy="365125"/>
          </a:xfrm>
          <a:prstGeom prst="rect">
            <a:avLst/>
          </a:prstGeom>
        </p:spPr>
        <p:txBody>
          <a:bodyPr/>
          <a:lstStyle/>
          <a:p>
            <a:fld id="{E7E71CFD-5124-4611-8EBC-312BC2B5F063}" type="datetimeFigureOut">
              <a:rPr lang="en-US" smtClean="0"/>
              <a:t>3/1/2026</a:t>
            </a:fld>
            <a:endParaRPr lang="en-US"/>
          </a:p>
        </p:txBody>
      </p:sp>
      <p:sp>
        <p:nvSpPr>
          <p:cNvPr id="6" name="Footer Placeholder 5">
            <a:extLst>
              <a:ext uri="{FF2B5EF4-FFF2-40B4-BE49-F238E27FC236}">
                <a16:creationId xmlns:a16="http://schemas.microsoft.com/office/drawing/2014/main" id="{A2D48883-5627-FC00-EF01-E555D125AA49}"/>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53C16EB2-54BB-0BB6-F11F-AF5320F247BE}"/>
              </a:ext>
            </a:extLst>
          </p:cNvPr>
          <p:cNvSpPr>
            <a:spLocks noGrp="1"/>
          </p:cNvSpPr>
          <p:nvPr>
            <p:ph type="sldNum" sz="quarter" idx="12"/>
          </p:nvPr>
        </p:nvSpPr>
        <p:spPr>
          <a:xfrm>
            <a:off x="8610600" y="6356350"/>
            <a:ext cx="2743200" cy="365125"/>
          </a:xfrm>
          <a:prstGeom prst="rect">
            <a:avLst/>
          </a:prstGeom>
        </p:spPr>
        <p:txBody>
          <a:bodyPr/>
          <a:lstStyle/>
          <a:p>
            <a:fld id="{C221D700-6BFA-4B2A-AD35-3A19F3E34FDC}" type="slidenum">
              <a:rPr lang="en-US" smtClean="0"/>
              <a:t>‹#›</a:t>
            </a:fld>
            <a:endParaRPr lang="en-US"/>
          </a:p>
        </p:txBody>
      </p:sp>
    </p:spTree>
    <p:extLst>
      <p:ext uri="{BB962C8B-B14F-4D97-AF65-F5344CB8AC3E}">
        <p14:creationId xmlns:p14="http://schemas.microsoft.com/office/powerpoint/2010/main" val="2636994005"/>
      </p:ext>
    </p:extLst>
  </p:cSld>
  <p:clrMapOvr>
    <a:masterClrMapping/>
  </p:clrMapOvr>
  <p:transition spd="slow">
    <p:wipe/>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3A2E8A-1F33-4BC9-B36A-8055ED2BE8C6}"/>
              </a:ext>
            </a:extLst>
          </p:cNvPr>
          <p:cNvSpPr>
            <a:spLocks noGrp="1"/>
          </p:cNvSpPr>
          <p:nvPr>
            <p:ph type="title"/>
          </p:nvPr>
        </p:nvSpPr>
        <p:spPr>
          <a:xfrm>
            <a:off x="839788" y="365125"/>
            <a:ext cx="10515600" cy="1325563"/>
          </a:xfrm>
          <a:prstGeom prst="rect">
            <a:avLst/>
          </a:prstGeom>
        </p:spPr>
        <p:txBody>
          <a:bodyPr/>
          <a:lstStyle/>
          <a:p>
            <a:r>
              <a:rPr lang="en-US"/>
              <a:t>Click to edit Master title style</a:t>
            </a:r>
          </a:p>
        </p:txBody>
      </p:sp>
      <p:sp>
        <p:nvSpPr>
          <p:cNvPr id="3" name="Text Placeholder 2">
            <a:extLst>
              <a:ext uri="{FF2B5EF4-FFF2-40B4-BE49-F238E27FC236}">
                <a16:creationId xmlns:a16="http://schemas.microsoft.com/office/drawing/2014/main" id="{655F7B9C-2700-371C-A279-8D7E186EBD59}"/>
              </a:ext>
            </a:extLst>
          </p:cNvPr>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21058C3E-8A95-C79C-62D1-C5EA9881301B}"/>
              </a:ext>
            </a:extLst>
          </p:cNvPr>
          <p:cNvSpPr>
            <a:spLocks noGrp="1"/>
          </p:cNvSpPr>
          <p:nvPr>
            <p:ph sz="half" idx="2"/>
          </p:nvPr>
        </p:nvSpPr>
        <p:spPr>
          <a:xfrm>
            <a:off x="839788" y="2505075"/>
            <a:ext cx="5157787" cy="368458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CB0A5C3F-BD54-32D3-BC8F-F983104E596D}"/>
              </a:ext>
            </a:extLst>
          </p:cNvPr>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D2CEB576-1869-54EE-2205-9DDD24D64A5C}"/>
              </a:ext>
            </a:extLst>
          </p:cNvPr>
          <p:cNvSpPr>
            <a:spLocks noGrp="1"/>
          </p:cNvSpPr>
          <p:nvPr>
            <p:ph sz="quarter" idx="4"/>
          </p:nvPr>
        </p:nvSpPr>
        <p:spPr>
          <a:xfrm>
            <a:off x="6172200" y="2505075"/>
            <a:ext cx="5183188" cy="368458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1301157A-F558-2B59-41EC-C61081819CB0}"/>
              </a:ext>
            </a:extLst>
          </p:cNvPr>
          <p:cNvSpPr>
            <a:spLocks noGrp="1"/>
          </p:cNvSpPr>
          <p:nvPr>
            <p:ph type="dt" sz="half" idx="10"/>
          </p:nvPr>
        </p:nvSpPr>
        <p:spPr>
          <a:xfrm>
            <a:off x="838200" y="6356350"/>
            <a:ext cx="2743200" cy="365125"/>
          </a:xfrm>
          <a:prstGeom prst="rect">
            <a:avLst/>
          </a:prstGeom>
        </p:spPr>
        <p:txBody>
          <a:bodyPr/>
          <a:lstStyle/>
          <a:p>
            <a:fld id="{E7E71CFD-5124-4611-8EBC-312BC2B5F063}" type="datetimeFigureOut">
              <a:rPr lang="en-US" smtClean="0"/>
              <a:t>3/1/2026</a:t>
            </a:fld>
            <a:endParaRPr lang="en-US"/>
          </a:p>
        </p:txBody>
      </p:sp>
      <p:sp>
        <p:nvSpPr>
          <p:cNvPr id="8" name="Footer Placeholder 7">
            <a:extLst>
              <a:ext uri="{FF2B5EF4-FFF2-40B4-BE49-F238E27FC236}">
                <a16:creationId xmlns:a16="http://schemas.microsoft.com/office/drawing/2014/main" id="{B29A1C07-340E-C679-D714-6078A21451C4}"/>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9" name="Slide Number Placeholder 8">
            <a:extLst>
              <a:ext uri="{FF2B5EF4-FFF2-40B4-BE49-F238E27FC236}">
                <a16:creationId xmlns:a16="http://schemas.microsoft.com/office/drawing/2014/main" id="{A24F4983-8A76-E97E-70FF-8D5BC4C764E4}"/>
              </a:ext>
            </a:extLst>
          </p:cNvPr>
          <p:cNvSpPr>
            <a:spLocks noGrp="1"/>
          </p:cNvSpPr>
          <p:nvPr>
            <p:ph type="sldNum" sz="quarter" idx="12"/>
          </p:nvPr>
        </p:nvSpPr>
        <p:spPr>
          <a:xfrm>
            <a:off x="8610600" y="6356350"/>
            <a:ext cx="2743200" cy="365125"/>
          </a:xfrm>
          <a:prstGeom prst="rect">
            <a:avLst/>
          </a:prstGeom>
        </p:spPr>
        <p:txBody>
          <a:bodyPr/>
          <a:lstStyle/>
          <a:p>
            <a:fld id="{C221D700-6BFA-4B2A-AD35-3A19F3E34FDC}" type="slidenum">
              <a:rPr lang="en-US" smtClean="0"/>
              <a:t>‹#›</a:t>
            </a:fld>
            <a:endParaRPr lang="en-US"/>
          </a:p>
        </p:txBody>
      </p:sp>
    </p:spTree>
    <p:extLst>
      <p:ext uri="{BB962C8B-B14F-4D97-AF65-F5344CB8AC3E}">
        <p14:creationId xmlns:p14="http://schemas.microsoft.com/office/powerpoint/2010/main" val="3302949452"/>
      </p:ext>
    </p:extLst>
  </p:cSld>
  <p:clrMapOvr>
    <a:masterClrMapping/>
  </p:clrMapOvr>
  <p:transition spd="slow">
    <p:wipe/>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145749-6281-84E6-261C-A59E0EB4AA6B}"/>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3" name="Date Placeholder 2">
            <a:extLst>
              <a:ext uri="{FF2B5EF4-FFF2-40B4-BE49-F238E27FC236}">
                <a16:creationId xmlns:a16="http://schemas.microsoft.com/office/drawing/2014/main" id="{60703BAB-10B6-FB83-8A51-9AE25F565F2B}"/>
              </a:ext>
            </a:extLst>
          </p:cNvPr>
          <p:cNvSpPr>
            <a:spLocks noGrp="1"/>
          </p:cNvSpPr>
          <p:nvPr>
            <p:ph type="dt" sz="half" idx="10"/>
          </p:nvPr>
        </p:nvSpPr>
        <p:spPr>
          <a:xfrm>
            <a:off x="838200" y="6356350"/>
            <a:ext cx="2743200" cy="365125"/>
          </a:xfrm>
          <a:prstGeom prst="rect">
            <a:avLst/>
          </a:prstGeom>
        </p:spPr>
        <p:txBody>
          <a:bodyPr/>
          <a:lstStyle/>
          <a:p>
            <a:fld id="{E7E71CFD-5124-4611-8EBC-312BC2B5F063}" type="datetimeFigureOut">
              <a:rPr lang="en-US" smtClean="0"/>
              <a:t>3/1/2026</a:t>
            </a:fld>
            <a:endParaRPr lang="en-US"/>
          </a:p>
        </p:txBody>
      </p:sp>
      <p:sp>
        <p:nvSpPr>
          <p:cNvPr id="4" name="Footer Placeholder 3">
            <a:extLst>
              <a:ext uri="{FF2B5EF4-FFF2-40B4-BE49-F238E27FC236}">
                <a16:creationId xmlns:a16="http://schemas.microsoft.com/office/drawing/2014/main" id="{C6754B35-5957-57DD-4BA1-CAEA0DCA7515}"/>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5" name="Slide Number Placeholder 4">
            <a:extLst>
              <a:ext uri="{FF2B5EF4-FFF2-40B4-BE49-F238E27FC236}">
                <a16:creationId xmlns:a16="http://schemas.microsoft.com/office/drawing/2014/main" id="{9481ED9A-BD95-A5A3-0FF2-92E56FBFDB00}"/>
              </a:ext>
            </a:extLst>
          </p:cNvPr>
          <p:cNvSpPr>
            <a:spLocks noGrp="1"/>
          </p:cNvSpPr>
          <p:nvPr>
            <p:ph type="sldNum" sz="quarter" idx="12"/>
          </p:nvPr>
        </p:nvSpPr>
        <p:spPr>
          <a:xfrm>
            <a:off x="8610600" y="6356350"/>
            <a:ext cx="2743200" cy="365125"/>
          </a:xfrm>
          <a:prstGeom prst="rect">
            <a:avLst/>
          </a:prstGeom>
        </p:spPr>
        <p:txBody>
          <a:bodyPr/>
          <a:lstStyle/>
          <a:p>
            <a:fld id="{C221D700-6BFA-4B2A-AD35-3A19F3E34FDC}" type="slidenum">
              <a:rPr lang="en-US" smtClean="0"/>
              <a:t>‹#›</a:t>
            </a:fld>
            <a:endParaRPr lang="en-US"/>
          </a:p>
        </p:txBody>
      </p:sp>
    </p:spTree>
    <p:extLst>
      <p:ext uri="{BB962C8B-B14F-4D97-AF65-F5344CB8AC3E}">
        <p14:creationId xmlns:p14="http://schemas.microsoft.com/office/powerpoint/2010/main" val="372260990"/>
      </p:ext>
    </p:extLst>
  </p:cSld>
  <p:clrMapOvr>
    <a:masterClrMapping/>
  </p:clrMapOvr>
  <p:transition spd="slow">
    <p:wipe/>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DEA75DFD-9C1E-55D2-DBB4-74DFD05A6339}"/>
              </a:ext>
            </a:extLst>
          </p:cNvPr>
          <p:cNvSpPr>
            <a:spLocks noGrp="1"/>
          </p:cNvSpPr>
          <p:nvPr>
            <p:ph type="dt" sz="half" idx="10"/>
          </p:nvPr>
        </p:nvSpPr>
        <p:spPr>
          <a:xfrm>
            <a:off x="838200" y="6356350"/>
            <a:ext cx="2743200" cy="365125"/>
          </a:xfrm>
          <a:prstGeom prst="rect">
            <a:avLst/>
          </a:prstGeom>
        </p:spPr>
        <p:txBody>
          <a:bodyPr/>
          <a:lstStyle/>
          <a:p>
            <a:fld id="{E7E71CFD-5124-4611-8EBC-312BC2B5F063}" type="datetimeFigureOut">
              <a:rPr lang="en-US" smtClean="0"/>
              <a:t>3/1/2026</a:t>
            </a:fld>
            <a:endParaRPr lang="en-US"/>
          </a:p>
        </p:txBody>
      </p:sp>
      <p:sp>
        <p:nvSpPr>
          <p:cNvPr id="3" name="Footer Placeholder 2">
            <a:extLst>
              <a:ext uri="{FF2B5EF4-FFF2-40B4-BE49-F238E27FC236}">
                <a16:creationId xmlns:a16="http://schemas.microsoft.com/office/drawing/2014/main" id="{DF45A8F2-ABCE-3987-30E0-93B48C1C6884}"/>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4" name="Slide Number Placeholder 3">
            <a:extLst>
              <a:ext uri="{FF2B5EF4-FFF2-40B4-BE49-F238E27FC236}">
                <a16:creationId xmlns:a16="http://schemas.microsoft.com/office/drawing/2014/main" id="{1507FB22-AA6C-582C-18F2-E51A6CE29912}"/>
              </a:ext>
            </a:extLst>
          </p:cNvPr>
          <p:cNvSpPr>
            <a:spLocks noGrp="1"/>
          </p:cNvSpPr>
          <p:nvPr>
            <p:ph type="sldNum" sz="quarter" idx="12"/>
          </p:nvPr>
        </p:nvSpPr>
        <p:spPr>
          <a:xfrm>
            <a:off x="8610600" y="6356350"/>
            <a:ext cx="2743200" cy="365125"/>
          </a:xfrm>
          <a:prstGeom prst="rect">
            <a:avLst/>
          </a:prstGeom>
        </p:spPr>
        <p:txBody>
          <a:bodyPr/>
          <a:lstStyle/>
          <a:p>
            <a:fld id="{C221D700-6BFA-4B2A-AD35-3A19F3E34FDC}" type="slidenum">
              <a:rPr lang="en-US" smtClean="0"/>
              <a:t>‹#›</a:t>
            </a:fld>
            <a:endParaRPr lang="en-US"/>
          </a:p>
        </p:txBody>
      </p:sp>
    </p:spTree>
    <p:extLst>
      <p:ext uri="{BB962C8B-B14F-4D97-AF65-F5344CB8AC3E}">
        <p14:creationId xmlns:p14="http://schemas.microsoft.com/office/powerpoint/2010/main" val="3843416984"/>
      </p:ext>
    </p:extLst>
  </p:cSld>
  <p:clrMapOvr>
    <a:masterClrMapping/>
  </p:clrMapOvr>
  <p:transition spd="slow">
    <p:wip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163573472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169EA4-E694-15C2-CA64-F8A5D74C4B44}"/>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A2D538B2-C674-08B6-B045-4EAEED530DA1}"/>
              </a:ext>
            </a:extLst>
          </p:cNvPr>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C4639F49-50C1-9BA9-0461-73AC6D0DFCDF}"/>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F85F7335-B04E-E528-ADC5-73AFF6D91C15}"/>
              </a:ext>
            </a:extLst>
          </p:cNvPr>
          <p:cNvSpPr>
            <a:spLocks noGrp="1"/>
          </p:cNvSpPr>
          <p:nvPr>
            <p:ph type="dt" sz="half" idx="10"/>
          </p:nvPr>
        </p:nvSpPr>
        <p:spPr>
          <a:xfrm>
            <a:off x="838200" y="6356350"/>
            <a:ext cx="2743200" cy="365125"/>
          </a:xfrm>
          <a:prstGeom prst="rect">
            <a:avLst/>
          </a:prstGeom>
        </p:spPr>
        <p:txBody>
          <a:bodyPr/>
          <a:lstStyle/>
          <a:p>
            <a:fld id="{E7E71CFD-5124-4611-8EBC-312BC2B5F063}" type="datetimeFigureOut">
              <a:rPr lang="en-US" smtClean="0"/>
              <a:t>3/1/2026</a:t>
            </a:fld>
            <a:endParaRPr lang="en-US"/>
          </a:p>
        </p:txBody>
      </p:sp>
      <p:sp>
        <p:nvSpPr>
          <p:cNvPr id="6" name="Footer Placeholder 5">
            <a:extLst>
              <a:ext uri="{FF2B5EF4-FFF2-40B4-BE49-F238E27FC236}">
                <a16:creationId xmlns:a16="http://schemas.microsoft.com/office/drawing/2014/main" id="{E5877AC7-69A0-CB72-FDFF-9142302ED1ED}"/>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583A2990-B979-8FED-B551-18FEDBBF506D}"/>
              </a:ext>
            </a:extLst>
          </p:cNvPr>
          <p:cNvSpPr>
            <a:spLocks noGrp="1"/>
          </p:cNvSpPr>
          <p:nvPr>
            <p:ph type="sldNum" sz="quarter" idx="12"/>
          </p:nvPr>
        </p:nvSpPr>
        <p:spPr>
          <a:xfrm>
            <a:off x="8610600" y="6356350"/>
            <a:ext cx="2743200" cy="365125"/>
          </a:xfrm>
          <a:prstGeom prst="rect">
            <a:avLst/>
          </a:prstGeom>
        </p:spPr>
        <p:txBody>
          <a:bodyPr/>
          <a:lstStyle/>
          <a:p>
            <a:fld id="{C221D700-6BFA-4B2A-AD35-3A19F3E34FDC}" type="slidenum">
              <a:rPr lang="en-US" smtClean="0"/>
              <a:t>‹#›</a:t>
            </a:fld>
            <a:endParaRPr lang="en-US"/>
          </a:p>
        </p:txBody>
      </p:sp>
    </p:spTree>
    <p:extLst>
      <p:ext uri="{BB962C8B-B14F-4D97-AF65-F5344CB8AC3E}">
        <p14:creationId xmlns:p14="http://schemas.microsoft.com/office/powerpoint/2010/main" val="763724453"/>
      </p:ext>
    </p:extLst>
  </p:cSld>
  <p:clrMapOvr>
    <a:masterClrMapping/>
  </p:clrMapOvr>
  <p:transition spd="slow">
    <p:wipe/>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FCE07E-D506-6B06-58F8-C33F4007B81C}"/>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FA825E13-E610-426F-E11A-782BE7CE235A}"/>
              </a:ext>
            </a:extLst>
          </p:cNvPr>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A993C509-BA87-F395-00D1-D0BD79510F3B}"/>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258FDC4A-7C7E-9A9E-C5A2-28B395C2D7AB}"/>
              </a:ext>
            </a:extLst>
          </p:cNvPr>
          <p:cNvSpPr>
            <a:spLocks noGrp="1"/>
          </p:cNvSpPr>
          <p:nvPr>
            <p:ph type="dt" sz="half" idx="10"/>
          </p:nvPr>
        </p:nvSpPr>
        <p:spPr>
          <a:xfrm>
            <a:off x="838200" y="6356350"/>
            <a:ext cx="2743200" cy="365125"/>
          </a:xfrm>
          <a:prstGeom prst="rect">
            <a:avLst/>
          </a:prstGeom>
        </p:spPr>
        <p:txBody>
          <a:bodyPr/>
          <a:lstStyle/>
          <a:p>
            <a:fld id="{E7E71CFD-5124-4611-8EBC-312BC2B5F063}" type="datetimeFigureOut">
              <a:rPr lang="en-US" smtClean="0"/>
              <a:t>3/1/2026</a:t>
            </a:fld>
            <a:endParaRPr lang="en-US"/>
          </a:p>
        </p:txBody>
      </p:sp>
      <p:sp>
        <p:nvSpPr>
          <p:cNvPr id="6" name="Footer Placeholder 5">
            <a:extLst>
              <a:ext uri="{FF2B5EF4-FFF2-40B4-BE49-F238E27FC236}">
                <a16:creationId xmlns:a16="http://schemas.microsoft.com/office/drawing/2014/main" id="{36DBA1CD-BF86-E64B-AE00-6664F779DA1F}"/>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A859D4DB-B795-19E6-7113-7FD5CFC48B18}"/>
              </a:ext>
            </a:extLst>
          </p:cNvPr>
          <p:cNvSpPr>
            <a:spLocks noGrp="1"/>
          </p:cNvSpPr>
          <p:nvPr>
            <p:ph type="sldNum" sz="quarter" idx="12"/>
          </p:nvPr>
        </p:nvSpPr>
        <p:spPr>
          <a:xfrm>
            <a:off x="8610600" y="6356350"/>
            <a:ext cx="2743200" cy="365125"/>
          </a:xfrm>
          <a:prstGeom prst="rect">
            <a:avLst/>
          </a:prstGeom>
        </p:spPr>
        <p:txBody>
          <a:bodyPr/>
          <a:lstStyle/>
          <a:p>
            <a:fld id="{C221D700-6BFA-4B2A-AD35-3A19F3E34FDC}" type="slidenum">
              <a:rPr lang="en-US" smtClean="0"/>
              <a:t>‹#›</a:t>
            </a:fld>
            <a:endParaRPr lang="en-US"/>
          </a:p>
        </p:txBody>
      </p:sp>
    </p:spTree>
    <p:extLst>
      <p:ext uri="{BB962C8B-B14F-4D97-AF65-F5344CB8AC3E}">
        <p14:creationId xmlns:p14="http://schemas.microsoft.com/office/powerpoint/2010/main" val="194170287"/>
      </p:ext>
    </p:extLst>
  </p:cSld>
  <p:clrMapOvr>
    <a:masterClrMapping/>
  </p:clrMapOvr>
  <p:transition spd="slow">
    <p:wipe/>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709478-1EAF-F2D9-E892-DD03C737D935}"/>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55544032-D8F4-F498-49F3-857E631A0E60}"/>
              </a:ext>
            </a:extLst>
          </p:cNvPr>
          <p:cNvSpPr>
            <a:spLocks noGrp="1"/>
          </p:cNvSpPr>
          <p:nvPr>
            <p:ph type="body" orient="vert" idx="1"/>
          </p:nvPr>
        </p:nvSpPr>
        <p:spPr>
          <a:xfrm>
            <a:off x="838200" y="1825625"/>
            <a:ext cx="10515600" cy="4351338"/>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EAC246B-799F-B346-7E6A-87A423A86D8B}"/>
              </a:ext>
            </a:extLst>
          </p:cNvPr>
          <p:cNvSpPr>
            <a:spLocks noGrp="1"/>
          </p:cNvSpPr>
          <p:nvPr>
            <p:ph type="dt" sz="half" idx="10"/>
          </p:nvPr>
        </p:nvSpPr>
        <p:spPr>
          <a:xfrm>
            <a:off x="838200" y="6356350"/>
            <a:ext cx="2743200" cy="365125"/>
          </a:xfrm>
          <a:prstGeom prst="rect">
            <a:avLst/>
          </a:prstGeom>
        </p:spPr>
        <p:txBody>
          <a:bodyPr/>
          <a:lstStyle/>
          <a:p>
            <a:fld id="{E7E71CFD-5124-4611-8EBC-312BC2B5F063}" type="datetimeFigureOut">
              <a:rPr lang="en-US" smtClean="0"/>
              <a:t>3/1/2026</a:t>
            </a:fld>
            <a:endParaRPr lang="en-US"/>
          </a:p>
        </p:txBody>
      </p:sp>
      <p:sp>
        <p:nvSpPr>
          <p:cNvPr id="5" name="Footer Placeholder 4">
            <a:extLst>
              <a:ext uri="{FF2B5EF4-FFF2-40B4-BE49-F238E27FC236}">
                <a16:creationId xmlns:a16="http://schemas.microsoft.com/office/drawing/2014/main" id="{33F3B8C8-514C-1B43-692A-0F717E59DAD1}"/>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618EB416-D94E-B777-3CA2-31888989CEDF}"/>
              </a:ext>
            </a:extLst>
          </p:cNvPr>
          <p:cNvSpPr>
            <a:spLocks noGrp="1"/>
          </p:cNvSpPr>
          <p:nvPr>
            <p:ph type="sldNum" sz="quarter" idx="12"/>
          </p:nvPr>
        </p:nvSpPr>
        <p:spPr>
          <a:xfrm>
            <a:off x="8610600" y="6356350"/>
            <a:ext cx="2743200" cy="365125"/>
          </a:xfrm>
          <a:prstGeom prst="rect">
            <a:avLst/>
          </a:prstGeom>
        </p:spPr>
        <p:txBody>
          <a:bodyPr/>
          <a:lstStyle/>
          <a:p>
            <a:fld id="{C221D700-6BFA-4B2A-AD35-3A19F3E34FDC}" type="slidenum">
              <a:rPr lang="en-US" smtClean="0"/>
              <a:t>‹#›</a:t>
            </a:fld>
            <a:endParaRPr lang="en-US"/>
          </a:p>
        </p:txBody>
      </p:sp>
    </p:spTree>
    <p:extLst>
      <p:ext uri="{BB962C8B-B14F-4D97-AF65-F5344CB8AC3E}">
        <p14:creationId xmlns:p14="http://schemas.microsoft.com/office/powerpoint/2010/main" val="1980018897"/>
      </p:ext>
    </p:extLst>
  </p:cSld>
  <p:clrMapOvr>
    <a:masterClrMapping/>
  </p:clrMapOvr>
  <p:transition spd="slow">
    <p:wipe/>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B0B3C156-B75B-7328-EFDC-A8E3547F1C79}"/>
              </a:ext>
            </a:extLst>
          </p:cNvPr>
          <p:cNvSpPr>
            <a:spLocks noGrp="1"/>
          </p:cNvSpPr>
          <p:nvPr>
            <p:ph type="title" orient="vert"/>
          </p:nvPr>
        </p:nvSpPr>
        <p:spPr>
          <a:xfrm>
            <a:off x="8724900" y="365125"/>
            <a:ext cx="2628900" cy="5811838"/>
          </a:xfrm>
          <a:prstGeom prst="rect">
            <a:avLst/>
          </a:prstGeo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56512704-6335-0414-AF56-A8EFB01F42B4}"/>
              </a:ext>
            </a:extLst>
          </p:cNvPr>
          <p:cNvSpPr>
            <a:spLocks noGrp="1"/>
          </p:cNvSpPr>
          <p:nvPr>
            <p:ph type="body" orient="vert" idx="1"/>
          </p:nvPr>
        </p:nvSpPr>
        <p:spPr>
          <a:xfrm>
            <a:off x="838200" y="365125"/>
            <a:ext cx="7734300" cy="5811838"/>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99200A9-72F6-ECB1-7D17-670A961A2B5B}"/>
              </a:ext>
            </a:extLst>
          </p:cNvPr>
          <p:cNvSpPr>
            <a:spLocks noGrp="1"/>
          </p:cNvSpPr>
          <p:nvPr>
            <p:ph type="dt" sz="half" idx="10"/>
          </p:nvPr>
        </p:nvSpPr>
        <p:spPr>
          <a:xfrm>
            <a:off x="838200" y="6356350"/>
            <a:ext cx="2743200" cy="365125"/>
          </a:xfrm>
          <a:prstGeom prst="rect">
            <a:avLst/>
          </a:prstGeom>
        </p:spPr>
        <p:txBody>
          <a:bodyPr/>
          <a:lstStyle/>
          <a:p>
            <a:fld id="{E7E71CFD-5124-4611-8EBC-312BC2B5F063}" type="datetimeFigureOut">
              <a:rPr lang="en-US" smtClean="0"/>
              <a:t>3/1/2026</a:t>
            </a:fld>
            <a:endParaRPr lang="en-US"/>
          </a:p>
        </p:txBody>
      </p:sp>
      <p:sp>
        <p:nvSpPr>
          <p:cNvPr id="5" name="Footer Placeholder 4">
            <a:extLst>
              <a:ext uri="{FF2B5EF4-FFF2-40B4-BE49-F238E27FC236}">
                <a16:creationId xmlns:a16="http://schemas.microsoft.com/office/drawing/2014/main" id="{B2B40EB5-B3E9-168D-CFDB-674CAFA3A925}"/>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74B2B769-11F8-14ED-8A3B-CD1BC403E567}"/>
              </a:ext>
            </a:extLst>
          </p:cNvPr>
          <p:cNvSpPr>
            <a:spLocks noGrp="1"/>
          </p:cNvSpPr>
          <p:nvPr>
            <p:ph type="sldNum" sz="quarter" idx="12"/>
          </p:nvPr>
        </p:nvSpPr>
        <p:spPr>
          <a:xfrm>
            <a:off x="8610600" y="6356350"/>
            <a:ext cx="2743200" cy="365125"/>
          </a:xfrm>
          <a:prstGeom prst="rect">
            <a:avLst/>
          </a:prstGeom>
        </p:spPr>
        <p:txBody>
          <a:bodyPr/>
          <a:lstStyle/>
          <a:p>
            <a:fld id="{C221D700-6BFA-4B2A-AD35-3A19F3E34FDC}" type="slidenum">
              <a:rPr lang="en-US" smtClean="0"/>
              <a:t>‹#›</a:t>
            </a:fld>
            <a:endParaRPr lang="en-US"/>
          </a:p>
        </p:txBody>
      </p:sp>
    </p:spTree>
    <p:extLst>
      <p:ext uri="{BB962C8B-B14F-4D97-AF65-F5344CB8AC3E}">
        <p14:creationId xmlns:p14="http://schemas.microsoft.com/office/powerpoint/2010/main" val="1396390614"/>
      </p:ext>
    </p:extLst>
  </p:cSld>
  <p:clrMapOvr>
    <a:masterClrMapping/>
  </p:clrMapOvr>
  <p:transition spd="slow">
    <p:wipe/>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p:spPr>
        <p:txBody>
          <a:bodyPr/>
          <a:lstStyle/>
          <a:p>
            <a:r>
              <a:rPr lang="en-US"/>
              <a:t>Click to edit Master title style</a:t>
            </a:r>
          </a:p>
        </p:txBody>
      </p:sp>
      <p:sp>
        <p:nvSpPr>
          <p:cNvPr id="3" name="Subtitle 2"/>
          <p:cNvSpPr>
            <a:spLocks noGrp="1"/>
          </p:cNvSpPr>
          <p:nvPr>
            <p:ph type="subTitle" idx="1"/>
          </p:nvPr>
        </p:nvSpPr>
        <p:spPr>
          <a:xfrm>
            <a:off x="1828801" y="3886200"/>
            <a:ext cx="8534400" cy="1752600"/>
          </a:xfrm>
        </p:spPr>
        <p:txBody>
          <a:bodyPr/>
          <a:lstStyle>
            <a:lvl1pPr marL="0" indent="0" algn="ctr">
              <a:buNone/>
              <a:defRPr>
                <a:solidFill>
                  <a:schemeClr val="tx1">
                    <a:tint val="75000"/>
                  </a:schemeClr>
                </a:solidFill>
              </a:defRPr>
            </a:lvl1pPr>
            <a:lvl2pPr marL="543970" indent="0" algn="ctr">
              <a:buNone/>
              <a:defRPr>
                <a:solidFill>
                  <a:schemeClr val="tx1">
                    <a:tint val="75000"/>
                  </a:schemeClr>
                </a:solidFill>
              </a:defRPr>
            </a:lvl2pPr>
            <a:lvl3pPr marL="1087940" indent="0" algn="ctr">
              <a:buNone/>
              <a:defRPr>
                <a:solidFill>
                  <a:schemeClr val="tx1">
                    <a:tint val="75000"/>
                  </a:schemeClr>
                </a:solidFill>
              </a:defRPr>
            </a:lvl3pPr>
            <a:lvl4pPr marL="1631911" indent="0" algn="ctr">
              <a:buNone/>
              <a:defRPr>
                <a:solidFill>
                  <a:schemeClr val="tx1">
                    <a:tint val="75000"/>
                  </a:schemeClr>
                </a:solidFill>
              </a:defRPr>
            </a:lvl4pPr>
            <a:lvl5pPr marL="2175882" indent="0" algn="ctr">
              <a:buNone/>
              <a:defRPr>
                <a:solidFill>
                  <a:schemeClr val="tx1">
                    <a:tint val="75000"/>
                  </a:schemeClr>
                </a:solidFill>
              </a:defRPr>
            </a:lvl5pPr>
            <a:lvl6pPr marL="2719852" indent="0" algn="ctr">
              <a:buNone/>
              <a:defRPr>
                <a:solidFill>
                  <a:schemeClr val="tx1">
                    <a:tint val="75000"/>
                  </a:schemeClr>
                </a:solidFill>
              </a:defRPr>
            </a:lvl6pPr>
            <a:lvl7pPr marL="3263822" indent="0" algn="ctr">
              <a:buNone/>
              <a:defRPr>
                <a:solidFill>
                  <a:schemeClr val="tx1">
                    <a:tint val="75000"/>
                  </a:schemeClr>
                </a:solidFill>
              </a:defRPr>
            </a:lvl7pPr>
            <a:lvl8pPr marL="3807792" indent="0" algn="ctr">
              <a:buNone/>
              <a:defRPr>
                <a:solidFill>
                  <a:schemeClr val="tx1">
                    <a:tint val="75000"/>
                  </a:schemeClr>
                </a:solidFill>
              </a:defRPr>
            </a:lvl8pPr>
            <a:lvl9pPr marL="4351763"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774B3276-3901-471F-8285-C92A8E75787C}" type="datetimeFigureOut">
              <a:rPr lang="en-US" smtClean="0"/>
              <a:t>3/1/2026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356E0E0-0191-4DF9-B347-48BEABCB12B3}" type="slidenum">
              <a:rPr lang="en-US" smtClean="0"/>
              <a:t>‹#›</a:t>
            </a:fld>
            <a:endParaRPr lang="en-US"/>
          </a:p>
        </p:txBody>
      </p:sp>
    </p:spTree>
    <p:extLst>
      <p:ext uri="{BB962C8B-B14F-4D97-AF65-F5344CB8AC3E}">
        <p14:creationId xmlns:p14="http://schemas.microsoft.com/office/powerpoint/2010/main" val="2796147004"/>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774B3276-3901-471F-8285-C92A8E75787C}" type="datetimeFigureOut">
              <a:rPr lang="en-US" smtClean="0"/>
              <a:t>3/1/2026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356E0E0-0191-4DF9-B347-48BEABCB12B3}" type="slidenum">
              <a:rPr lang="en-US" smtClean="0"/>
              <a:t>‹#›</a:t>
            </a:fld>
            <a:endParaRPr lang="en-US"/>
          </a:p>
        </p:txBody>
      </p:sp>
    </p:spTree>
    <p:extLst>
      <p:ext uri="{BB962C8B-B14F-4D97-AF65-F5344CB8AC3E}">
        <p14:creationId xmlns:p14="http://schemas.microsoft.com/office/powerpoint/2010/main" val="111490348"/>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0"/>
            <a:ext cx="10363200" cy="1362075"/>
          </a:xfrm>
        </p:spPr>
        <p:txBody>
          <a:bodyPr anchor="t"/>
          <a:lstStyle>
            <a:lvl1pPr algn="l">
              <a:defRPr sz="4794" b="1" cap="all"/>
            </a:lvl1pPr>
          </a:lstStyle>
          <a:p>
            <a:r>
              <a:rPr lang="en-US"/>
              <a:t>Click to edit Master title style</a:t>
            </a:r>
          </a:p>
        </p:txBody>
      </p:sp>
      <p:sp>
        <p:nvSpPr>
          <p:cNvPr id="3" name="Text Placeholder 2"/>
          <p:cNvSpPr>
            <a:spLocks noGrp="1"/>
          </p:cNvSpPr>
          <p:nvPr>
            <p:ph type="body" idx="1"/>
          </p:nvPr>
        </p:nvSpPr>
        <p:spPr>
          <a:xfrm>
            <a:off x="963084" y="2906714"/>
            <a:ext cx="10363200" cy="1500187"/>
          </a:xfrm>
        </p:spPr>
        <p:txBody>
          <a:bodyPr anchor="b"/>
          <a:lstStyle>
            <a:lvl1pPr marL="0" indent="0">
              <a:buNone/>
              <a:defRPr sz="2397">
                <a:solidFill>
                  <a:schemeClr val="tx1">
                    <a:tint val="75000"/>
                  </a:schemeClr>
                </a:solidFill>
              </a:defRPr>
            </a:lvl1pPr>
            <a:lvl2pPr marL="543970" indent="0">
              <a:buNone/>
              <a:defRPr sz="2172">
                <a:solidFill>
                  <a:schemeClr val="tx1">
                    <a:tint val="75000"/>
                  </a:schemeClr>
                </a:solidFill>
              </a:defRPr>
            </a:lvl2pPr>
            <a:lvl3pPr marL="1087940" indent="0">
              <a:buNone/>
              <a:defRPr sz="1873">
                <a:solidFill>
                  <a:schemeClr val="tx1">
                    <a:tint val="75000"/>
                  </a:schemeClr>
                </a:solidFill>
              </a:defRPr>
            </a:lvl3pPr>
            <a:lvl4pPr marL="1631911" indent="0">
              <a:buNone/>
              <a:defRPr sz="1648">
                <a:solidFill>
                  <a:schemeClr val="tx1">
                    <a:tint val="75000"/>
                  </a:schemeClr>
                </a:solidFill>
              </a:defRPr>
            </a:lvl4pPr>
            <a:lvl5pPr marL="2175882" indent="0">
              <a:buNone/>
              <a:defRPr sz="1648">
                <a:solidFill>
                  <a:schemeClr val="tx1">
                    <a:tint val="75000"/>
                  </a:schemeClr>
                </a:solidFill>
              </a:defRPr>
            </a:lvl5pPr>
            <a:lvl6pPr marL="2719852" indent="0">
              <a:buNone/>
              <a:defRPr sz="1648">
                <a:solidFill>
                  <a:schemeClr val="tx1">
                    <a:tint val="75000"/>
                  </a:schemeClr>
                </a:solidFill>
              </a:defRPr>
            </a:lvl6pPr>
            <a:lvl7pPr marL="3263822" indent="0">
              <a:buNone/>
              <a:defRPr sz="1648">
                <a:solidFill>
                  <a:schemeClr val="tx1">
                    <a:tint val="75000"/>
                  </a:schemeClr>
                </a:solidFill>
              </a:defRPr>
            </a:lvl7pPr>
            <a:lvl8pPr marL="3807792" indent="0">
              <a:buNone/>
              <a:defRPr sz="1648">
                <a:solidFill>
                  <a:schemeClr val="tx1">
                    <a:tint val="75000"/>
                  </a:schemeClr>
                </a:solidFill>
              </a:defRPr>
            </a:lvl8pPr>
            <a:lvl9pPr marL="4351763" indent="0">
              <a:buNone/>
              <a:defRPr sz="1648">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774B3276-3901-471F-8285-C92A8E75787C}" type="datetimeFigureOut">
              <a:rPr lang="en-US" smtClean="0"/>
              <a:t>3/1/2026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356E0E0-0191-4DF9-B347-48BEABCB12B3}" type="slidenum">
              <a:rPr lang="en-US" smtClean="0"/>
              <a:t>‹#›</a:t>
            </a:fld>
            <a:endParaRPr lang="en-US"/>
          </a:p>
        </p:txBody>
      </p:sp>
    </p:spTree>
    <p:extLst>
      <p:ext uri="{BB962C8B-B14F-4D97-AF65-F5344CB8AC3E}">
        <p14:creationId xmlns:p14="http://schemas.microsoft.com/office/powerpoint/2010/main" val="3279963693"/>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1085851" y="2133601"/>
            <a:ext cx="9662583" cy="6034088"/>
          </a:xfrm>
        </p:spPr>
        <p:txBody>
          <a:bodyPr/>
          <a:lstStyle>
            <a:lvl1pPr>
              <a:defRPr sz="3296"/>
            </a:lvl1pPr>
            <a:lvl2pPr>
              <a:defRPr sz="2846"/>
            </a:lvl2pPr>
            <a:lvl3pPr>
              <a:defRPr sz="2397"/>
            </a:lvl3pPr>
            <a:lvl4pPr>
              <a:defRPr sz="2172"/>
            </a:lvl4pPr>
            <a:lvl5pPr>
              <a:defRPr sz="2172"/>
            </a:lvl5pPr>
            <a:lvl6pPr>
              <a:defRPr sz="2172"/>
            </a:lvl6pPr>
            <a:lvl7pPr>
              <a:defRPr sz="2172"/>
            </a:lvl7pPr>
            <a:lvl8pPr>
              <a:defRPr sz="2172"/>
            </a:lvl8pPr>
            <a:lvl9pPr>
              <a:defRPr sz="2172"/>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10951635" y="2133601"/>
            <a:ext cx="9664700" cy="6034088"/>
          </a:xfrm>
        </p:spPr>
        <p:txBody>
          <a:bodyPr/>
          <a:lstStyle>
            <a:lvl1pPr>
              <a:defRPr sz="3296"/>
            </a:lvl1pPr>
            <a:lvl2pPr>
              <a:defRPr sz="2846"/>
            </a:lvl2pPr>
            <a:lvl3pPr>
              <a:defRPr sz="2397"/>
            </a:lvl3pPr>
            <a:lvl4pPr>
              <a:defRPr sz="2172"/>
            </a:lvl4pPr>
            <a:lvl5pPr>
              <a:defRPr sz="2172"/>
            </a:lvl5pPr>
            <a:lvl6pPr>
              <a:defRPr sz="2172"/>
            </a:lvl6pPr>
            <a:lvl7pPr>
              <a:defRPr sz="2172"/>
            </a:lvl7pPr>
            <a:lvl8pPr>
              <a:defRPr sz="2172"/>
            </a:lvl8pPr>
            <a:lvl9pPr>
              <a:defRPr sz="2172"/>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774B3276-3901-471F-8285-C92A8E75787C}" type="datetimeFigureOut">
              <a:rPr lang="en-US" smtClean="0"/>
              <a:t>3/1/2026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356E0E0-0191-4DF9-B347-48BEABCB12B3}" type="slidenum">
              <a:rPr lang="en-US" smtClean="0"/>
              <a:t>‹#›</a:t>
            </a:fld>
            <a:endParaRPr lang="en-US"/>
          </a:p>
        </p:txBody>
      </p:sp>
    </p:spTree>
    <p:extLst>
      <p:ext uri="{BB962C8B-B14F-4D97-AF65-F5344CB8AC3E}">
        <p14:creationId xmlns:p14="http://schemas.microsoft.com/office/powerpoint/2010/main" val="1533459213"/>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601" y="1535113"/>
            <a:ext cx="5386917" cy="639762"/>
          </a:xfrm>
        </p:spPr>
        <p:txBody>
          <a:bodyPr anchor="b"/>
          <a:lstStyle>
            <a:lvl1pPr marL="0" indent="0">
              <a:buNone/>
              <a:defRPr sz="2846" b="1"/>
            </a:lvl1pPr>
            <a:lvl2pPr marL="543970" indent="0">
              <a:buNone/>
              <a:defRPr sz="2397" b="1"/>
            </a:lvl2pPr>
            <a:lvl3pPr marL="1087940" indent="0">
              <a:buNone/>
              <a:defRPr sz="2172" b="1"/>
            </a:lvl3pPr>
            <a:lvl4pPr marL="1631911" indent="0">
              <a:buNone/>
              <a:defRPr sz="1873" b="1"/>
            </a:lvl4pPr>
            <a:lvl5pPr marL="2175882" indent="0">
              <a:buNone/>
              <a:defRPr sz="1873" b="1"/>
            </a:lvl5pPr>
            <a:lvl6pPr marL="2719852" indent="0">
              <a:buNone/>
              <a:defRPr sz="1873" b="1"/>
            </a:lvl6pPr>
            <a:lvl7pPr marL="3263822" indent="0">
              <a:buNone/>
              <a:defRPr sz="1873" b="1"/>
            </a:lvl7pPr>
            <a:lvl8pPr marL="3807792" indent="0">
              <a:buNone/>
              <a:defRPr sz="1873" b="1"/>
            </a:lvl8pPr>
            <a:lvl9pPr marL="4351763" indent="0">
              <a:buNone/>
              <a:defRPr sz="1873" b="1"/>
            </a:lvl9pPr>
          </a:lstStyle>
          <a:p>
            <a:pPr lvl="0"/>
            <a:r>
              <a:rPr lang="en-US"/>
              <a:t>Click to edit Master text styles</a:t>
            </a:r>
          </a:p>
        </p:txBody>
      </p:sp>
      <p:sp>
        <p:nvSpPr>
          <p:cNvPr id="4" name="Content Placeholder 3"/>
          <p:cNvSpPr>
            <a:spLocks noGrp="1"/>
          </p:cNvSpPr>
          <p:nvPr>
            <p:ph sz="half" idx="2"/>
          </p:nvPr>
        </p:nvSpPr>
        <p:spPr>
          <a:xfrm>
            <a:off x="609601" y="2174875"/>
            <a:ext cx="5386917" cy="3951288"/>
          </a:xfrm>
        </p:spPr>
        <p:txBody>
          <a:bodyPr/>
          <a:lstStyle>
            <a:lvl1pPr>
              <a:defRPr sz="2846"/>
            </a:lvl1pPr>
            <a:lvl2pPr>
              <a:defRPr sz="2397"/>
            </a:lvl2pPr>
            <a:lvl3pPr>
              <a:defRPr sz="2172"/>
            </a:lvl3pPr>
            <a:lvl4pPr>
              <a:defRPr sz="1873"/>
            </a:lvl4pPr>
            <a:lvl5pPr>
              <a:defRPr sz="1873"/>
            </a:lvl5pPr>
            <a:lvl6pPr>
              <a:defRPr sz="1873"/>
            </a:lvl6pPr>
            <a:lvl7pPr>
              <a:defRPr sz="1873"/>
            </a:lvl7pPr>
            <a:lvl8pPr>
              <a:defRPr sz="1873"/>
            </a:lvl8pPr>
            <a:lvl9pPr>
              <a:defRPr sz="1873"/>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846" b="1"/>
            </a:lvl1pPr>
            <a:lvl2pPr marL="543970" indent="0">
              <a:buNone/>
              <a:defRPr sz="2397" b="1"/>
            </a:lvl2pPr>
            <a:lvl3pPr marL="1087940" indent="0">
              <a:buNone/>
              <a:defRPr sz="2172" b="1"/>
            </a:lvl3pPr>
            <a:lvl4pPr marL="1631911" indent="0">
              <a:buNone/>
              <a:defRPr sz="1873" b="1"/>
            </a:lvl4pPr>
            <a:lvl5pPr marL="2175882" indent="0">
              <a:buNone/>
              <a:defRPr sz="1873" b="1"/>
            </a:lvl5pPr>
            <a:lvl6pPr marL="2719852" indent="0">
              <a:buNone/>
              <a:defRPr sz="1873" b="1"/>
            </a:lvl6pPr>
            <a:lvl7pPr marL="3263822" indent="0">
              <a:buNone/>
              <a:defRPr sz="1873" b="1"/>
            </a:lvl7pPr>
            <a:lvl8pPr marL="3807792" indent="0">
              <a:buNone/>
              <a:defRPr sz="1873" b="1"/>
            </a:lvl8pPr>
            <a:lvl9pPr marL="4351763" indent="0">
              <a:buNone/>
              <a:defRPr sz="1873" b="1"/>
            </a:lvl9pPr>
          </a:lstStyle>
          <a:p>
            <a:pPr lvl="0"/>
            <a:r>
              <a:rPr lang="en-US"/>
              <a:t>Click to 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846"/>
            </a:lvl1pPr>
            <a:lvl2pPr>
              <a:defRPr sz="2397"/>
            </a:lvl2pPr>
            <a:lvl3pPr>
              <a:defRPr sz="2172"/>
            </a:lvl3pPr>
            <a:lvl4pPr>
              <a:defRPr sz="1873"/>
            </a:lvl4pPr>
            <a:lvl5pPr>
              <a:defRPr sz="1873"/>
            </a:lvl5pPr>
            <a:lvl6pPr>
              <a:defRPr sz="1873"/>
            </a:lvl6pPr>
            <a:lvl7pPr>
              <a:defRPr sz="1873"/>
            </a:lvl7pPr>
            <a:lvl8pPr>
              <a:defRPr sz="1873"/>
            </a:lvl8pPr>
            <a:lvl9pPr>
              <a:defRPr sz="1873"/>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774B3276-3901-471F-8285-C92A8E75787C}" type="datetimeFigureOut">
              <a:rPr lang="en-US" smtClean="0"/>
              <a:t>3/1/2026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356E0E0-0191-4DF9-B347-48BEABCB12B3}" type="slidenum">
              <a:rPr lang="en-US" smtClean="0"/>
              <a:t>‹#›</a:t>
            </a:fld>
            <a:endParaRPr lang="en-US"/>
          </a:p>
        </p:txBody>
      </p:sp>
    </p:spTree>
    <p:extLst>
      <p:ext uri="{BB962C8B-B14F-4D97-AF65-F5344CB8AC3E}">
        <p14:creationId xmlns:p14="http://schemas.microsoft.com/office/powerpoint/2010/main" val="2726391445"/>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774B3276-3901-471F-8285-C92A8E75787C}" type="datetimeFigureOut">
              <a:rPr lang="en-US" smtClean="0"/>
              <a:t>3/1/2026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356E0E0-0191-4DF9-B347-48BEABCB12B3}" type="slidenum">
              <a:rPr lang="en-US" smtClean="0"/>
              <a:t>‹#›</a:t>
            </a:fld>
            <a:endParaRPr lang="en-US"/>
          </a:p>
        </p:txBody>
      </p:sp>
    </p:spTree>
    <p:extLst>
      <p:ext uri="{BB962C8B-B14F-4D97-AF65-F5344CB8AC3E}">
        <p14:creationId xmlns:p14="http://schemas.microsoft.com/office/powerpoint/2010/main" val="315383208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363604933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74B3276-3901-471F-8285-C92A8E75787C}" type="datetimeFigureOut">
              <a:rPr lang="en-US" smtClean="0"/>
              <a:t>3/1/2026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356E0E0-0191-4DF9-B347-48BEABCB12B3}" type="slidenum">
              <a:rPr lang="en-US" smtClean="0"/>
              <a:t>‹#›</a:t>
            </a:fld>
            <a:endParaRPr lang="en-US"/>
          </a:p>
        </p:txBody>
      </p:sp>
    </p:spTree>
    <p:extLst>
      <p:ext uri="{BB962C8B-B14F-4D97-AF65-F5344CB8AC3E}">
        <p14:creationId xmlns:p14="http://schemas.microsoft.com/office/powerpoint/2010/main" val="3349217084"/>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nchor="b"/>
          <a:lstStyle>
            <a:lvl1pPr algn="l">
              <a:defRPr sz="2397" b="1"/>
            </a:lvl1pPr>
          </a:lstStyle>
          <a:p>
            <a:r>
              <a:rPr lang="en-US"/>
              <a:t>Click to edit Master title style</a:t>
            </a:r>
          </a:p>
        </p:txBody>
      </p:sp>
      <p:sp>
        <p:nvSpPr>
          <p:cNvPr id="3" name="Content Placeholder 2"/>
          <p:cNvSpPr>
            <a:spLocks noGrp="1"/>
          </p:cNvSpPr>
          <p:nvPr>
            <p:ph idx="1"/>
          </p:nvPr>
        </p:nvSpPr>
        <p:spPr>
          <a:xfrm>
            <a:off x="4766733" y="273051"/>
            <a:ext cx="6815667" cy="5853113"/>
          </a:xfrm>
        </p:spPr>
        <p:txBody>
          <a:bodyPr/>
          <a:lstStyle>
            <a:lvl1pPr>
              <a:defRPr sz="3820"/>
            </a:lvl1pPr>
            <a:lvl2pPr>
              <a:defRPr sz="3296"/>
            </a:lvl2pPr>
            <a:lvl3pPr>
              <a:defRPr sz="2846"/>
            </a:lvl3pPr>
            <a:lvl4pPr>
              <a:defRPr sz="2397"/>
            </a:lvl4pPr>
            <a:lvl5pPr>
              <a:defRPr sz="2397"/>
            </a:lvl5pPr>
            <a:lvl6pPr>
              <a:defRPr sz="2397"/>
            </a:lvl6pPr>
            <a:lvl7pPr>
              <a:defRPr sz="2397"/>
            </a:lvl7pPr>
            <a:lvl8pPr>
              <a:defRPr sz="2397"/>
            </a:lvl8pPr>
            <a:lvl9pPr>
              <a:defRPr sz="2397"/>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648"/>
            </a:lvl1pPr>
            <a:lvl2pPr marL="543970" indent="0">
              <a:buNone/>
              <a:defRPr sz="1423"/>
            </a:lvl2pPr>
            <a:lvl3pPr marL="1087940" indent="0">
              <a:buNone/>
              <a:defRPr sz="1198"/>
            </a:lvl3pPr>
            <a:lvl4pPr marL="1631911" indent="0">
              <a:buNone/>
              <a:defRPr sz="1049"/>
            </a:lvl4pPr>
            <a:lvl5pPr marL="2175882" indent="0">
              <a:buNone/>
              <a:defRPr sz="1049"/>
            </a:lvl5pPr>
            <a:lvl6pPr marL="2719852" indent="0">
              <a:buNone/>
              <a:defRPr sz="1049"/>
            </a:lvl6pPr>
            <a:lvl7pPr marL="3263822" indent="0">
              <a:buNone/>
              <a:defRPr sz="1049"/>
            </a:lvl7pPr>
            <a:lvl8pPr marL="3807792" indent="0">
              <a:buNone/>
              <a:defRPr sz="1049"/>
            </a:lvl8pPr>
            <a:lvl9pPr marL="4351763" indent="0">
              <a:buNone/>
              <a:defRPr sz="1049"/>
            </a:lvl9pPr>
          </a:lstStyle>
          <a:p>
            <a:pPr lvl="0"/>
            <a:r>
              <a:rPr lang="en-US"/>
              <a:t>Click to edit Master text styles</a:t>
            </a:r>
          </a:p>
        </p:txBody>
      </p:sp>
      <p:sp>
        <p:nvSpPr>
          <p:cNvPr id="5" name="Date Placeholder 4"/>
          <p:cNvSpPr>
            <a:spLocks noGrp="1"/>
          </p:cNvSpPr>
          <p:nvPr>
            <p:ph type="dt" sz="half" idx="10"/>
          </p:nvPr>
        </p:nvSpPr>
        <p:spPr/>
        <p:txBody>
          <a:bodyPr/>
          <a:lstStyle/>
          <a:p>
            <a:fld id="{774B3276-3901-471F-8285-C92A8E75787C}" type="datetimeFigureOut">
              <a:rPr lang="en-US" smtClean="0"/>
              <a:t>3/1/2026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356E0E0-0191-4DF9-B347-48BEABCB12B3}" type="slidenum">
              <a:rPr lang="en-US" smtClean="0"/>
              <a:t>‹#›</a:t>
            </a:fld>
            <a:endParaRPr lang="en-US"/>
          </a:p>
        </p:txBody>
      </p:sp>
    </p:spTree>
    <p:extLst>
      <p:ext uri="{BB962C8B-B14F-4D97-AF65-F5344CB8AC3E}">
        <p14:creationId xmlns:p14="http://schemas.microsoft.com/office/powerpoint/2010/main" val="2186330440"/>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8" y="4800601"/>
            <a:ext cx="7315200" cy="566738"/>
          </a:xfrm>
        </p:spPr>
        <p:txBody>
          <a:bodyPr anchor="b"/>
          <a:lstStyle>
            <a:lvl1pPr algn="l">
              <a:defRPr sz="2397" b="1"/>
            </a:lvl1pPr>
          </a:lstStyle>
          <a:p>
            <a:r>
              <a:rPr lang="en-US"/>
              <a:t>Click to edit Master title style</a:t>
            </a:r>
          </a:p>
        </p:txBody>
      </p:sp>
      <p:sp>
        <p:nvSpPr>
          <p:cNvPr id="3" name="Picture Placeholder 2"/>
          <p:cNvSpPr>
            <a:spLocks noGrp="1"/>
          </p:cNvSpPr>
          <p:nvPr>
            <p:ph type="pic" idx="1"/>
          </p:nvPr>
        </p:nvSpPr>
        <p:spPr>
          <a:xfrm>
            <a:off x="2389718" y="612775"/>
            <a:ext cx="7315200" cy="4114800"/>
          </a:xfrm>
        </p:spPr>
        <p:txBody>
          <a:bodyPr/>
          <a:lstStyle>
            <a:lvl1pPr marL="0" indent="0">
              <a:buNone/>
              <a:defRPr sz="3820"/>
            </a:lvl1pPr>
            <a:lvl2pPr marL="543970" indent="0">
              <a:buNone/>
              <a:defRPr sz="3296"/>
            </a:lvl2pPr>
            <a:lvl3pPr marL="1087940" indent="0">
              <a:buNone/>
              <a:defRPr sz="2846"/>
            </a:lvl3pPr>
            <a:lvl4pPr marL="1631911" indent="0">
              <a:buNone/>
              <a:defRPr sz="2397"/>
            </a:lvl4pPr>
            <a:lvl5pPr marL="2175882" indent="0">
              <a:buNone/>
              <a:defRPr sz="2397"/>
            </a:lvl5pPr>
            <a:lvl6pPr marL="2719852" indent="0">
              <a:buNone/>
              <a:defRPr sz="2397"/>
            </a:lvl6pPr>
            <a:lvl7pPr marL="3263822" indent="0">
              <a:buNone/>
              <a:defRPr sz="2397"/>
            </a:lvl7pPr>
            <a:lvl8pPr marL="3807792" indent="0">
              <a:buNone/>
              <a:defRPr sz="2397"/>
            </a:lvl8pPr>
            <a:lvl9pPr marL="4351763" indent="0">
              <a:buNone/>
              <a:defRPr sz="2397"/>
            </a:lvl9pPr>
          </a:lstStyle>
          <a:p>
            <a:endParaRPr lang="en-US"/>
          </a:p>
        </p:txBody>
      </p:sp>
      <p:sp>
        <p:nvSpPr>
          <p:cNvPr id="4" name="Text Placeholder 3"/>
          <p:cNvSpPr>
            <a:spLocks noGrp="1"/>
          </p:cNvSpPr>
          <p:nvPr>
            <p:ph type="body" sz="half" idx="2"/>
          </p:nvPr>
        </p:nvSpPr>
        <p:spPr>
          <a:xfrm>
            <a:off x="2389718" y="5367339"/>
            <a:ext cx="7315200" cy="804862"/>
          </a:xfrm>
        </p:spPr>
        <p:txBody>
          <a:bodyPr/>
          <a:lstStyle>
            <a:lvl1pPr marL="0" indent="0">
              <a:buNone/>
              <a:defRPr sz="1648"/>
            </a:lvl1pPr>
            <a:lvl2pPr marL="543970" indent="0">
              <a:buNone/>
              <a:defRPr sz="1423"/>
            </a:lvl2pPr>
            <a:lvl3pPr marL="1087940" indent="0">
              <a:buNone/>
              <a:defRPr sz="1198"/>
            </a:lvl3pPr>
            <a:lvl4pPr marL="1631911" indent="0">
              <a:buNone/>
              <a:defRPr sz="1049"/>
            </a:lvl4pPr>
            <a:lvl5pPr marL="2175882" indent="0">
              <a:buNone/>
              <a:defRPr sz="1049"/>
            </a:lvl5pPr>
            <a:lvl6pPr marL="2719852" indent="0">
              <a:buNone/>
              <a:defRPr sz="1049"/>
            </a:lvl6pPr>
            <a:lvl7pPr marL="3263822" indent="0">
              <a:buNone/>
              <a:defRPr sz="1049"/>
            </a:lvl7pPr>
            <a:lvl8pPr marL="3807792" indent="0">
              <a:buNone/>
              <a:defRPr sz="1049"/>
            </a:lvl8pPr>
            <a:lvl9pPr marL="4351763" indent="0">
              <a:buNone/>
              <a:defRPr sz="1049"/>
            </a:lvl9pPr>
          </a:lstStyle>
          <a:p>
            <a:pPr lvl="0"/>
            <a:r>
              <a:rPr lang="en-US"/>
              <a:t>Click to edit Master text styles</a:t>
            </a:r>
          </a:p>
        </p:txBody>
      </p:sp>
      <p:sp>
        <p:nvSpPr>
          <p:cNvPr id="5" name="Date Placeholder 4"/>
          <p:cNvSpPr>
            <a:spLocks noGrp="1"/>
          </p:cNvSpPr>
          <p:nvPr>
            <p:ph type="dt" sz="half" idx="10"/>
          </p:nvPr>
        </p:nvSpPr>
        <p:spPr/>
        <p:txBody>
          <a:bodyPr/>
          <a:lstStyle/>
          <a:p>
            <a:fld id="{774B3276-3901-471F-8285-C92A8E75787C}" type="datetimeFigureOut">
              <a:rPr lang="en-US" smtClean="0"/>
              <a:t>3/1/2026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356E0E0-0191-4DF9-B347-48BEABCB12B3}" type="slidenum">
              <a:rPr lang="en-US" smtClean="0"/>
              <a:t>‹#›</a:t>
            </a:fld>
            <a:endParaRPr lang="en-US"/>
          </a:p>
        </p:txBody>
      </p:sp>
    </p:spTree>
    <p:extLst>
      <p:ext uri="{BB962C8B-B14F-4D97-AF65-F5344CB8AC3E}">
        <p14:creationId xmlns:p14="http://schemas.microsoft.com/office/powerpoint/2010/main" val="1682044437"/>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774B3276-3901-471F-8285-C92A8E75787C}" type="datetimeFigureOut">
              <a:rPr lang="en-US" smtClean="0"/>
              <a:t>3/1/2026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356E0E0-0191-4DF9-B347-48BEABCB12B3}" type="slidenum">
              <a:rPr lang="en-US" smtClean="0"/>
              <a:t>‹#›</a:t>
            </a:fld>
            <a:endParaRPr lang="en-US"/>
          </a:p>
        </p:txBody>
      </p:sp>
    </p:spTree>
    <p:extLst>
      <p:ext uri="{BB962C8B-B14F-4D97-AF65-F5344CB8AC3E}">
        <p14:creationId xmlns:p14="http://schemas.microsoft.com/office/powerpoint/2010/main" val="3478607075"/>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5735301" y="366713"/>
            <a:ext cx="4881033" cy="780097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1085851" y="366713"/>
            <a:ext cx="14446250" cy="780097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774B3276-3901-471F-8285-C92A8E75787C}" type="datetimeFigureOut">
              <a:rPr lang="en-US" smtClean="0"/>
              <a:t>3/1/2026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356E0E0-0191-4DF9-B347-48BEABCB12B3}" type="slidenum">
              <a:rPr lang="en-US" smtClean="0"/>
              <a:t>‹#›</a:t>
            </a:fld>
            <a:endParaRPr lang="en-US"/>
          </a:p>
        </p:txBody>
      </p:sp>
    </p:spTree>
    <p:extLst>
      <p:ext uri="{BB962C8B-B14F-4D97-AF65-F5344CB8AC3E}">
        <p14:creationId xmlns:p14="http://schemas.microsoft.com/office/powerpoint/2010/main" val="87070161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279379061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6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128857993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5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207296763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4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234968153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3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23950307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image" Target="../media/image1.jpeg"/><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2.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41.xml"/><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3.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2" name="图片 1"/>
          <p:cNvPicPr>
            <a:picLocks noChangeAspect="1"/>
          </p:cNvPicPr>
          <p:nvPr userDrawn="1"/>
        </p:nvPicPr>
        <p:blipFill rotWithShape="1">
          <a:blip r:embed="rId24" cstate="hqprint">
            <a:extLst>
              <a:ext uri="{28A0092B-C50C-407E-A947-70E740481C1C}">
                <a14:useLocalDpi xmlns:a14="http://schemas.microsoft.com/office/drawing/2010/main" val="0"/>
              </a:ext>
            </a:extLst>
          </a:blip>
          <a:srcRect t="5555"/>
          <a:stretch/>
        </p:blipFill>
        <p:spPr>
          <a:xfrm>
            <a:off x="-1" y="0"/>
            <a:ext cx="12192001" cy="6858000"/>
          </a:xfrm>
          <a:prstGeom prst="rect">
            <a:avLst/>
          </a:prstGeom>
        </p:spPr>
      </p:pic>
      <p:sp>
        <p:nvSpPr>
          <p:cNvPr id="3" name="圆角矩形 2"/>
          <p:cNvSpPr/>
          <p:nvPr userDrawn="1"/>
        </p:nvSpPr>
        <p:spPr>
          <a:xfrm>
            <a:off x="395286" y="342900"/>
            <a:ext cx="11401425" cy="6172200"/>
          </a:xfrm>
          <a:prstGeom prst="roundRect">
            <a:avLst>
              <a:gd name="adj" fmla="val 4630"/>
            </a:avLst>
          </a:prstGeom>
          <a:solidFill>
            <a:schemeClr val="bg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552579142"/>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 id="2147483679" r:id="rId19"/>
    <p:sldLayoutId id="2147483680" r:id="rId20"/>
    <p:sldLayoutId id="2147483681" r:id="rId21"/>
    <p:sldLayoutId id="2147483682" r:id="rId22"/>
  </p:sldLayoutIdLst>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思源黑体" panose="020B0500000000000000" pitchFamily="34" charset="-122"/>
          <a:ea typeface="思源黑体" panose="020B0500000000000000" pitchFamily="34" charset="-122"/>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思源黑体" panose="020B0500000000000000" pitchFamily="34" charset="-122"/>
          <a:ea typeface="思源黑体" panose="020B0500000000000000"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思源黑体" panose="020B0500000000000000" pitchFamily="34" charset="-122"/>
          <a:ea typeface="思源黑体" panose="020B0500000000000000"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思源黑体" panose="020B0500000000000000" pitchFamily="34" charset="-122"/>
          <a:ea typeface="思源黑体" panose="020B0500000000000000" pitchFamily="34"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思源黑体" panose="020B0500000000000000" pitchFamily="34" charset="-122"/>
          <a:ea typeface="思源黑体" panose="020B0500000000000000" pitchFamily="34"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思源黑体" panose="020B0500000000000000" pitchFamily="34" charset="-122"/>
          <a:ea typeface="思源黑体" panose="020B0500000000000000"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164114544"/>
      </p:ext>
    </p:extLst>
  </p:cSld>
  <p:clrMap bg1="lt1" tx1="dk1" bg2="lt2" tx2="dk2" accent1="accent1" accent2="accent2" accent3="accent3" accent4="accent4" accent5="accent5" accent6="accent6" hlink="hlink" folHlink="folHlink"/>
  <p:sldLayoutIdLst>
    <p:sldLayoutId id="2147483684" r:id="rId1"/>
    <p:sldLayoutId id="2147483685" r:id="rId2"/>
    <p:sldLayoutId id="2147483686" r:id="rId3"/>
    <p:sldLayoutId id="2147483687" r:id="rId4"/>
    <p:sldLayoutId id="2147483688" r:id="rId5"/>
    <p:sldLayoutId id="2147483689" r:id="rId6"/>
    <p:sldLayoutId id="2147483690" r:id="rId7"/>
    <p:sldLayoutId id="2147483691" r:id="rId8"/>
    <p:sldLayoutId id="2147483692" r:id="rId9"/>
    <p:sldLayoutId id="2147483693" r:id="rId10"/>
    <p:sldLayoutId id="2147483694" r:id="rId11"/>
  </p:sldLayoutIdLst>
  <p:transition spd="slow">
    <p:wipe/>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274638"/>
            <a:ext cx="10972800" cy="1143000"/>
          </a:xfrm>
          <a:prstGeom prst="rect">
            <a:avLst/>
          </a:prstGeom>
        </p:spPr>
        <p:txBody>
          <a:bodyPr vert="horz" lIns="145252" tIns="72626" rIns="145252" bIns="72626" rtlCol="0" anchor="ctr">
            <a:normAutofit/>
          </a:bodyPr>
          <a:lstStyle/>
          <a:p>
            <a:r>
              <a:rPr lang="en-US"/>
              <a:t>Click to edit Master title style</a:t>
            </a:r>
          </a:p>
        </p:txBody>
      </p:sp>
      <p:sp>
        <p:nvSpPr>
          <p:cNvPr id="3" name="Text Placeholder 2"/>
          <p:cNvSpPr>
            <a:spLocks noGrp="1"/>
          </p:cNvSpPr>
          <p:nvPr>
            <p:ph type="body" idx="1"/>
          </p:nvPr>
        </p:nvSpPr>
        <p:spPr>
          <a:xfrm>
            <a:off x="609600" y="1600201"/>
            <a:ext cx="10972800" cy="4525963"/>
          </a:xfrm>
          <a:prstGeom prst="rect">
            <a:avLst/>
          </a:prstGeom>
        </p:spPr>
        <p:txBody>
          <a:bodyPr vert="horz" lIns="145252" tIns="72626" rIns="145252" bIns="72626"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609600" y="6356351"/>
            <a:ext cx="2844800" cy="365125"/>
          </a:xfrm>
          <a:prstGeom prst="rect">
            <a:avLst/>
          </a:prstGeom>
        </p:spPr>
        <p:txBody>
          <a:bodyPr vert="horz" lIns="145252" tIns="72626" rIns="145252" bIns="72626" rtlCol="0" anchor="ctr"/>
          <a:lstStyle>
            <a:lvl1pPr algn="l">
              <a:defRPr sz="1423">
                <a:solidFill>
                  <a:schemeClr val="tx1">
                    <a:tint val="75000"/>
                  </a:schemeClr>
                </a:solidFill>
              </a:defRPr>
            </a:lvl1pPr>
          </a:lstStyle>
          <a:p>
            <a:fld id="{774B3276-3901-471F-8285-C92A8E75787C}" type="datetimeFigureOut">
              <a:rPr lang="en-US" smtClean="0"/>
              <a:t>3/1/2026</a:t>
            </a:fld>
            <a:endParaRPr lang="en-US"/>
          </a:p>
        </p:txBody>
      </p:sp>
      <p:sp>
        <p:nvSpPr>
          <p:cNvPr id="5" name="Footer Placeholder 4"/>
          <p:cNvSpPr>
            <a:spLocks noGrp="1"/>
          </p:cNvSpPr>
          <p:nvPr>
            <p:ph type="ftr" sz="quarter" idx="3"/>
          </p:nvPr>
        </p:nvSpPr>
        <p:spPr>
          <a:xfrm>
            <a:off x="4165601" y="6356351"/>
            <a:ext cx="3860800" cy="365125"/>
          </a:xfrm>
          <a:prstGeom prst="rect">
            <a:avLst/>
          </a:prstGeom>
        </p:spPr>
        <p:txBody>
          <a:bodyPr vert="horz" lIns="145252" tIns="72626" rIns="145252" bIns="72626" rtlCol="0" anchor="ctr"/>
          <a:lstStyle>
            <a:lvl1pPr algn="ctr">
              <a:defRPr sz="1423">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737600" y="6356351"/>
            <a:ext cx="2844800" cy="365125"/>
          </a:xfrm>
          <a:prstGeom prst="rect">
            <a:avLst/>
          </a:prstGeom>
        </p:spPr>
        <p:txBody>
          <a:bodyPr vert="horz" lIns="145252" tIns="72626" rIns="145252" bIns="72626" rtlCol="0" anchor="ctr"/>
          <a:lstStyle>
            <a:lvl1pPr algn="r">
              <a:defRPr sz="1423">
                <a:solidFill>
                  <a:schemeClr val="tx1">
                    <a:tint val="75000"/>
                  </a:schemeClr>
                </a:solidFill>
              </a:defRPr>
            </a:lvl1pPr>
          </a:lstStyle>
          <a:p>
            <a:fld id="{4356E0E0-0191-4DF9-B347-48BEABCB12B3}" type="slidenum">
              <a:rPr lang="en-US" smtClean="0"/>
              <a:t>‹#›</a:t>
            </a:fld>
            <a:endParaRPr lang="en-US"/>
          </a:p>
        </p:txBody>
      </p:sp>
    </p:spTree>
    <p:extLst>
      <p:ext uri="{BB962C8B-B14F-4D97-AF65-F5344CB8AC3E}">
        <p14:creationId xmlns:p14="http://schemas.microsoft.com/office/powerpoint/2010/main" val="4150384985"/>
      </p:ext>
    </p:extLst>
  </p:cSld>
  <p:clrMap bg1="lt1" tx1="dk1" bg2="lt2" tx2="dk2" accent1="accent1" accent2="accent2" accent3="accent3" accent4="accent4" accent5="accent5" accent6="accent6" hlink="hlink" folHlink="folHlink"/>
  <p:sldLayoutIdLst>
    <p:sldLayoutId id="2147483696" r:id="rId1"/>
    <p:sldLayoutId id="2147483697" r:id="rId2"/>
    <p:sldLayoutId id="2147483698" r:id="rId3"/>
    <p:sldLayoutId id="2147483699" r:id="rId4"/>
    <p:sldLayoutId id="2147483700" r:id="rId5"/>
    <p:sldLayoutId id="2147483701" r:id="rId6"/>
    <p:sldLayoutId id="2147483702" r:id="rId7"/>
    <p:sldLayoutId id="2147483703" r:id="rId8"/>
    <p:sldLayoutId id="2147483704" r:id="rId9"/>
    <p:sldLayoutId id="2147483705" r:id="rId10"/>
    <p:sldLayoutId id="2147483706" r:id="rId11"/>
  </p:sldLayoutIdLst>
  <p:txStyles>
    <p:titleStyle>
      <a:lvl1pPr algn="ctr" defTabSz="1087940" rtl="0" eaLnBrk="1" latinLnBrk="0" hangingPunct="1">
        <a:spcBef>
          <a:spcPct val="0"/>
        </a:spcBef>
        <a:buNone/>
        <a:defRPr sz="5243" kern="1200">
          <a:solidFill>
            <a:schemeClr val="tx1"/>
          </a:solidFill>
          <a:latin typeface="+mj-lt"/>
          <a:ea typeface="+mj-ea"/>
          <a:cs typeface="+mj-cs"/>
        </a:defRPr>
      </a:lvl1pPr>
    </p:titleStyle>
    <p:bodyStyle>
      <a:lvl1pPr marL="407978" indent="-407978" algn="l" defTabSz="1087940" rtl="0" eaLnBrk="1" latinLnBrk="0" hangingPunct="1">
        <a:spcBef>
          <a:spcPct val="20000"/>
        </a:spcBef>
        <a:buFont typeface="Arial" pitchFamily="34" charset="0"/>
        <a:buChar char="•"/>
        <a:defRPr sz="3820" kern="1200">
          <a:solidFill>
            <a:schemeClr val="tx1"/>
          </a:solidFill>
          <a:latin typeface="+mn-lt"/>
          <a:ea typeface="+mn-ea"/>
          <a:cs typeface="+mn-cs"/>
        </a:defRPr>
      </a:lvl1pPr>
      <a:lvl2pPr marL="883952" indent="-339982" algn="l" defTabSz="1087940" rtl="0" eaLnBrk="1" latinLnBrk="0" hangingPunct="1">
        <a:spcBef>
          <a:spcPct val="20000"/>
        </a:spcBef>
        <a:buFont typeface="Arial" pitchFamily="34" charset="0"/>
        <a:buChar char="–"/>
        <a:defRPr sz="3296" kern="1200">
          <a:solidFill>
            <a:schemeClr val="tx1"/>
          </a:solidFill>
          <a:latin typeface="+mn-lt"/>
          <a:ea typeface="+mn-ea"/>
          <a:cs typeface="+mn-cs"/>
        </a:defRPr>
      </a:lvl2pPr>
      <a:lvl3pPr marL="1359926" indent="-271985" algn="l" defTabSz="1087940" rtl="0" eaLnBrk="1" latinLnBrk="0" hangingPunct="1">
        <a:spcBef>
          <a:spcPct val="20000"/>
        </a:spcBef>
        <a:buFont typeface="Arial" pitchFamily="34" charset="0"/>
        <a:buChar char="•"/>
        <a:defRPr sz="2846" kern="1200">
          <a:solidFill>
            <a:schemeClr val="tx1"/>
          </a:solidFill>
          <a:latin typeface="+mn-lt"/>
          <a:ea typeface="+mn-ea"/>
          <a:cs typeface="+mn-cs"/>
        </a:defRPr>
      </a:lvl3pPr>
      <a:lvl4pPr marL="1903897" indent="-271985" algn="l" defTabSz="1087940" rtl="0" eaLnBrk="1" latinLnBrk="0" hangingPunct="1">
        <a:spcBef>
          <a:spcPct val="20000"/>
        </a:spcBef>
        <a:buFont typeface="Arial" pitchFamily="34" charset="0"/>
        <a:buChar char="–"/>
        <a:defRPr sz="2397" kern="1200">
          <a:solidFill>
            <a:schemeClr val="tx1"/>
          </a:solidFill>
          <a:latin typeface="+mn-lt"/>
          <a:ea typeface="+mn-ea"/>
          <a:cs typeface="+mn-cs"/>
        </a:defRPr>
      </a:lvl4pPr>
      <a:lvl5pPr marL="2447867" indent="-271985" algn="l" defTabSz="1087940" rtl="0" eaLnBrk="1" latinLnBrk="0" hangingPunct="1">
        <a:spcBef>
          <a:spcPct val="20000"/>
        </a:spcBef>
        <a:buFont typeface="Arial" pitchFamily="34" charset="0"/>
        <a:buChar char="»"/>
        <a:defRPr sz="2397" kern="1200">
          <a:solidFill>
            <a:schemeClr val="tx1"/>
          </a:solidFill>
          <a:latin typeface="+mn-lt"/>
          <a:ea typeface="+mn-ea"/>
          <a:cs typeface="+mn-cs"/>
        </a:defRPr>
      </a:lvl5pPr>
      <a:lvl6pPr marL="2991837" indent="-271985" algn="l" defTabSz="1087940" rtl="0" eaLnBrk="1" latinLnBrk="0" hangingPunct="1">
        <a:spcBef>
          <a:spcPct val="20000"/>
        </a:spcBef>
        <a:buFont typeface="Arial" pitchFamily="34" charset="0"/>
        <a:buChar char="•"/>
        <a:defRPr sz="2397" kern="1200">
          <a:solidFill>
            <a:schemeClr val="tx1"/>
          </a:solidFill>
          <a:latin typeface="+mn-lt"/>
          <a:ea typeface="+mn-ea"/>
          <a:cs typeface="+mn-cs"/>
        </a:defRPr>
      </a:lvl6pPr>
      <a:lvl7pPr marL="3535807" indent="-271985" algn="l" defTabSz="1087940" rtl="0" eaLnBrk="1" latinLnBrk="0" hangingPunct="1">
        <a:spcBef>
          <a:spcPct val="20000"/>
        </a:spcBef>
        <a:buFont typeface="Arial" pitchFamily="34" charset="0"/>
        <a:buChar char="•"/>
        <a:defRPr sz="2397" kern="1200">
          <a:solidFill>
            <a:schemeClr val="tx1"/>
          </a:solidFill>
          <a:latin typeface="+mn-lt"/>
          <a:ea typeface="+mn-ea"/>
          <a:cs typeface="+mn-cs"/>
        </a:defRPr>
      </a:lvl7pPr>
      <a:lvl8pPr marL="4079778" indent="-271985" algn="l" defTabSz="1087940" rtl="0" eaLnBrk="1" latinLnBrk="0" hangingPunct="1">
        <a:spcBef>
          <a:spcPct val="20000"/>
        </a:spcBef>
        <a:buFont typeface="Arial" pitchFamily="34" charset="0"/>
        <a:buChar char="•"/>
        <a:defRPr sz="2397" kern="1200">
          <a:solidFill>
            <a:schemeClr val="tx1"/>
          </a:solidFill>
          <a:latin typeface="+mn-lt"/>
          <a:ea typeface="+mn-ea"/>
          <a:cs typeface="+mn-cs"/>
        </a:defRPr>
      </a:lvl8pPr>
      <a:lvl9pPr marL="4623749" indent="-271985" algn="l" defTabSz="1087940" rtl="0" eaLnBrk="1" latinLnBrk="0" hangingPunct="1">
        <a:spcBef>
          <a:spcPct val="20000"/>
        </a:spcBef>
        <a:buFont typeface="Arial" pitchFamily="34" charset="0"/>
        <a:buChar char="•"/>
        <a:defRPr sz="2397" kern="1200">
          <a:solidFill>
            <a:schemeClr val="tx1"/>
          </a:solidFill>
          <a:latin typeface="+mn-lt"/>
          <a:ea typeface="+mn-ea"/>
          <a:cs typeface="+mn-cs"/>
        </a:defRPr>
      </a:lvl9pPr>
    </p:bodyStyle>
    <p:otherStyle>
      <a:defPPr>
        <a:defRPr lang="en-US"/>
      </a:defPPr>
      <a:lvl1pPr marL="0" algn="l" defTabSz="1087940" rtl="0" eaLnBrk="1" latinLnBrk="0" hangingPunct="1">
        <a:defRPr sz="2172" kern="1200">
          <a:solidFill>
            <a:schemeClr val="tx1"/>
          </a:solidFill>
          <a:latin typeface="+mn-lt"/>
          <a:ea typeface="+mn-ea"/>
          <a:cs typeface="+mn-cs"/>
        </a:defRPr>
      </a:lvl1pPr>
      <a:lvl2pPr marL="543970" algn="l" defTabSz="1087940" rtl="0" eaLnBrk="1" latinLnBrk="0" hangingPunct="1">
        <a:defRPr sz="2172" kern="1200">
          <a:solidFill>
            <a:schemeClr val="tx1"/>
          </a:solidFill>
          <a:latin typeface="+mn-lt"/>
          <a:ea typeface="+mn-ea"/>
          <a:cs typeface="+mn-cs"/>
        </a:defRPr>
      </a:lvl2pPr>
      <a:lvl3pPr marL="1087940" algn="l" defTabSz="1087940" rtl="0" eaLnBrk="1" latinLnBrk="0" hangingPunct="1">
        <a:defRPr sz="2172" kern="1200">
          <a:solidFill>
            <a:schemeClr val="tx1"/>
          </a:solidFill>
          <a:latin typeface="+mn-lt"/>
          <a:ea typeface="+mn-ea"/>
          <a:cs typeface="+mn-cs"/>
        </a:defRPr>
      </a:lvl3pPr>
      <a:lvl4pPr marL="1631911" algn="l" defTabSz="1087940" rtl="0" eaLnBrk="1" latinLnBrk="0" hangingPunct="1">
        <a:defRPr sz="2172" kern="1200">
          <a:solidFill>
            <a:schemeClr val="tx1"/>
          </a:solidFill>
          <a:latin typeface="+mn-lt"/>
          <a:ea typeface="+mn-ea"/>
          <a:cs typeface="+mn-cs"/>
        </a:defRPr>
      </a:lvl4pPr>
      <a:lvl5pPr marL="2175882" algn="l" defTabSz="1087940" rtl="0" eaLnBrk="1" latinLnBrk="0" hangingPunct="1">
        <a:defRPr sz="2172" kern="1200">
          <a:solidFill>
            <a:schemeClr val="tx1"/>
          </a:solidFill>
          <a:latin typeface="+mn-lt"/>
          <a:ea typeface="+mn-ea"/>
          <a:cs typeface="+mn-cs"/>
        </a:defRPr>
      </a:lvl5pPr>
      <a:lvl6pPr marL="2719852" algn="l" defTabSz="1087940" rtl="0" eaLnBrk="1" latinLnBrk="0" hangingPunct="1">
        <a:defRPr sz="2172" kern="1200">
          <a:solidFill>
            <a:schemeClr val="tx1"/>
          </a:solidFill>
          <a:latin typeface="+mn-lt"/>
          <a:ea typeface="+mn-ea"/>
          <a:cs typeface="+mn-cs"/>
        </a:defRPr>
      </a:lvl6pPr>
      <a:lvl7pPr marL="3263822" algn="l" defTabSz="1087940" rtl="0" eaLnBrk="1" latinLnBrk="0" hangingPunct="1">
        <a:defRPr sz="2172" kern="1200">
          <a:solidFill>
            <a:schemeClr val="tx1"/>
          </a:solidFill>
          <a:latin typeface="+mn-lt"/>
          <a:ea typeface="+mn-ea"/>
          <a:cs typeface="+mn-cs"/>
        </a:defRPr>
      </a:lvl7pPr>
      <a:lvl8pPr marL="3807792" algn="l" defTabSz="1087940" rtl="0" eaLnBrk="1" latinLnBrk="0" hangingPunct="1">
        <a:defRPr sz="2172" kern="1200">
          <a:solidFill>
            <a:schemeClr val="tx1"/>
          </a:solidFill>
          <a:latin typeface="+mn-lt"/>
          <a:ea typeface="+mn-ea"/>
          <a:cs typeface="+mn-cs"/>
        </a:defRPr>
      </a:lvl8pPr>
      <a:lvl9pPr marL="4351763" algn="l" defTabSz="1087940" rtl="0" eaLnBrk="1" latinLnBrk="0" hangingPunct="1">
        <a:defRPr sz="2172"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audio" Target="../media/audio1.wav"/><Relationship Id="rId1" Type="http://schemas.openxmlformats.org/officeDocument/2006/relationships/slideLayout" Target="../slideLayouts/slideLayout34.xml"/><Relationship Id="rId4" Type="http://schemas.microsoft.com/office/2007/relationships/hdphoto" Target="../media/hdphoto2.wdp"/></Relationships>
</file>

<file path=ppt/slides/_rels/slide11.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audio" Target="../media/audio1.wav"/><Relationship Id="rId1" Type="http://schemas.openxmlformats.org/officeDocument/2006/relationships/slideLayout" Target="../slideLayouts/slideLayout34.xml"/></Relationships>
</file>

<file path=ppt/slides/_rels/slide12.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audio" Target="../media/audio2.wav"/><Relationship Id="rId1" Type="http://schemas.openxmlformats.org/officeDocument/2006/relationships/slideLayout" Target="../slideLayouts/slideLayout5.xml"/><Relationship Id="rId5" Type="http://schemas.openxmlformats.org/officeDocument/2006/relationships/image" Target="../media/image46.png"/><Relationship Id="rId4" Type="http://schemas.microsoft.com/office/2007/relationships/hdphoto" Target="../media/hdphoto3.wdp"/></Relationships>
</file>

<file path=ppt/slides/_rels/slide13.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audio" Target="../media/audio2.wav"/><Relationship Id="rId1" Type="http://schemas.openxmlformats.org/officeDocument/2006/relationships/slideLayout" Target="../slideLayouts/slideLayout5.xml"/><Relationship Id="rId5" Type="http://schemas.openxmlformats.org/officeDocument/2006/relationships/image" Target="../media/image47.png"/><Relationship Id="rId4" Type="http://schemas.microsoft.com/office/2007/relationships/hdphoto" Target="../media/hdphoto3.wdp"/></Relationships>
</file>

<file path=ppt/slides/_rels/slide14.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image" Target="../media/image49.png"/><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image" Target="../media/image51.PNG"/><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53.pn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4.mp4"/><Relationship Id="rId1" Type="http://schemas.microsoft.com/office/2007/relationships/media" Target="../media/media4.mp4"/><Relationship Id="rId4" Type="http://schemas.openxmlformats.org/officeDocument/2006/relationships/image" Target="../media/image54.png"/></Relationships>
</file>

<file path=ppt/slides/_rels/slide2.xml.rels><?xml version="1.0" encoding="UTF-8" standalone="yes"?>
<Relationships xmlns="http://schemas.openxmlformats.org/package/2006/relationships"><Relationship Id="rId8" Type="http://schemas.openxmlformats.org/officeDocument/2006/relationships/image" Target="../media/image8.png"/><Relationship Id="rId13" Type="http://schemas.openxmlformats.org/officeDocument/2006/relationships/image" Target="../media/image13.png"/><Relationship Id="rId3" Type="http://schemas.openxmlformats.org/officeDocument/2006/relationships/slideLayout" Target="../slideLayouts/slideLayout29.xml"/><Relationship Id="rId7" Type="http://schemas.openxmlformats.org/officeDocument/2006/relationships/image" Target="../media/image7.svg"/><Relationship Id="rId12" Type="http://schemas.openxmlformats.org/officeDocument/2006/relationships/image" Target="../media/image12.gif"/><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6.png"/><Relationship Id="rId11" Type="http://schemas.openxmlformats.org/officeDocument/2006/relationships/image" Target="../media/image11.svg"/><Relationship Id="rId5" Type="http://schemas.openxmlformats.org/officeDocument/2006/relationships/image" Target="../media/image5.png"/><Relationship Id="rId15" Type="http://schemas.openxmlformats.org/officeDocument/2006/relationships/image" Target="../media/image15.png"/><Relationship Id="rId10" Type="http://schemas.openxmlformats.org/officeDocument/2006/relationships/image" Target="../media/image10.png"/><Relationship Id="rId4" Type="http://schemas.openxmlformats.org/officeDocument/2006/relationships/image" Target="../media/image4.jpg"/><Relationship Id="rId9" Type="http://schemas.openxmlformats.org/officeDocument/2006/relationships/image" Target="../media/image9.svg"/><Relationship Id="rId14" Type="http://schemas.openxmlformats.org/officeDocument/2006/relationships/image" Target="../media/image14.png"/></Relationships>
</file>

<file path=ppt/slides/_rels/slide20.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image" Target="../media/image55.png"/><Relationship Id="rId1" Type="http://schemas.openxmlformats.org/officeDocument/2006/relationships/slideLayout" Target="../slideLayouts/slideLayout5.xml"/><Relationship Id="rId4" Type="http://schemas.openxmlformats.org/officeDocument/2006/relationships/image" Target="../media/image57.png"/></Relationships>
</file>

<file path=ppt/slides/_rels/slide21.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37.png"/></Relationships>
</file>

<file path=ppt/slides/_rels/slide3.xml.rels><?xml version="1.0" encoding="UTF-8" standalone="yes"?>
<Relationships xmlns="http://schemas.openxmlformats.org/package/2006/relationships"><Relationship Id="rId8" Type="http://schemas.openxmlformats.org/officeDocument/2006/relationships/image" Target="../media/image18.png"/><Relationship Id="rId13" Type="http://schemas.openxmlformats.org/officeDocument/2006/relationships/slide" Target="slide4.xml"/><Relationship Id="rId3" Type="http://schemas.openxmlformats.org/officeDocument/2006/relationships/image" Target="../media/image5.png"/><Relationship Id="rId7" Type="http://schemas.openxmlformats.org/officeDocument/2006/relationships/image" Target="../media/image17.svg"/><Relationship Id="rId12" Type="http://schemas.openxmlformats.org/officeDocument/2006/relationships/image" Target="../media/image21.svg"/><Relationship Id="rId2" Type="http://schemas.openxmlformats.org/officeDocument/2006/relationships/image" Target="../media/image4.jpg"/><Relationship Id="rId1" Type="http://schemas.openxmlformats.org/officeDocument/2006/relationships/slideLayout" Target="../slideLayouts/slideLayout29.xml"/><Relationship Id="rId6" Type="http://schemas.openxmlformats.org/officeDocument/2006/relationships/image" Target="../media/image16.png"/><Relationship Id="rId11" Type="http://schemas.openxmlformats.org/officeDocument/2006/relationships/image" Target="../media/image20.png"/><Relationship Id="rId5" Type="http://schemas.openxmlformats.org/officeDocument/2006/relationships/slide" Target="slide5.xml"/><Relationship Id="rId15" Type="http://schemas.openxmlformats.org/officeDocument/2006/relationships/slide" Target="slide7.xml"/><Relationship Id="rId10" Type="http://schemas.openxmlformats.org/officeDocument/2006/relationships/slide" Target="slide6.xml"/><Relationship Id="rId4" Type="http://schemas.openxmlformats.org/officeDocument/2006/relationships/image" Target="../media/image12.gif"/><Relationship Id="rId9" Type="http://schemas.openxmlformats.org/officeDocument/2006/relationships/image" Target="../media/image19.svg"/><Relationship Id="rId14" Type="http://schemas.openxmlformats.org/officeDocument/2006/relationships/image" Target="../media/image22.png"/></Relationships>
</file>

<file path=ppt/slides/_rels/slide4.xml.rels><?xml version="1.0" encoding="UTF-8" standalone="yes"?>
<Relationships xmlns="http://schemas.openxmlformats.org/package/2006/relationships"><Relationship Id="rId8" Type="http://schemas.openxmlformats.org/officeDocument/2006/relationships/image" Target="../media/image23.png"/><Relationship Id="rId13" Type="http://schemas.openxmlformats.org/officeDocument/2006/relationships/image" Target="../media/image28.svg"/><Relationship Id="rId18" Type="http://schemas.openxmlformats.org/officeDocument/2006/relationships/image" Target="../media/image32.png"/><Relationship Id="rId3" Type="http://schemas.microsoft.com/office/2007/relationships/media" Target="../media/media3.mp3"/><Relationship Id="rId7" Type="http://schemas.openxmlformats.org/officeDocument/2006/relationships/image" Target="../media/image15.png"/><Relationship Id="rId12" Type="http://schemas.openxmlformats.org/officeDocument/2006/relationships/image" Target="../media/image27.png"/><Relationship Id="rId17" Type="http://schemas.openxmlformats.org/officeDocument/2006/relationships/slide" Target="slide3.xml"/><Relationship Id="rId2" Type="http://schemas.openxmlformats.org/officeDocument/2006/relationships/audio" Target="../media/media2.mp3"/><Relationship Id="rId16" Type="http://schemas.openxmlformats.org/officeDocument/2006/relationships/image" Target="../media/image31.png"/><Relationship Id="rId20" Type="http://schemas.openxmlformats.org/officeDocument/2006/relationships/image" Target="../media/image34.png"/><Relationship Id="rId1" Type="http://schemas.microsoft.com/office/2007/relationships/media" Target="../media/media2.mp3"/><Relationship Id="rId6" Type="http://schemas.openxmlformats.org/officeDocument/2006/relationships/image" Target="../media/image4.jpg"/><Relationship Id="rId11" Type="http://schemas.openxmlformats.org/officeDocument/2006/relationships/image" Target="../media/image26.svg"/><Relationship Id="rId5" Type="http://schemas.openxmlformats.org/officeDocument/2006/relationships/slideLayout" Target="../slideLayouts/slideLayout29.xml"/><Relationship Id="rId15" Type="http://schemas.openxmlformats.org/officeDocument/2006/relationships/image" Target="../media/image30.svg"/><Relationship Id="rId10" Type="http://schemas.openxmlformats.org/officeDocument/2006/relationships/image" Target="../media/image25.png"/><Relationship Id="rId19" Type="http://schemas.openxmlformats.org/officeDocument/2006/relationships/image" Target="../media/image33.png"/><Relationship Id="rId4" Type="http://schemas.openxmlformats.org/officeDocument/2006/relationships/audio" Target="../media/media3.mp3"/><Relationship Id="rId9" Type="http://schemas.openxmlformats.org/officeDocument/2006/relationships/image" Target="../media/image24.svg"/><Relationship Id="rId14" Type="http://schemas.openxmlformats.org/officeDocument/2006/relationships/image" Target="../media/image29.png"/></Relationships>
</file>

<file path=ppt/slides/_rels/slide5.xml.rels><?xml version="1.0" encoding="UTF-8" standalone="yes"?>
<Relationships xmlns="http://schemas.openxmlformats.org/package/2006/relationships"><Relationship Id="rId8" Type="http://schemas.openxmlformats.org/officeDocument/2006/relationships/image" Target="../media/image23.png"/><Relationship Id="rId13" Type="http://schemas.openxmlformats.org/officeDocument/2006/relationships/image" Target="../media/image28.svg"/><Relationship Id="rId3" Type="http://schemas.microsoft.com/office/2007/relationships/media" Target="../media/media3.mp3"/><Relationship Id="rId7" Type="http://schemas.openxmlformats.org/officeDocument/2006/relationships/image" Target="../media/image15.png"/><Relationship Id="rId12" Type="http://schemas.openxmlformats.org/officeDocument/2006/relationships/image" Target="../media/image27.png"/><Relationship Id="rId17" Type="http://schemas.openxmlformats.org/officeDocument/2006/relationships/slide" Target="slide3.xml"/><Relationship Id="rId2" Type="http://schemas.openxmlformats.org/officeDocument/2006/relationships/audio" Target="../media/media2.mp3"/><Relationship Id="rId16" Type="http://schemas.openxmlformats.org/officeDocument/2006/relationships/image" Target="../media/image35.png"/><Relationship Id="rId1" Type="http://schemas.microsoft.com/office/2007/relationships/media" Target="../media/media2.mp3"/><Relationship Id="rId6" Type="http://schemas.openxmlformats.org/officeDocument/2006/relationships/image" Target="../media/image4.jpg"/><Relationship Id="rId11" Type="http://schemas.openxmlformats.org/officeDocument/2006/relationships/image" Target="../media/image26.svg"/><Relationship Id="rId5" Type="http://schemas.openxmlformats.org/officeDocument/2006/relationships/slideLayout" Target="../slideLayouts/slideLayout29.xml"/><Relationship Id="rId15" Type="http://schemas.openxmlformats.org/officeDocument/2006/relationships/image" Target="../media/image30.svg"/><Relationship Id="rId10" Type="http://schemas.openxmlformats.org/officeDocument/2006/relationships/image" Target="../media/image25.png"/><Relationship Id="rId4" Type="http://schemas.openxmlformats.org/officeDocument/2006/relationships/audio" Target="../media/media3.mp3"/><Relationship Id="rId9" Type="http://schemas.openxmlformats.org/officeDocument/2006/relationships/image" Target="../media/image24.svg"/><Relationship Id="rId14" Type="http://schemas.openxmlformats.org/officeDocument/2006/relationships/image" Target="../media/image29.png"/></Relationships>
</file>

<file path=ppt/slides/_rels/slide6.xml.rels><?xml version="1.0" encoding="UTF-8" standalone="yes"?>
<Relationships xmlns="http://schemas.openxmlformats.org/package/2006/relationships"><Relationship Id="rId8" Type="http://schemas.openxmlformats.org/officeDocument/2006/relationships/image" Target="../media/image23.png"/><Relationship Id="rId13" Type="http://schemas.openxmlformats.org/officeDocument/2006/relationships/image" Target="../media/image28.svg"/><Relationship Id="rId3" Type="http://schemas.microsoft.com/office/2007/relationships/media" Target="../media/media3.mp3"/><Relationship Id="rId7" Type="http://schemas.openxmlformats.org/officeDocument/2006/relationships/image" Target="../media/image15.png"/><Relationship Id="rId12" Type="http://schemas.openxmlformats.org/officeDocument/2006/relationships/image" Target="../media/image27.png"/><Relationship Id="rId17" Type="http://schemas.openxmlformats.org/officeDocument/2006/relationships/slide" Target="slide3.xml"/><Relationship Id="rId2" Type="http://schemas.openxmlformats.org/officeDocument/2006/relationships/audio" Target="../media/media2.mp3"/><Relationship Id="rId16" Type="http://schemas.openxmlformats.org/officeDocument/2006/relationships/image" Target="../media/image36.png"/><Relationship Id="rId1" Type="http://schemas.microsoft.com/office/2007/relationships/media" Target="../media/media2.mp3"/><Relationship Id="rId6" Type="http://schemas.openxmlformats.org/officeDocument/2006/relationships/image" Target="../media/image4.jpg"/><Relationship Id="rId11" Type="http://schemas.openxmlformats.org/officeDocument/2006/relationships/image" Target="../media/image26.svg"/><Relationship Id="rId5" Type="http://schemas.openxmlformats.org/officeDocument/2006/relationships/slideLayout" Target="../slideLayouts/slideLayout29.xml"/><Relationship Id="rId15" Type="http://schemas.openxmlformats.org/officeDocument/2006/relationships/image" Target="../media/image30.svg"/><Relationship Id="rId10" Type="http://schemas.openxmlformats.org/officeDocument/2006/relationships/image" Target="../media/image25.png"/><Relationship Id="rId4" Type="http://schemas.openxmlformats.org/officeDocument/2006/relationships/audio" Target="../media/media3.mp3"/><Relationship Id="rId9" Type="http://schemas.openxmlformats.org/officeDocument/2006/relationships/image" Target="../media/image24.svg"/><Relationship Id="rId14" Type="http://schemas.openxmlformats.org/officeDocument/2006/relationships/image" Target="../media/image29.png"/></Relationships>
</file>

<file path=ppt/slides/_rels/slide7.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1.jpeg"/><Relationship Id="rId1" Type="http://schemas.openxmlformats.org/officeDocument/2006/relationships/slideLayout" Target="../slideLayouts/slideLayout1.xml"/><Relationship Id="rId5" Type="http://schemas.openxmlformats.org/officeDocument/2006/relationships/image" Target="../media/image39.png"/><Relationship Id="rId4" Type="http://schemas.openxmlformats.org/officeDocument/2006/relationships/image" Target="../media/image38.png"/></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40.png"/></Relationships>
</file>

<file path=ppt/slides/_rels/slide9.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audio" Target="../media/audio1.wav"/><Relationship Id="rId1" Type="http://schemas.openxmlformats.org/officeDocument/2006/relationships/slideLayout" Target="../slideLayouts/slideLayout34.xml"/><Relationship Id="rId5" Type="http://schemas.openxmlformats.org/officeDocument/2006/relationships/image" Target="../media/image42.png"/><Relationship Id="rId4" Type="http://schemas.microsoft.com/office/2007/relationships/hdphoto" Target="../media/hdphoto1.wdp"/></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2" cstate="hqprint">
            <a:extLst>
              <a:ext uri="{28A0092B-C50C-407E-A947-70E740481C1C}">
                <a14:useLocalDpi xmlns:a14="http://schemas.microsoft.com/office/drawing/2010/main" val="0"/>
              </a:ext>
            </a:extLst>
          </a:blip>
          <a:srcRect t="5555"/>
          <a:stretch/>
        </p:blipFill>
        <p:spPr>
          <a:xfrm>
            <a:off x="-1" y="0"/>
            <a:ext cx="12192001" cy="6858000"/>
          </a:xfrm>
          <a:prstGeom prst="rect">
            <a:avLst/>
          </a:prstGeom>
        </p:spPr>
      </p:pic>
      <p:pic>
        <p:nvPicPr>
          <p:cNvPr id="3" name="图片 3">
            <a:extLst>
              <a:ext uri="{FF2B5EF4-FFF2-40B4-BE49-F238E27FC236}">
                <a16:creationId xmlns:a16="http://schemas.microsoft.com/office/drawing/2014/main" id="{A61E63B9-62D4-FAE6-66F1-BC2135713DFC}"/>
              </a:ext>
            </a:extLst>
          </p:cNvPr>
          <p:cNvPicPr>
            <a:picLocks noChangeAspect="1"/>
          </p:cNvPicPr>
          <p:nvPr/>
        </p:nvPicPr>
        <p:blipFill rotWithShape="1">
          <a:blip r:embed="rId3" cstate="hqprint">
            <a:extLst>
              <a:ext uri="{28A0092B-C50C-407E-A947-70E740481C1C}">
                <a14:useLocalDpi xmlns:a14="http://schemas.microsoft.com/office/drawing/2010/main" val="0"/>
              </a:ext>
            </a:extLst>
          </a:blip>
          <a:srcRect b="42537"/>
          <a:stretch/>
        </p:blipFill>
        <p:spPr>
          <a:xfrm>
            <a:off x="2122714" y="0"/>
            <a:ext cx="8249556" cy="6766155"/>
          </a:xfrm>
          <a:prstGeom prst="rect">
            <a:avLst/>
          </a:prstGeom>
        </p:spPr>
      </p:pic>
      <p:pic>
        <p:nvPicPr>
          <p:cNvPr id="5" name="Picture 4">
            <a:extLst>
              <a:ext uri="{FF2B5EF4-FFF2-40B4-BE49-F238E27FC236}">
                <a16:creationId xmlns:a16="http://schemas.microsoft.com/office/drawing/2014/main" id="{EEEB705A-DD94-CF2D-22C0-F74447201482}"/>
              </a:ext>
            </a:extLst>
          </p:cNvPr>
          <p:cNvPicPr>
            <a:picLocks noChangeAspect="1"/>
          </p:cNvPicPr>
          <p:nvPr/>
        </p:nvPicPr>
        <p:blipFill>
          <a:blip r:embed="rId4"/>
          <a:stretch>
            <a:fillRect/>
          </a:stretch>
        </p:blipFill>
        <p:spPr>
          <a:xfrm>
            <a:off x="3605567" y="2900956"/>
            <a:ext cx="4980864" cy="3865199"/>
          </a:xfrm>
          <a:prstGeom prst="rect">
            <a:avLst/>
          </a:prstGeom>
        </p:spPr>
      </p:pic>
    </p:spTree>
    <p:extLst>
      <p:ext uri="{BB962C8B-B14F-4D97-AF65-F5344CB8AC3E}">
        <p14:creationId xmlns:p14="http://schemas.microsoft.com/office/powerpoint/2010/main" val="195189743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par>
                                <p:cTn id="8" presetID="53" presetClass="entr" presetSubtype="16"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 calcmode="lin" valueType="num">
                                      <p:cBhvr>
                                        <p:cTn id="10" dur="500" fill="hold"/>
                                        <p:tgtEl>
                                          <p:spTgt spid="5"/>
                                        </p:tgtEl>
                                        <p:attrNameLst>
                                          <p:attrName>ppt_w</p:attrName>
                                        </p:attrNameLst>
                                      </p:cBhvr>
                                      <p:tavLst>
                                        <p:tav tm="0">
                                          <p:val>
                                            <p:fltVal val="0"/>
                                          </p:val>
                                        </p:tav>
                                        <p:tav tm="100000">
                                          <p:val>
                                            <p:strVal val="#ppt_w"/>
                                          </p:val>
                                        </p:tav>
                                      </p:tavLst>
                                    </p:anim>
                                    <p:anim calcmode="lin" valueType="num">
                                      <p:cBhvr>
                                        <p:cTn id="11" dur="500" fill="hold"/>
                                        <p:tgtEl>
                                          <p:spTgt spid="5"/>
                                        </p:tgtEl>
                                        <p:attrNameLst>
                                          <p:attrName>ppt_h</p:attrName>
                                        </p:attrNameLst>
                                      </p:cBhvr>
                                      <p:tavLst>
                                        <p:tav tm="0">
                                          <p:val>
                                            <p:fltVal val="0"/>
                                          </p:val>
                                        </p:tav>
                                        <p:tav tm="100000">
                                          <p:val>
                                            <p:strVal val="#ppt_h"/>
                                          </p:val>
                                        </p:tav>
                                      </p:tavLst>
                                    </p:anim>
                                    <p:animEffect transition="in" filter="fade">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a:extLst>
              <a:ext uri="{FF2B5EF4-FFF2-40B4-BE49-F238E27FC236}">
                <a16:creationId xmlns:a16="http://schemas.microsoft.com/office/drawing/2014/main" id="{34C033F0-7AD2-02BC-D0A3-FF138C203374}"/>
              </a:ext>
            </a:extLst>
          </p:cNvPr>
          <p:cNvPicPr>
            <a:picLocks noChangeAspect="1" noChangeArrowheads="1"/>
          </p:cNvPicPr>
          <p:nvPr/>
        </p:nvPicPr>
        <p:blipFill>
          <a:blip r:embed="rId3">
            <a:extLst>
              <a:ext uri="{BEBA8EAE-BF5A-486C-A8C5-ECC9F3942E4B}">
                <a14:imgProps xmlns:a14="http://schemas.microsoft.com/office/drawing/2010/main">
                  <a14:imgLayer r:embed="rId4">
                    <a14:imgEffect>
                      <a14:sharpenSoften amount="25000"/>
                    </a14:imgEffect>
                    <a14:imgEffect>
                      <a14:brightnessContrast contrast="20000"/>
                    </a14:imgEffect>
                  </a14:imgLayer>
                </a14:imgProps>
              </a:ext>
              <a:ext uri="{28A0092B-C50C-407E-A947-70E740481C1C}">
                <a14:useLocalDpi xmlns:a14="http://schemas.microsoft.com/office/drawing/2010/main" val="0"/>
              </a:ext>
            </a:extLst>
          </a:blip>
          <a:srcRect/>
          <a:stretch>
            <a:fillRect/>
          </a:stretch>
        </p:blipFill>
        <p:spPr bwMode="auto">
          <a:xfrm>
            <a:off x="198469" y="1444055"/>
            <a:ext cx="11638329" cy="4610512"/>
          </a:xfrm>
          <a:prstGeom prst="rect">
            <a:avLst/>
          </a:prstGeom>
          <a:noFill/>
          <a:extLst>
            <a:ext uri="{909E8E84-426E-40DD-AFC4-6F175D3DCCD1}">
              <a14:hiddenFill xmlns:a14="http://schemas.microsoft.com/office/drawing/2010/main">
                <a:solidFill>
                  <a:srgbClr val="FFFFFF"/>
                </a:solidFill>
              </a14:hiddenFill>
            </a:ext>
          </a:extLst>
        </p:spPr>
      </p:pic>
      <p:sp>
        <p:nvSpPr>
          <p:cNvPr id="17" name="Rectangle: Rounded Corners 16">
            <a:extLst>
              <a:ext uri="{FF2B5EF4-FFF2-40B4-BE49-F238E27FC236}">
                <a16:creationId xmlns:a16="http://schemas.microsoft.com/office/drawing/2014/main" id="{7A598AC5-EDC9-C3C5-F64A-65E85429E8FF}"/>
              </a:ext>
            </a:extLst>
          </p:cNvPr>
          <p:cNvSpPr/>
          <p:nvPr/>
        </p:nvSpPr>
        <p:spPr>
          <a:xfrm>
            <a:off x="4923746" y="5203128"/>
            <a:ext cx="713818" cy="684930"/>
          </a:xfrm>
          <a:prstGeom prst="roundRect">
            <a:avLst/>
          </a:prstGeom>
          <a:solidFill>
            <a:schemeClr val="bg1"/>
          </a:solidFill>
          <a:ln w="57150">
            <a:solidFill>
              <a:srgbClr val="FF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428054" indent="-428054" algn="ctr" defTabSz="1087940">
              <a:buFont typeface="Wingdings" panose="05000000000000000000" pitchFamily="2" charset="2"/>
              <a:buChar char="ü"/>
            </a:pPr>
            <a:r>
              <a:rPr lang="en-US" sz="4045" b="1" dirty="0">
                <a:solidFill>
                  <a:srgbClr val="FF0000"/>
                </a:solidFill>
                <a:latin typeface="Cambria" panose="02040503050406030204" pitchFamily="18" charset="0"/>
                <a:ea typeface="Cambria" panose="02040503050406030204" pitchFamily="18" charset="0"/>
                <a:cs typeface="Times New Roman" panose="02020603050405020304" pitchFamily="18" charset="0"/>
              </a:rPr>
              <a:t> </a:t>
            </a:r>
          </a:p>
        </p:txBody>
      </p:sp>
      <p:sp>
        <p:nvSpPr>
          <p:cNvPr id="18" name="Rectangle 17"/>
          <p:cNvSpPr/>
          <p:nvPr/>
        </p:nvSpPr>
        <p:spPr>
          <a:xfrm>
            <a:off x="108348" y="195117"/>
            <a:ext cx="11815051" cy="1198790"/>
          </a:xfrm>
          <a:prstGeom prst="rect">
            <a:avLst/>
          </a:prstGeom>
          <a:solidFill>
            <a:srgbClr val="FFDB69"/>
          </a:solidFill>
        </p:spPr>
        <p:txBody>
          <a:bodyPr wrap="square">
            <a:spAutoFit/>
          </a:bodyPr>
          <a:lstStyle/>
          <a:p>
            <a:pPr algn="just" defTabSz="684886"/>
            <a:r>
              <a:rPr lang="en-US" sz="3595" b="1" dirty="0">
                <a:solidFill>
                  <a:srgbClr val="FF0000"/>
                </a:solidFill>
                <a:latin typeface="Cambria" panose="02040503050406030204" pitchFamily="18" charset="0"/>
                <a:ea typeface="Cambria" panose="02040503050406030204" pitchFamily="18" charset="0"/>
                <a:cs typeface="Times New Roman" panose="02020603050405020304" pitchFamily="18" charset="0"/>
              </a:rPr>
              <a:t>b. Chiều thứ Bảy, Mai đã thực hiện hai hoạt động là: gấp quần áo và làm bánh. </a:t>
            </a:r>
            <a:r>
              <a:rPr lang="en-US" sz="3595" b="1" dirty="0" err="1">
                <a:solidFill>
                  <a:srgbClr val="FF0000"/>
                </a:solidFill>
                <a:latin typeface="Cambria" panose="02040503050406030204" pitchFamily="18" charset="0"/>
                <a:ea typeface="Cambria" panose="02040503050406030204" pitchFamily="18" charset="0"/>
                <a:cs typeface="Times New Roman" panose="02020603050405020304" pitchFamily="18" charset="0"/>
              </a:rPr>
              <a:t>Hỏi</a:t>
            </a:r>
            <a:r>
              <a:rPr lang="en-US" sz="3595" b="1" dirty="0">
                <a:solidFill>
                  <a:srgbClr val="FF0000"/>
                </a:solidFill>
                <a:latin typeface="Cambria" panose="02040503050406030204" pitchFamily="18" charset="0"/>
                <a:ea typeface="Cambria" panose="02040503050406030204" pitchFamily="18" charset="0"/>
                <a:cs typeface="Times New Roman" panose="02020603050405020304" pitchFamily="18" charset="0"/>
              </a:rPr>
              <a:t> hoạt động nào diễn ra sau? </a:t>
            </a:r>
          </a:p>
        </p:txBody>
      </p:sp>
      <p:sp>
        <p:nvSpPr>
          <p:cNvPr id="19" name="TextBox 18"/>
          <p:cNvSpPr txBox="1"/>
          <p:nvPr/>
        </p:nvSpPr>
        <p:spPr>
          <a:xfrm>
            <a:off x="1701030" y="6277304"/>
            <a:ext cx="2856779" cy="599523"/>
          </a:xfrm>
          <a:prstGeom prst="rect">
            <a:avLst/>
          </a:prstGeom>
          <a:solidFill>
            <a:srgbClr val="FFDB69"/>
          </a:solidFill>
        </p:spPr>
        <p:txBody>
          <a:bodyPr wrap="square" rtlCol="0">
            <a:spAutoFit/>
          </a:bodyPr>
          <a:lstStyle/>
          <a:p>
            <a:pPr defTabSz="1087940"/>
            <a:r>
              <a:rPr lang="vi-VN" sz="3296" b="1" dirty="0">
                <a:solidFill>
                  <a:prstClr val="black"/>
                </a:solidFill>
                <a:latin typeface="Cambria" panose="02040503050406030204" pitchFamily="18" charset="0"/>
                <a:ea typeface="Cambria" panose="02040503050406030204" pitchFamily="18" charset="0"/>
              </a:rPr>
              <a:t>5 giờ 25 phút</a:t>
            </a:r>
          </a:p>
        </p:txBody>
      </p:sp>
      <p:sp>
        <p:nvSpPr>
          <p:cNvPr id="20" name="TextBox 19"/>
          <p:cNvSpPr txBox="1"/>
          <p:nvPr/>
        </p:nvSpPr>
        <p:spPr>
          <a:xfrm>
            <a:off x="7637094" y="6223230"/>
            <a:ext cx="2856779" cy="599523"/>
          </a:xfrm>
          <a:prstGeom prst="rect">
            <a:avLst/>
          </a:prstGeom>
          <a:solidFill>
            <a:srgbClr val="FFDB69"/>
          </a:solidFill>
        </p:spPr>
        <p:txBody>
          <a:bodyPr wrap="square" rtlCol="0">
            <a:spAutoFit/>
          </a:bodyPr>
          <a:lstStyle/>
          <a:p>
            <a:pPr defTabSz="1087940"/>
            <a:r>
              <a:rPr lang="vi-VN" sz="3296" b="1" dirty="0">
                <a:solidFill>
                  <a:prstClr val="black"/>
                </a:solidFill>
                <a:latin typeface="Cambria" panose="02040503050406030204" pitchFamily="18" charset="0"/>
                <a:ea typeface="Cambria" panose="02040503050406030204" pitchFamily="18" charset="0"/>
              </a:rPr>
              <a:t>3 giờ 10 phút</a:t>
            </a:r>
          </a:p>
        </p:txBody>
      </p:sp>
    </p:spTree>
    <p:extLst>
      <p:ext uri="{BB962C8B-B14F-4D97-AF65-F5344CB8AC3E}">
        <p14:creationId xmlns:p14="http://schemas.microsoft.com/office/powerpoint/2010/main" val="13015102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down)">
                                      <p:cBhvr>
                                        <p:cTn id="7" dur="500"/>
                                        <p:tgtEl>
                                          <p:spTgt spid="19"/>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20"/>
                                        </p:tgtEl>
                                        <p:attrNameLst>
                                          <p:attrName>style.visibility</p:attrName>
                                        </p:attrNameLst>
                                      </p:cBhvr>
                                      <p:to>
                                        <p:strVal val="visible"/>
                                      </p:to>
                                    </p:set>
                                    <p:animEffect transition="in" filter="wipe(down)">
                                      <p:cBhvr>
                                        <p:cTn id="11" dur="500"/>
                                        <p:tgtEl>
                                          <p:spTgt spid="20"/>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17"/>
                                        </p:tgtEl>
                                        <p:attrNameLst>
                                          <p:attrName>style.visibility</p:attrName>
                                        </p:attrNameLst>
                                      </p:cBhvr>
                                      <p:to>
                                        <p:strVal val="visible"/>
                                      </p:to>
                                    </p:set>
                                    <p:animEffect transition="in" filter="fade">
                                      <p:cBhvr>
                                        <p:cTn id="14" dur="500"/>
                                        <p:tgtEl>
                                          <p:spTgt spid="17"/>
                                        </p:tgtEl>
                                      </p:cBhvr>
                                    </p:animEffect>
                                  </p:childTnLst>
                                  <p:subTnLst>
                                    <p:audio>
                                      <p:cMediaNode>
                                        <p:cTn display="0" masterRel="sameClick">
                                          <p:stCondLst>
                                            <p:cond evt="begin" delay="0">
                                              <p:tn val="12"/>
                                            </p:cond>
                                          </p:stCondLst>
                                          <p:endCondLst>
                                            <p:cond evt="onStopAudio" delay="0">
                                              <p:tgtEl>
                                                <p:sldTgt/>
                                              </p:tgtEl>
                                            </p:cond>
                                          </p:endCondLst>
                                        </p:cTn>
                                        <p:tgtEl>
                                          <p:sndTgt r:embed="rId2" name="applause.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9" grpId="0" animBg="1"/>
      <p:bldP spid="20"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0"/>
          <p:cNvSpPr txBox="1"/>
          <p:nvPr/>
        </p:nvSpPr>
        <p:spPr>
          <a:xfrm>
            <a:off x="242489" y="331122"/>
            <a:ext cx="11949511" cy="1198790"/>
          </a:xfrm>
          <a:prstGeom prst="rect">
            <a:avLst/>
          </a:prstGeom>
          <a:solidFill>
            <a:srgbClr val="FFDB69"/>
          </a:solidFill>
        </p:spPr>
        <p:txBody>
          <a:bodyPr wrap="square" rtlCol="0">
            <a:spAutoFit/>
          </a:bodyPr>
          <a:lstStyle/>
          <a:p>
            <a:pPr defTabSz="1087940"/>
            <a:r>
              <a:rPr lang="vi-VN" sz="3595" b="1" dirty="0">
                <a:solidFill>
                  <a:srgbClr val="FF0000"/>
                </a:solidFill>
                <a:latin typeface="Cambria" panose="02040503050406030204" pitchFamily="18" charset="0"/>
                <a:ea typeface="Cambria" panose="02040503050406030204" pitchFamily="18" charset="0"/>
                <a:cs typeface="Times New Roman" panose="02020603050405020304" pitchFamily="18" charset="0"/>
              </a:rPr>
              <a:t>c) Tối thứ Bảy, Mai đã thực hiện hai hoạt động là: xem phim và đọc truyện. Hỏi hoạt động nào diễn ra trước?</a:t>
            </a:r>
          </a:p>
        </p:txBody>
      </p:sp>
      <p:pic>
        <p:nvPicPr>
          <p:cNvPr id="5122" name="Picture 2">
            <a:extLst>
              <a:ext uri="{FF2B5EF4-FFF2-40B4-BE49-F238E27FC236}">
                <a16:creationId xmlns:a16="http://schemas.microsoft.com/office/drawing/2014/main" id="{789CFF19-F7A0-9CE4-391B-A0A68677813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2792" y="1548930"/>
            <a:ext cx="11909273" cy="4716005"/>
          </a:xfrm>
          <a:prstGeom prst="rect">
            <a:avLst/>
          </a:prstGeom>
          <a:noFill/>
          <a:extLst>
            <a:ext uri="{909E8E84-426E-40DD-AFC4-6F175D3DCCD1}">
              <a14:hiddenFill xmlns:a14="http://schemas.microsoft.com/office/drawing/2010/main">
                <a:solidFill>
                  <a:srgbClr val="FFFFFF"/>
                </a:solidFill>
              </a14:hiddenFill>
            </a:ext>
          </a:extLst>
        </p:spPr>
      </p:pic>
      <p:sp>
        <p:nvSpPr>
          <p:cNvPr id="19" name="Rectangle: Rounded Corners 18">
            <a:extLst>
              <a:ext uri="{FF2B5EF4-FFF2-40B4-BE49-F238E27FC236}">
                <a16:creationId xmlns:a16="http://schemas.microsoft.com/office/drawing/2014/main" id="{1340632B-6519-0EF7-23B7-F85EC13F281B}"/>
              </a:ext>
            </a:extLst>
          </p:cNvPr>
          <p:cNvSpPr/>
          <p:nvPr/>
        </p:nvSpPr>
        <p:spPr>
          <a:xfrm>
            <a:off x="4927359" y="5397593"/>
            <a:ext cx="713818" cy="684930"/>
          </a:xfrm>
          <a:prstGeom prst="roundRect">
            <a:avLst/>
          </a:prstGeom>
          <a:solidFill>
            <a:schemeClr val="bg1"/>
          </a:solidFill>
          <a:ln w="57150">
            <a:solidFill>
              <a:srgbClr val="FF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428054" indent="-428054" algn="ctr" defTabSz="1087940">
              <a:buFont typeface="Wingdings" panose="05000000000000000000" pitchFamily="2" charset="2"/>
              <a:buChar char="ü"/>
            </a:pPr>
            <a:r>
              <a:rPr lang="en-US" sz="4045" b="1" dirty="0">
                <a:solidFill>
                  <a:srgbClr val="FF0000"/>
                </a:solidFill>
                <a:latin typeface="Cambria" panose="02040503050406030204" pitchFamily="18" charset="0"/>
                <a:ea typeface="Cambria" panose="02040503050406030204" pitchFamily="18" charset="0"/>
                <a:cs typeface="Times New Roman" panose="02020603050405020304" pitchFamily="18" charset="0"/>
              </a:rPr>
              <a:t> </a:t>
            </a:r>
          </a:p>
        </p:txBody>
      </p:sp>
      <p:sp>
        <p:nvSpPr>
          <p:cNvPr id="16" name="TextBox 15"/>
          <p:cNvSpPr txBox="1"/>
          <p:nvPr/>
        </p:nvSpPr>
        <p:spPr>
          <a:xfrm>
            <a:off x="1701030" y="6264935"/>
            <a:ext cx="2995896" cy="599523"/>
          </a:xfrm>
          <a:prstGeom prst="rect">
            <a:avLst/>
          </a:prstGeom>
          <a:solidFill>
            <a:srgbClr val="FFDB69"/>
          </a:solidFill>
        </p:spPr>
        <p:txBody>
          <a:bodyPr wrap="square" rtlCol="0">
            <a:spAutoFit/>
          </a:bodyPr>
          <a:lstStyle/>
          <a:p>
            <a:pPr defTabSz="1087940"/>
            <a:r>
              <a:rPr lang="vi-VN" sz="3296" b="1" dirty="0">
                <a:solidFill>
                  <a:prstClr val="black"/>
                </a:solidFill>
                <a:latin typeface="Cambria" panose="02040503050406030204" pitchFamily="18" charset="0"/>
                <a:ea typeface="Cambria" panose="02040503050406030204" pitchFamily="18" charset="0"/>
              </a:rPr>
              <a:t>8 giờ 40 phút</a:t>
            </a:r>
          </a:p>
        </p:txBody>
      </p:sp>
      <p:sp>
        <p:nvSpPr>
          <p:cNvPr id="17" name="TextBox 16"/>
          <p:cNvSpPr txBox="1"/>
          <p:nvPr/>
        </p:nvSpPr>
        <p:spPr>
          <a:xfrm>
            <a:off x="7637094" y="6264935"/>
            <a:ext cx="2995896" cy="599523"/>
          </a:xfrm>
          <a:prstGeom prst="rect">
            <a:avLst/>
          </a:prstGeom>
          <a:solidFill>
            <a:srgbClr val="FFDB69"/>
          </a:solidFill>
        </p:spPr>
        <p:txBody>
          <a:bodyPr wrap="square" rtlCol="0">
            <a:spAutoFit/>
          </a:bodyPr>
          <a:lstStyle/>
          <a:p>
            <a:pPr defTabSz="1087940"/>
            <a:r>
              <a:rPr lang="vi-VN" sz="3296" b="1" dirty="0">
                <a:solidFill>
                  <a:prstClr val="black"/>
                </a:solidFill>
                <a:latin typeface="Cambria" panose="02040503050406030204" pitchFamily="18" charset="0"/>
                <a:ea typeface="Cambria" panose="02040503050406030204" pitchFamily="18" charset="0"/>
              </a:rPr>
              <a:t>9 giờ 17 phút</a:t>
            </a:r>
          </a:p>
        </p:txBody>
      </p:sp>
    </p:spTree>
    <p:extLst>
      <p:ext uri="{BB962C8B-B14F-4D97-AF65-F5344CB8AC3E}">
        <p14:creationId xmlns:p14="http://schemas.microsoft.com/office/powerpoint/2010/main" val="4229089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down)">
                                      <p:cBhvr>
                                        <p:cTn id="7" dur="500"/>
                                        <p:tgtEl>
                                          <p:spTgt spid="1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wipe(down)">
                                      <p:cBhvr>
                                        <p:cTn id="12" dur="500"/>
                                        <p:tgtEl>
                                          <p:spTgt spid="17"/>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fade">
                                      <p:cBhvr>
                                        <p:cTn id="15" dur="500"/>
                                        <p:tgtEl>
                                          <p:spTgt spid="19"/>
                                        </p:tgtEl>
                                      </p:cBhvr>
                                    </p:animEffect>
                                  </p:childTnLst>
                                  <p:subTnLst>
                                    <p:audio>
                                      <p:cMediaNode>
                                        <p:cTn display="0" masterRel="sameClick">
                                          <p:stCondLst>
                                            <p:cond evt="begin" delay="0">
                                              <p:tn val="13"/>
                                            </p:cond>
                                          </p:stCondLst>
                                          <p:endCondLst>
                                            <p:cond evt="onStopAudio" delay="0">
                                              <p:tgtEl>
                                                <p:sldTgt/>
                                              </p:tgtEl>
                                            </p:cond>
                                          </p:endCondLst>
                                        </p:cTn>
                                        <p:tgtEl>
                                          <p:sndTgt r:embed="rId2" name="applause.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16" grpId="0" animBg="1"/>
      <p:bldP spid="17"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2AEB4A00-C016-CA63-9FDA-0708089CFC50}"/>
              </a:ext>
            </a:extLst>
          </p:cNvPr>
          <p:cNvGrpSpPr/>
          <p:nvPr/>
        </p:nvGrpSpPr>
        <p:grpSpPr>
          <a:xfrm>
            <a:off x="0" y="232657"/>
            <a:ext cx="831134" cy="660851"/>
            <a:chOff x="1379970" y="2019299"/>
            <a:chExt cx="1109586" cy="882253"/>
          </a:xfrm>
        </p:grpSpPr>
        <p:sp>
          <p:nvSpPr>
            <p:cNvPr id="6" name="Oval 5">
              <a:extLst>
                <a:ext uri="{FF2B5EF4-FFF2-40B4-BE49-F238E27FC236}">
                  <a16:creationId xmlns:a16="http://schemas.microsoft.com/office/drawing/2014/main" id="{9D41BE9D-C8E9-C503-29D4-E32F28C61596}"/>
                </a:ext>
              </a:extLst>
            </p:cNvPr>
            <p:cNvSpPr/>
            <p:nvPr/>
          </p:nvSpPr>
          <p:spPr>
            <a:xfrm>
              <a:off x="1379970" y="2019299"/>
              <a:ext cx="890949" cy="882253"/>
            </a:xfrm>
            <a:prstGeom prst="ellipse">
              <a:avLst/>
            </a:prstGeom>
            <a:solidFill>
              <a:schemeClr val="accent4">
                <a:lumMod val="40000"/>
                <a:lumOff val="60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7940"/>
              <a:endParaRPr lang="en-US" sz="2996" b="1">
                <a:solidFill>
                  <a:prstClr val="white"/>
                </a:solidFill>
                <a:latin typeface="Cambria" panose="02040503050406030204" pitchFamily="18" charset="0"/>
                <a:ea typeface="Cambria" panose="02040503050406030204" pitchFamily="18" charset="0"/>
              </a:endParaRPr>
            </a:p>
          </p:txBody>
        </p:sp>
        <p:sp>
          <p:nvSpPr>
            <p:cNvPr id="10" name="TextBox 9">
              <a:extLst>
                <a:ext uri="{FF2B5EF4-FFF2-40B4-BE49-F238E27FC236}">
                  <a16:creationId xmlns:a16="http://schemas.microsoft.com/office/drawing/2014/main" id="{1AC985B8-0164-276F-6F90-82B57D3BF9FB}"/>
                </a:ext>
              </a:extLst>
            </p:cNvPr>
            <p:cNvSpPr txBox="1"/>
            <p:nvPr/>
          </p:nvSpPr>
          <p:spPr>
            <a:xfrm>
              <a:off x="1572474" y="2022430"/>
              <a:ext cx="917082" cy="861840"/>
            </a:xfrm>
            <a:prstGeom prst="rect">
              <a:avLst/>
            </a:prstGeom>
            <a:noFill/>
          </p:spPr>
          <p:txBody>
            <a:bodyPr wrap="square" rtlCol="0">
              <a:spAutoFit/>
            </a:bodyPr>
            <a:lstStyle/>
            <a:p>
              <a:pPr defTabSz="1087940"/>
              <a:r>
                <a:rPr lang="en-US" sz="3595" b="1" dirty="0">
                  <a:solidFill>
                    <a:srgbClr val="FF0000"/>
                  </a:solidFill>
                  <a:latin typeface="Cambria" panose="02040503050406030204" pitchFamily="18" charset="0"/>
                  <a:ea typeface="Cambria" panose="02040503050406030204" pitchFamily="18" charset="0"/>
                  <a:cs typeface="Times New Roman" pitchFamily="18" charset="0"/>
                </a:rPr>
                <a:t>2</a:t>
              </a:r>
            </a:p>
          </p:txBody>
        </p:sp>
      </p:grpSp>
      <p:pic>
        <p:nvPicPr>
          <p:cNvPr id="11" name="Picture 4">
            <a:extLst>
              <a:ext uri="{FF2B5EF4-FFF2-40B4-BE49-F238E27FC236}">
                <a16:creationId xmlns:a16="http://schemas.microsoft.com/office/drawing/2014/main" id="{076A3B9E-454D-0DC5-5245-E75B0FD7823A}"/>
              </a:ext>
            </a:extLst>
          </p:cNvPr>
          <p:cNvPicPr>
            <a:picLocks noChangeAspect="1" noChangeArrowheads="1"/>
          </p:cNvPicPr>
          <p:nvPr/>
        </p:nvPicPr>
        <p:blipFill rotWithShape="1">
          <a:blip r:embed="rId3">
            <a:extLst>
              <a:ext uri="{BEBA8EAE-BF5A-486C-A8C5-ECC9F3942E4B}">
                <a14:imgProps xmlns:a14="http://schemas.microsoft.com/office/drawing/2010/main">
                  <a14:imgLayer r:embed="rId4">
                    <a14:imgEffect>
                      <a14:sharpenSoften amount="25000"/>
                    </a14:imgEffect>
                  </a14:imgLayer>
                </a14:imgProps>
              </a:ext>
              <a:ext uri="{28A0092B-C50C-407E-A947-70E740481C1C}">
                <a14:useLocalDpi xmlns:a14="http://schemas.microsoft.com/office/drawing/2010/main" val="0"/>
              </a:ext>
            </a:extLst>
          </a:blip>
          <a:srcRect r="31914" b="4272"/>
          <a:stretch/>
        </p:blipFill>
        <p:spPr bwMode="auto">
          <a:xfrm>
            <a:off x="159937" y="1146546"/>
            <a:ext cx="8748787" cy="5650676"/>
          </a:xfrm>
          <a:prstGeom prst="rect">
            <a:avLst/>
          </a:prstGeom>
          <a:noFill/>
          <a:extLst>
            <a:ext uri="{909E8E84-426E-40DD-AFC4-6F175D3DCCD1}">
              <a14:hiddenFill xmlns:a14="http://schemas.microsoft.com/office/drawing/2010/main">
                <a:solidFill>
                  <a:srgbClr val="FFFFFF"/>
                </a:solidFill>
              </a14:hiddenFill>
            </a:ext>
          </a:extLst>
        </p:spPr>
      </p:pic>
      <p:sp>
        <p:nvSpPr>
          <p:cNvPr id="12" name="Arc 11">
            <a:extLst>
              <a:ext uri="{FF2B5EF4-FFF2-40B4-BE49-F238E27FC236}">
                <a16:creationId xmlns:a16="http://schemas.microsoft.com/office/drawing/2014/main" id="{30996BFF-B23E-66C6-5BA1-F6D9E5AFDAE8}"/>
              </a:ext>
            </a:extLst>
          </p:cNvPr>
          <p:cNvSpPr/>
          <p:nvPr/>
        </p:nvSpPr>
        <p:spPr>
          <a:xfrm>
            <a:off x="7990610" y="3086535"/>
            <a:ext cx="445570" cy="456620"/>
          </a:xfrm>
          <a:prstGeom prst="arc">
            <a:avLst>
              <a:gd name="adj1" fmla="val 16200000"/>
              <a:gd name="adj2" fmla="val 16036421"/>
            </a:avLst>
          </a:prstGeom>
          <a:ln>
            <a:solidFill>
              <a:srgbClr val="FF0000"/>
            </a:solidFill>
          </a:ln>
        </p:spPr>
        <p:style>
          <a:lnRef idx="3">
            <a:schemeClr val="accent2"/>
          </a:lnRef>
          <a:fillRef idx="0">
            <a:schemeClr val="accent2"/>
          </a:fillRef>
          <a:effectRef idx="2">
            <a:schemeClr val="accent2"/>
          </a:effectRef>
          <a:fontRef idx="minor">
            <a:schemeClr val="tx1"/>
          </a:fontRef>
        </p:style>
        <p:txBody>
          <a:bodyPr rtlCol="0" anchor="ctr"/>
          <a:lstStyle/>
          <a:p>
            <a:pPr algn="ctr" defTabSz="1087940"/>
            <a:endParaRPr lang="en-US" sz="2172">
              <a:solidFill>
                <a:prstClr val="black"/>
              </a:solidFill>
              <a:latin typeface="Cambria" panose="02040503050406030204" pitchFamily="18" charset="0"/>
              <a:ea typeface="Cambria" panose="02040503050406030204" pitchFamily="18" charset="0"/>
            </a:endParaRPr>
          </a:p>
        </p:txBody>
      </p:sp>
      <p:sp>
        <p:nvSpPr>
          <p:cNvPr id="13" name="Arc 12">
            <a:extLst>
              <a:ext uri="{FF2B5EF4-FFF2-40B4-BE49-F238E27FC236}">
                <a16:creationId xmlns:a16="http://schemas.microsoft.com/office/drawing/2014/main" id="{80DAC793-8F2A-AF9F-D34C-4AEDC898B31D}"/>
              </a:ext>
            </a:extLst>
          </p:cNvPr>
          <p:cNvSpPr/>
          <p:nvPr/>
        </p:nvSpPr>
        <p:spPr>
          <a:xfrm>
            <a:off x="7990610" y="3714388"/>
            <a:ext cx="445570" cy="456620"/>
          </a:xfrm>
          <a:prstGeom prst="arc">
            <a:avLst>
              <a:gd name="adj1" fmla="val 16200000"/>
              <a:gd name="adj2" fmla="val 16036421"/>
            </a:avLst>
          </a:prstGeom>
          <a:ln>
            <a:solidFill>
              <a:srgbClr val="FF0000"/>
            </a:solidFill>
          </a:ln>
        </p:spPr>
        <p:style>
          <a:lnRef idx="3">
            <a:schemeClr val="accent2"/>
          </a:lnRef>
          <a:fillRef idx="0">
            <a:schemeClr val="accent2"/>
          </a:fillRef>
          <a:effectRef idx="2">
            <a:schemeClr val="accent2"/>
          </a:effectRef>
          <a:fontRef idx="minor">
            <a:schemeClr val="tx1"/>
          </a:fontRef>
        </p:style>
        <p:txBody>
          <a:bodyPr rtlCol="0" anchor="ctr"/>
          <a:lstStyle/>
          <a:p>
            <a:pPr algn="ctr" defTabSz="1087940"/>
            <a:endParaRPr lang="en-US" sz="2172">
              <a:solidFill>
                <a:prstClr val="black"/>
              </a:solidFill>
              <a:latin typeface="Cambria" panose="02040503050406030204" pitchFamily="18" charset="0"/>
              <a:ea typeface="Cambria" panose="02040503050406030204" pitchFamily="18" charset="0"/>
            </a:endParaRPr>
          </a:p>
        </p:txBody>
      </p:sp>
      <p:sp>
        <p:nvSpPr>
          <p:cNvPr id="14" name="Arc 13">
            <a:extLst>
              <a:ext uri="{FF2B5EF4-FFF2-40B4-BE49-F238E27FC236}">
                <a16:creationId xmlns:a16="http://schemas.microsoft.com/office/drawing/2014/main" id="{28042975-55F7-84E1-6EC8-535399ED2FB3}"/>
              </a:ext>
            </a:extLst>
          </p:cNvPr>
          <p:cNvSpPr/>
          <p:nvPr/>
        </p:nvSpPr>
        <p:spPr>
          <a:xfrm>
            <a:off x="7990610" y="4308776"/>
            <a:ext cx="445570" cy="456620"/>
          </a:xfrm>
          <a:prstGeom prst="arc">
            <a:avLst>
              <a:gd name="adj1" fmla="val 16200000"/>
              <a:gd name="adj2" fmla="val 16036421"/>
            </a:avLst>
          </a:prstGeom>
          <a:ln>
            <a:solidFill>
              <a:srgbClr val="FF0000"/>
            </a:solidFill>
          </a:ln>
        </p:spPr>
        <p:style>
          <a:lnRef idx="3">
            <a:schemeClr val="accent2"/>
          </a:lnRef>
          <a:fillRef idx="0">
            <a:schemeClr val="accent2"/>
          </a:fillRef>
          <a:effectRef idx="2">
            <a:schemeClr val="accent2"/>
          </a:effectRef>
          <a:fontRef idx="minor">
            <a:schemeClr val="tx1"/>
          </a:fontRef>
        </p:style>
        <p:txBody>
          <a:bodyPr rtlCol="0" anchor="ctr"/>
          <a:lstStyle/>
          <a:p>
            <a:pPr algn="ctr" defTabSz="1087940"/>
            <a:endParaRPr lang="en-US" sz="2172">
              <a:solidFill>
                <a:prstClr val="black"/>
              </a:solidFill>
              <a:latin typeface="Cambria" panose="02040503050406030204" pitchFamily="18" charset="0"/>
              <a:ea typeface="Cambria" panose="02040503050406030204" pitchFamily="18" charset="0"/>
            </a:endParaRPr>
          </a:p>
        </p:txBody>
      </p:sp>
      <p:sp>
        <p:nvSpPr>
          <p:cNvPr id="15" name="Arc 14">
            <a:extLst>
              <a:ext uri="{FF2B5EF4-FFF2-40B4-BE49-F238E27FC236}">
                <a16:creationId xmlns:a16="http://schemas.microsoft.com/office/drawing/2014/main" id="{CDA73F70-34AC-D0D7-5229-C350DC8A7F81}"/>
              </a:ext>
            </a:extLst>
          </p:cNvPr>
          <p:cNvSpPr/>
          <p:nvPr/>
        </p:nvSpPr>
        <p:spPr>
          <a:xfrm>
            <a:off x="7990610" y="4905625"/>
            <a:ext cx="445570" cy="456620"/>
          </a:xfrm>
          <a:prstGeom prst="arc">
            <a:avLst>
              <a:gd name="adj1" fmla="val 16200000"/>
              <a:gd name="adj2" fmla="val 16036421"/>
            </a:avLst>
          </a:prstGeom>
          <a:ln>
            <a:solidFill>
              <a:srgbClr val="FF0000"/>
            </a:solidFill>
          </a:ln>
        </p:spPr>
        <p:style>
          <a:lnRef idx="3">
            <a:schemeClr val="accent2"/>
          </a:lnRef>
          <a:fillRef idx="0">
            <a:schemeClr val="accent2"/>
          </a:fillRef>
          <a:effectRef idx="2">
            <a:schemeClr val="accent2"/>
          </a:effectRef>
          <a:fontRef idx="minor">
            <a:schemeClr val="tx1"/>
          </a:fontRef>
        </p:style>
        <p:txBody>
          <a:bodyPr rtlCol="0" anchor="ctr"/>
          <a:lstStyle/>
          <a:p>
            <a:pPr algn="ctr" defTabSz="1087940"/>
            <a:endParaRPr lang="en-US" sz="2172">
              <a:solidFill>
                <a:prstClr val="black"/>
              </a:solidFill>
              <a:latin typeface="Cambria" panose="02040503050406030204" pitchFamily="18" charset="0"/>
              <a:ea typeface="Cambria" panose="02040503050406030204" pitchFamily="18" charset="0"/>
            </a:endParaRPr>
          </a:p>
        </p:txBody>
      </p:sp>
      <p:sp>
        <p:nvSpPr>
          <p:cNvPr id="16" name="Arc 15">
            <a:extLst>
              <a:ext uri="{FF2B5EF4-FFF2-40B4-BE49-F238E27FC236}">
                <a16:creationId xmlns:a16="http://schemas.microsoft.com/office/drawing/2014/main" id="{D23A5EB5-317D-7073-0DCC-6EB16E0BCFDA}"/>
              </a:ext>
            </a:extLst>
          </p:cNvPr>
          <p:cNvSpPr/>
          <p:nvPr/>
        </p:nvSpPr>
        <p:spPr>
          <a:xfrm>
            <a:off x="7990610" y="5540869"/>
            <a:ext cx="445570" cy="456620"/>
          </a:xfrm>
          <a:prstGeom prst="arc">
            <a:avLst>
              <a:gd name="adj1" fmla="val 16200000"/>
              <a:gd name="adj2" fmla="val 16036421"/>
            </a:avLst>
          </a:prstGeom>
          <a:ln>
            <a:solidFill>
              <a:srgbClr val="FF0000"/>
            </a:solidFill>
          </a:ln>
        </p:spPr>
        <p:style>
          <a:lnRef idx="3">
            <a:schemeClr val="accent2"/>
          </a:lnRef>
          <a:fillRef idx="0">
            <a:schemeClr val="accent2"/>
          </a:fillRef>
          <a:effectRef idx="2">
            <a:schemeClr val="accent2"/>
          </a:effectRef>
          <a:fontRef idx="minor">
            <a:schemeClr val="tx1"/>
          </a:fontRef>
        </p:style>
        <p:txBody>
          <a:bodyPr rtlCol="0" anchor="ctr"/>
          <a:lstStyle/>
          <a:p>
            <a:pPr algn="ctr" defTabSz="1087940"/>
            <a:endParaRPr lang="en-US" sz="2172">
              <a:solidFill>
                <a:prstClr val="black"/>
              </a:solidFill>
              <a:latin typeface="Cambria" panose="02040503050406030204" pitchFamily="18" charset="0"/>
              <a:ea typeface="Cambria" panose="02040503050406030204" pitchFamily="18" charset="0"/>
            </a:endParaRPr>
          </a:p>
        </p:txBody>
      </p:sp>
      <p:sp>
        <p:nvSpPr>
          <p:cNvPr id="19" name="Rectangle 18">
            <a:extLst>
              <a:ext uri="{FF2B5EF4-FFF2-40B4-BE49-F238E27FC236}">
                <a16:creationId xmlns:a16="http://schemas.microsoft.com/office/drawing/2014/main" id="{FFAFADC5-7196-DDE6-E1C4-0DA01F882B14}"/>
              </a:ext>
            </a:extLst>
          </p:cNvPr>
          <p:cNvSpPr/>
          <p:nvPr/>
        </p:nvSpPr>
        <p:spPr>
          <a:xfrm>
            <a:off x="671089" y="28984"/>
            <a:ext cx="11515786" cy="1077218"/>
          </a:xfrm>
          <a:prstGeom prst="rect">
            <a:avLst/>
          </a:prstGeom>
          <a:solidFill>
            <a:srgbClr val="FFFF00"/>
          </a:solidFill>
        </p:spPr>
        <p:txBody>
          <a:bodyPr wrap="square">
            <a:spAutoFit/>
          </a:bodyPr>
          <a:lstStyle/>
          <a:p>
            <a:pPr algn="just" defTabSz="684886"/>
            <a:r>
              <a:rPr lang="en-US" sz="3200" b="1" dirty="0">
                <a:solidFill>
                  <a:srgbClr val="002060"/>
                </a:solidFill>
                <a:latin typeface="Cambria" panose="02040503050406030204" pitchFamily="18" charset="0"/>
                <a:ea typeface="Cambria" panose="02040503050406030204" pitchFamily="18" charset="0"/>
                <a:cs typeface="Times New Roman" panose="02020603050405020304" pitchFamily="18" charset="0"/>
              </a:rPr>
              <a:t>a. </a:t>
            </a:r>
            <a:r>
              <a:rPr lang="en-US" sz="3200" b="1" dirty="0" err="1">
                <a:solidFill>
                  <a:srgbClr val="002060"/>
                </a:solidFill>
                <a:latin typeface="Cambria" panose="02040503050406030204" pitchFamily="18" charset="0"/>
                <a:ea typeface="Cambria" panose="02040503050406030204" pitchFamily="18" charset="0"/>
                <a:cs typeface="Times New Roman" panose="02020603050405020304" pitchFamily="18" charset="0"/>
              </a:rPr>
              <a:t>Rô</a:t>
            </a:r>
            <a:r>
              <a:rPr lang="en-US" sz="3200" b="1" dirty="0">
                <a:solidFill>
                  <a:srgbClr val="002060"/>
                </a:solidFill>
                <a:latin typeface="Cambria" panose="02040503050406030204" pitchFamily="18" charset="0"/>
                <a:ea typeface="Cambria" panose="02040503050406030204" pitchFamily="18" charset="0"/>
                <a:cs typeface="Times New Roman" panose="02020603050405020304" pitchFamily="18" charset="0"/>
              </a:rPr>
              <a:t> – </a:t>
            </a:r>
            <a:r>
              <a:rPr lang="en-US" sz="3200" b="1" dirty="0" err="1">
                <a:solidFill>
                  <a:srgbClr val="002060"/>
                </a:solidFill>
                <a:latin typeface="Cambria" panose="02040503050406030204" pitchFamily="18" charset="0"/>
                <a:ea typeface="Cambria" panose="02040503050406030204" pitchFamily="18" charset="0"/>
                <a:cs typeface="Times New Roman" panose="02020603050405020304" pitchFamily="18" charset="0"/>
              </a:rPr>
              <a:t>bốt</a:t>
            </a:r>
            <a:r>
              <a:rPr lang="en-US" sz="3200" b="1" dirty="0">
                <a:solidFill>
                  <a:srgbClr val="002060"/>
                </a:solidFill>
                <a:latin typeface="Cambria" panose="02040503050406030204" pitchFamily="18" charset="0"/>
                <a:ea typeface="Cambria" panose="02040503050406030204" pitchFamily="18" charset="0"/>
                <a:cs typeface="Times New Roman" panose="02020603050405020304" pitchFamily="18" charset="0"/>
              </a:rPr>
              <a:t> </a:t>
            </a:r>
            <a:r>
              <a:rPr lang="en-US" sz="3200" b="1" dirty="0" err="1">
                <a:solidFill>
                  <a:srgbClr val="002060"/>
                </a:solidFill>
                <a:latin typeface="Cambria" panose="02040503050406030204" pitchFamily="18" charset="0"/>
                <a:ea typeface="Cambria" panose="02040503050406030204" pitchFamily="18" charset="0"/>
                <a:cs typeface="Times New Roman" panose="02020603050405020304" pitchFamily="18" charset="0"/>
              </a:rPr>
              <a:t>học</a:t>
            </a:r>
            <a:r>
              <a:rPr lang="en-US" sz="3200" b="1" dirty="0">
                <a:solidFill>
                  <a:srgbClr val="002060"/>
                </a:solidFill>
                <a:latin typeface="Cambria" panose="02040503050406030204" pitchFamily="18" charset="0"/>
                <a:ea typeface="Cambria" panose="02040503050406030204" pitchFamily="18" charset="0"/>
                <a:cs typeface="Times New Roman" panose="02020603050405020304" pitchFamily="18" charset="0"/>
              </a:rPr>
              <a:t> </a:t>
            </a:r>
            <a:r>
              <a:rPr lang="en-US" sz="3200" b="1" dirty="0" err="1">
                <a:solidFill>
                  <a:srgbClr val="002060"/>
                </a:solidFill>
                <a:latin typeface="Cambria" panose="02040503050406030204" pitchFamily="18" charset="0"/>
                <a:ea typeface="Cambria" panose="02040503050406030204" pitchFamily="18" charset="0"/>
                <a:cs typeface="Times New Roman" panose="02020603050405020304" pitchFamily="18" charset="0"/>
              </a:rPr>
              <a:t>bóng</a:t>
            </a:r>
            <a:r>
              <a:rPr lang="en-US" sz="3200" b="1" dirty="0">
                <a:solidFill>
                  <a:srgbClr val="002060"/>
                </a:solidFill>
                <a:latin typeface="Cambria" panose="02040503050406030204" pitchFamily="18" charset="0"/>
                <a:ea typeface="Cambria" panose="02040503050406030204" pitchFamily="18" charset="0"/>
                <a:cs typeface="Times New Roman" panose="02020603050405020304" pitchFamily="18" charset="0"/>
              </a:rPr>
              <a:t> </a:t>
            </a:r>
            <a:r>
              <a:rPr lang="en-US" sz="3200" b="1" dirty="0" err="1">
                <a:solidFill>
                  <a:srgbClr val="002060"/>
                </a:solidFill>
                <a:latin typeface="Cambria" panose="02040503050406030204" pitchFamily="18" charset="0"/>
                <a:ea typeface="Cambria" panose="02040503050406030204" pitchFamily="18" charset="0"/>
                <a:cs typeface="Times New Roman" panose="02020603050405020304" pitchFamily="18" charset="0"/>
              </a:rPr>
              <a:t>rổ</a:t>
            </a:r>
            <a:r>
              <a:rPr lang="en-US" sz="3200" b="1" dirty="0">
                <a:solidFill>
                  <a:srgbClr val="002060"/>
                </a:solidFill>
                <a:latin typeface="Cambria" panose="02040503050406030204" pitchFamily="18" charset="0"/>
                <a:ea typeface="Cambria" panose="02040503050406030204" pitchFamily="18" charset="0"/>
                <a:cs typeface="Times New Roman" panose="02020603050405020304" pitchFamily="18" charset="0"/>
              </a:rPr>
              <a:t> </a:t>
            </a:r>
            <a:r>
              <a:rPr lang="en-US" sz="3200" b="1" dirty="0" err="1">
                <a:solidFill>
                  <a:srgbClr val="002060"/>
                </a:solidFill>
                <a:latin typeface="Cambria" panose="02040503050406030204" pitchFamily="18" charset="0"/>
                <a:ea typeface="Cambria" panose="02040503050406030204" pitchFamily="18" charset="0"/>
                <a:cs typeface="Times New Roman" panose="02020603050405020304" pitchFamily="18" charset="0"/>
              </a:rPr>
              <a:t>vào</a:t>
            </a:r>
            <a:r>
              <a:rPr lang="en-US" sz="3200" b="1" dirty="0">
                <a:solidFill>
                  <a:srgbClr val="002060"/>
                </a:solidFill>
                <a:latin typeface="Cambria" panose="02040503050406030204" pitchFamily="18" charset="0"/>
                <a:ea typeface="Cambria" panose="02040503050406030204" pitchFamily="18" charset="0"/>
                <a:cs typeface="Times New Roman" panose="02020603050405020304" pitchFamily="18" charset="0"/>
              </a:rPr>
              <a:t> </a:t>
            </a:r>
            <a:r>
              <a:rPr lang="en-US" sz="3200" b="1" dirty="0" err="1">
                <a:solidFill>
                  <a:srgbClr val="002060"/>
                </a:solidFill>
                <a:latin typeface="Cambria" panose="02040503050406030204" pitchFamily="18" charset="0"/>
                <a:ea typeface="Cambria" panose="02040503050406030204" pitchFamily="18" charset="0"/>
                <a:cs typeface="Times New Roman" panose="02020603050405020304" pitchFamily="18" charset="0"/>
              </a:rPr>
              <a:t>Chủ</a:t>
            </a:r>
            <a:r>
              <a:rPr lang="en-US" sz="3200" b="1" dirty="0">
                <a:solidFill>
                  <a:srgbClr val="002060"/>
                </a:solidFill>
                <a:latin typeface="Cambria" panose="02040503050406030204" pitchFamily="18" charset="0"/>
                <a:ea typeface="Cambria" panose="02040503050406030204" pitchFamily="18" charset="0"/>
                <a:cs typeface="Times New Roman" panose="02020603050405020304" pitchFamily="18" charset="0"/>
              </a:rPr>
              <a:t> </a:t>
            </a:r>
            <a:r>
              <a:rPr lang="en-US" sz="3200" b="1" dirty="0" err="1">
                <a:solidFill>
                  <a:srgbClr val="002060"/>
                </a:solidFill>
                <a:latin typeface="Cambria" panose="02040503050406030204" pitchFamily="18" charset="0"/>
                <a:ea typeface="Cambria" panose="02040503050406030204" pitchFamily="18" charset="0"/>
                <a:cs typeface="Times New Roman" panose="02020603050405020304" pitchFamily="18" charset="0"/>
              </a:rPr>
              <a:t>nhật</a:t>
            </a:r>
            <a:r>
              <a:rPr lang="en-US" sz="3200" b="1" dirty="0">
                <a:solidFill>
                  <a:srgbClr val="002060"/>
                </a:solidFill>
                <a:latin typeface="Cambria" panose="02040503050406030204" pitchFamily="18" charset="0"/>
                <a:ea typeface="Cambria" panose="02040503050406030204" pitchFamily="18" charset="0"/>
                <a:cs typeface="Times New Roman" panose="02020603050405020304" pitchFamily="18" charset="0"/>
              </a:rPr>
              <a:t> </a:t>
            </a:r>
            <a:r>
              <a:rPr lang="en-US" sz="3200" b="1" dirty="0" err="1">
                <a:solidFill>
                  <a:srgbClr val="002060"/>
                </a:solidFill>
                <a:latin typeface="Cambria" panose="02040503050406030204" pitchFamily="18" charset="0"/>
                <a:ea typeface="Cambria" panose="02040503050406030204" pitchFamily="18" charset="0"/>
                <a:cs typeface="Times New Roman" panose="02020603050405020304" pitchFamily="18" charset="0"/>
              </a:rPr>
              <a:t>hàng</a:t>
            </a:r>
            <a:r>
              <a:rPr lang="en-US" sz="3200" b="1" dirty="0">
                <a:solidFill>
                  <a:srgbClr val="002060"/>
                </a:solidFill>
                <a:latin typeface="Cambria" panose="02040503050406030204" pitchFamily="18" charset="0"/>
                <a:ea typeface="Cambria" panose="02040503050406030204" pitchFamily="18" charset="0"/>
                <a:cs typeface="Times New Roman" panose="02020603050405020304" pitchFamily="18" charset="0"/>
              </a:rPr>
              <a:t> </a:t>
            </a:r>
            <a:r>
              <a:rPr lang="en-US" sz="3200" b="1" dirty="0" err="1">
                <a:solidFill>
                  <a:srgbClr val="002060"/>
                </a:solidFill>
                <a:latin typeface="Cambria" panose="02040503050406030204" pitchFamily="18" charset="0"/>
                <a:ea typeface="Cambria" panose="02040503050406030204" pitchFamily="18" charset="0"/>
                <a:cs typeface="Times New Roman" panose="02020603050405020304" pitchFamily="18" charset="0"/>
              </a:rPr>
              <a:t>tuần</a:t>
            </a:r>
            <a:r>
              <a:rPr lang="en-US" sz="3200" b="1" dirty="0">
                <a:solidFill>
                  <a:srgbClr val="002060"/>
                </a:solidFill>
                <a:latin typeface="Cambria" panose="02040503050406030204" pitchFamily="18" charset="0"/>
                <a:ea typeface="Cambria" panose="02040503050406030204" pitchFamily="18" charset="0"/>
                <a:cs typeface="Times New Roman" panose="02020603050405020304" pitchFamily="18" charset="0"/>
              </a:rPr>
              <a:t>. </a:t>
            </a:r>
            <a:r>
              <a:rPr lang="en-US" sz="3200" b="1" dirty="0" err="1">
                <a:solidFill>
                  <a:srgbClr val="002060"/>
                </a:solidFill>
                <a:latin typeface="Cambria" panose="02040503050406030204" pitchFamily="18" charset="0"/>
                <a:ea typeface="Cambria" panose="02040503050406030204" pitchFamily="18" charset="0"/>
                <a:cs typeface="Times New Roman" panose="02020603050405020304" pitchFamily="18" charset="0"/>
              </a:rPr>
              <a:t>Hỏi</a:t>
            </a:r>
            <a:r>
              <a:rPr lang="en-US" sz="3200" b="1" dirty="0">
                <a:solidFill>
                  <a:srgbClr val="002060"/>
                </a:solidFill>
                <a:latin typeface="Cambria" panose="02040503050406030204" pitchFamily="18" charset="0"/>
                <a:ea typeface="Cambria" panose="02040503050406030204" pitchFamily="18" charset="0"/>
                <a:cs typeface="Times New Roman" panose="02020603050405020304" pitchFamily="18" charset="0"/>
              </a:rPr>
              <a:t> </a:t>
            </a:r>
            <a:r>
              <a:rPr lang="en-US" sz="3200" b="1" dirty="0" err="1">
                <a:solidFill>
                  <a:srgbClr val="002060"/>
                </a:solidFill>
                <a:latin typeface="Cambria" panose="02040503050406030204" pitchFamily="18" charset="0"/>
                <a:ea typeface="Cambria" panose="02040503050406030204" pitchFamily="18" charset="0"/>
                <a:cs typeface="Times New Roman" panose="02020603050405020304" pitchFamily="18" charset="0"/>
              </a:rPr>
              <a:t>trong</a:t>
            </a:r>
            <a:r>
              <a:rPr lang="en-US" sz="3200" b="1" dirty="0">
                <a:solidFill>
                  <a:srgbClr val="002060"/>
                </a:solidFill>
                <a:latin typeface="Cambria" panose="02040503050406030204" pitchFamily="18" charset="0"/>
                <a:ea typeface="Cambria" panose="02040503050406030204" pitchFamily="18" charset="0"/>
                <a:cs typeface="Times New Roman" panose="02020603050405020304" pitchFamily="18" charset="0"/>
              </a:rPr>
              <a:t> </a:t>
            </a:r>
            <a:r>
              <a:rPr lang="en-US" sz="3200" b="1" dirty="0" err="1">
                <a:solidFill>
                  <a:srgbClr val="002060"/>
                </a:solidFill>
                <a:latin typeface="Cambria" panose="02040503050406030204" pitchFamily="18" charset="0"/>
                <a:ea typeface="Cambria" panose="02040503050406030204" pitchFamily="18" charset="0"/>
                <a:cs typeface="Times New Roman" panose="02020603050405020304" pitchFamily="18" charset="0"/>
              </a:rPr>
              <a:t>tháng</a:t>
            </a:r>
            <a:r>
              <a:rPr lang="en-US" sz="3200" b="1" dirty="0">
                <a:solidFill>
                  <a:srgbClr val="002060"/>
                </a:solidFill>
                <a:latin typeface="Cambria" panose="02040503050406030204" pitchFamily="18" charset="0"/>
                <a:ea typeface="Cambria" panose="02040503050406030204" pitchFamily="18" charset="0"/>
                <a:cs typeface="Times New Roman" panose="02020603050405020304" pitchFamily="18" charset="0"/>
              </a:rPr>
              <a:t> 12, </a:t>
            </a:r>
            <a:r>
              <a:rPr lang="en-US" sz="3200" b="1" dirty="0" err="1">
                <a:solidFill>
                  <a:srgbClr val="002060"/>
                </a:solidFill>
                <a:latin typeface="Cambria" panose="02040503050406030204" pitchFamily="18" charset="0"/>
                <a:ea typeface="Cambria" panose="02040503050406030204" pitchFamily="18" charset="0"/>
                <a:cs typeface="Times New Roman" panose="02020603050405020304" pitchFamily="18" charset="0"/>
              </a:rPr>
              <a:t>Rô</a:t>
            </a:r>
            <a:r>
              <a:rPr lang="en-US" sz="3200" b="1" dirty="0">
                <a:solidFill>
                  <a:srgbClr val="002060"/>
                </a:solidFill>
                <a:latin typeface="Cambria" panose="02040503050406030204" pitchFamily="18" charset="0"/>
                <a:ea typeface="Cambria" panose="02040503050406030204" pitchFamily="18" charset="0"/>
                <a:cs typeface="Times New Roman" panose="02020603050405020304" pitchFamily="18" charset="0"/>
              </a:rPr>
              <a:t> – </a:t>
            </a:r>
            <a:r>
              <a:rPr lang="en-US" sz="3200" b="1" dirty="0" err="1">
                <a:solidFill>
                  <a:srgbClr val="002060"/>
                </a:solidFill>
                <a:latin typeface="Cambria" panose="02040503050406030204" pitchFamily="18" charset="0"/>
                <a:ea typeface="Cambria" panose="02040503050406030204" pitchFamily="18" charset="0"/>
                <a:cs typeface="Times New Roman" panose="02020603050405020304" pitchFamily="18" charset="0"/>
              </a:rPr>
              <a:t>bốt</a:t>
            </a:r>
            <a:r>
              <a:rPr lang="en-US" sz="3200" b="1" dirty="0">
                <a:solidFill>
                  <a:srgbClr val="002060"/>
                </a:solidFill>
                <a:latin typeface="Cambria" panose="02040503050406030204" pitchFamily="18" charset="0"/>
                <a:ea typeface="Cambria" panose="02040503050406030204" pitchFamily="18" charset="0"/>
                <a:cs typeface="Times New Roman" panose="02020603050405020304" pitchFamily="18" charset="0"/>
              </a:rPr>
              <a:t> </a:t>
            </a:r>
            <a:r>
              <a:rPr lang="en-US" sz="3200" b="1" dirty="0" err="1">
                <a:solidFill>
                  <a:srgbClr val="002060"/>
                </a:solidFill>
                <a:latin typeface="Cambria" panose="02040503050406030204" pitchFamily="18" charset="0"/>
                <a:ea typeface="Cambria" panose="02040503050406030204" pitchFamily="18" charset="0"/>
                <a:cs typeface="Times New Roman" panose="02020603050405020304" pitchFamily="18" charset="0"/>
              </a:rPr>
              <a:t>học</a:t>
            </a:r>
            <a:r>
              <a:rPr lang="en-US" sz="3200" b="1" dirty="0">
                <a:solidFill>
                  <a:srgbClr val="002060"/>
                </a:solidFill>
                <a:latin typeface="Cambria" panose="02040503050406030204" pitchFamily="18" charset="0"/>
                <a:ea typeface="Cambria" panose="02040503050406030204" pitchFamily="18" charset="0"/>
                <a:cs typeface="Times New Roman" panose="02020603050405020304" pitchFamily="18" charset="0"/>
              </a:rPr>
              <a:t> </a:t>
            </a:r>
            <a:r>
              <a:rPr lang="en-US" sz="3200" b="1" dirty="0" err="1">
                <a:solidFill>
                  <a:srgbClr val="002060"/>
                </a:solidFill>
                <a:latin typeface="Cambria" panose="02040503050406030204" pitchFamily="18" charset="0"/>
                <a:ea typeface="Cambria" panose="02040503050406030204" pitchFamily="18" charset="0"/>
                <a:cs typeface="Times New Roman" panose="02020603050405020304" pitchFamily="18" charset="0"/>
              </a:rPr>
              <a:t>bóng</a:t>
            </a:r>
            <a:r>
              <a:rPr lang="en-US" sz="3200" b="1" dirty="0">
                <a:solidFill>
                  <a:srgbClr val="002060"/>
                </a:solidFill>
                <a:latin typeface="Cambria" panose="02040503050406030204" pitchFamily="18" charset="0"/>
                <a:ea typeface="Cambria" panose="02040503050406030204" pitchFamily="18" charset="0"/>
                <a:cs typeface="Times New Roman" panose="02020603050405020304" pitchFamily="18" charset="0"/>
              </a:rPr>
              <a:t> </a:t>
            </a:r>
            <a:r>
              <a:rPr lang="en-US" sz="3200" b="1" dirty="0" err="1">
                <a:solidFill>
                  <a:srgbClr val="002060"/>
                </a:solidFill>
                <a:latin typeface="Cambria" panose="02040503050406030204" pitchFamily="18" charset="0"/>
                <a:ea typeface="Cambria" panose="02040503050406030204" pitchFamily="18" charset="0"/>
                <a:cs typeface="Times New Roman" panose="02020603050405020304" pitchFamily="18" charset="0"/>
              </a:rPr>
              <a:t>rổ</a:t>
            </a:r>
            <a:r>
              <a:rPr lang="en-US" sz="3200" b="1" dirty="0">
                <a:solidFill>
                  <a:srgbClr val="002060"/>
                </a:solidFill>
                <a:latin typeface="Cambria" panose="02040503050406030204" pitchFamily="18" charset="0"/>
                <a:ea typeface="Cambria" panose="02040503050406030204" pitchFamily="18" charset="0"/>
                <a:cs typeface="Times New Roman" panose="02020603050405020304" pitchFamily="18" charset="0"/>
              </a:rPr>
              <a:t> </a:t>
            </a:r>
            <a:r>
              <a:rPr lang="en-US" sz="3200" b="1" dirty="0" err="1">
                <a:solidFill>
                  <a:srgbClr val="002060"/>
                </a:solidFill>
                <a:latin typeface="Cambria" panose="02040503050406030204" pitchFamily="18" charset="0"/>
                <a:ea typeface="Cambria" panose="02040503050406030204" pitchFamily="18" charset="0"/>
                <a:cs typeface="Times New Roman" panose="02020603050405020304" pitchFamily="18" charset="0"/>
              </a:rPr>
              <a:t>vào</a:t>
            </a:r>
            <a:r>
              <a:rPr lang="en-US" sz="3200" b="1" dirty="0">
                <a:solidFill>
                  <a:srgbClr val="002060"/>
                </a:solidFill>
                <a:latin typeface="Cambria" panose="02040503050406030204" pitchFamily="18" charset="0"/>
                <a:ea typeface="Cambria" panose="02040503050406030204" pitchFamily="18" charset="0"/>
                <a:cs typeface="Times New Roman" panose="02020603050405020304" pitchFamily="18" charset="0"/>
              </a:rPr>
              <a:t> </a:t>
            </a:r>
            <a:r>
              <a:rPr lang="en-US" sz="3200" b="1" dirty="0" err="1">
                <a:solidFill>
                  <a:srgbClr val="002060"/>
                </a:solidFill>
                <a:latin typeface="Cambria" panose="02040503050406030204" pitchFamily="18" charset="0"/>
                <a:ea typeface="Cambria" panose="02040503050406030204" pitchFamily="18" charset="0"/>
                <a:cs typeface="Times New Roman" panose="02020603050405020304" pitchFamily="18" charset="0"/>
              </a:rPr>
              <a:t>những</a:t>
            </a:r>
            <a:r>
              <a:rPr lang="en-US" sz="3200" b="1" dirty="0">
                <a:solidFill>
                  <a:srgbClr val="002060"/>
                </a:solidFill>
                <a:latin typeface="Cambria" panose="02040503050406030204" pitchFamily="18" charset="0"/>
                <a:ea typeface="Cambria" panose="02040503050406030204" pitchFamily="18" charset="0"/>
                <a:cs typeface="Times New Roman" panose="02020603050405020304" pitchFamily="18" charset="0"/>
              </a:rPr>
              <a:t> </a:t>
            </a:r>
            <a:r>
              <a:rPr lang="en-US" sz="3200" b="1" dirty="0" err="1">
                <a:solidFill>
                  <a:srgbClr val="002060"/>
                </a:solidFill>
                <a:latin typeface="Cambria" panose="02040503050406030204" pitchFamily="18" charset="0"/>
                <a:ea typeface="Cambria" panose="02040503050406030204" pitchFamily="18" charset="0"/>
                <a:cs typeface="Times New Roman" panose="02020603050405020304" pitchFamily="18" charset="0"/>
              </a:rPr>
              <a:t>ngày</a:t>
            </a:r>
            <a:r>
              <a:rPr lang="en-US" sz="3200" b="1" dirty="0">
                <a:solidFill>
                  <a:srgbClr val="002060"/>
                </a:solidFill>
                <a:latin typeface="Cambria" panose="02040503050406030204" pitchFamily="18" charset="0"/>
                <a:ea typeface="Cambria" panose="02040503050406030204" pitchFamily="18" charset="0"/>
                <a:cs typeface="Times New Roman" panose="02020603050405020304" pitchFamily="18" charset="0"/>
              </a:rPr>
              <a:t> </a:t>
            </a:r>
            <a:r>
              <a:rPr lang="en-US" sz="3200" b="1" dirty="0" err="1">
                <a:solidFill>
                  <a:srgbClr val="002060"/>
                </a:solidFill>
                <a:latin typeface="Cambria" panose="02040503050406030204" pitchFamily="18" charset="0"/>
                <a:ea typeface="Cambria" panose="02040503050406030204" pitchFamily="18" charset="0"/>
                <a:cs typeface="Times New Roman" panose="02020603050405020304" pitchFamily="18" charset="0"/>
              </a:rPr>
              <a:t>nào</a:t>
            </a:r>
            <a:r>
              <a:rPr lang="en-US" sz="3200" b="1" dirty="0">
                <a:solidFill>
                  <a:srgbClr val="002060"/>
                </a:solidFill>
                <a:latin typeface="Cambria" panose="02040503050406030204" pitchFamily="18" charset="0"/>
                <a:ea typeface="Cambria" panose="02040503050406030204" pitchFamily="18" charset="0"/>
                <a:cs typeface="Times New Roman" panose="02020603050405020304" pitchFamily="18" charset="0"/>
              </a:rPr>
              <a:t>? </a:t>
            </a:r>
          </a:p>
        </p:txBody>
      </p:sp>
      <p:pic>
        <p:nvPicPr>
          <p:cNvPr id="20" name="Picture 19">
            <a:extLst>
              <a:ext uri="{FF2B5EF4-FFF2-40B4-BE49-F238E27FC236}">
                <a16:creationId xmlns:a16="http://schemas.microsoft.com/office/drawing/2014/main" id="{A383AA10-79B1-BCC4-1EF1-2AD60E37D000}"/>
              </a:ext>
            </a:extLst>
          </p:cNvPr>
          <p:cNvPicPr>
            <a:picLocks noChangeAspect="1"/>
          </p:cNvPicPr>
          <p:nvPr/>
        </p:nvPicPr>
        <p:blipFill rotWithShape="1">
          <a:blip r:embed="rId5"/>
          <a:srcRect l="68374" b="4722"/>
          <a:stretch/>
        </p:blipFill>
        <p:spPr>
          <a:xfrm>
            <a:off x="9349420" y="2629915"/>
            <a:ext cx="2837455" cy="3691023"/>
          </a:xfrm>
          <a:prstGeom prst="rect">
            <a:avLst/>
          </a:prstGeom>
        </p:spPr>
      </p:pic>
    </p:spTree>
    <p:extLst>
      <p:ext uri="{BB962C8B-B14F-4D97-AF65-F5344CB8AC3E}">
        <p14:creationId xmlns:p14="http://schemas.microsoft.com/office/powerpoint/2010/main" val="250339896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heel(1)">
                                      <p:cBhvr>
                                        <p:cTn id="7" dur="500"/>
                                        <p:tgtEl>
                                          <p:spTgt spid="12"/>
                                        </p:tgtEl>
                                      </p:cBhvr>
                                    </p:animEffect>
                                  </p:childTnLst>
                                  <p:subTnLst>
                                    <p:audio>
                                      <p:cMediaNode>
                                        <p:cTn display="0" masterRel="sameClick">
                                          <p:stCondLst>
                                            <p:cond evt="begin" delay="0">
                                              <p:tn val="5"/>
                                            </p:cond>
                                          </p:stCondLst>
                                          <p:endCondLst>
                                            <p:cond evt="onStopAudio" delay="0">
                                              <p:tgtEl>
                                                <p:sldTgt/>
                                              </p:tgtEl>
                                            </p:cond>
                                          </p:endCondLst>
                                        </p:cTn>
                                        <p:tgtEl>
                                          <p:sndTgt r:embed="rId2" name="arrow.wav"/>
                                        </p:tgtEl>
                                      </p:cMediaNode>
                                    </p:audio>
                                  </p:subTnLst>
                                </p:cTn>
                              </p:par>
                            </p:childTnLst>
                          </p:cTn>
                        </p:par>
                      </p:childTnLst>
                    </p:cTn>
                  </p:par>
                  <p:par>
                    <p:cTn id="8" fill="hold">
                      <p:stCondLst>
                        <p:cond delay="indefinite"/>
                      </p:stCondLst>
                      <p:childTnLst>
                        <p:par>
                          <p:cTn id="9" fill="hold">
                            <p:stCondLst>
                              <p:cond delay="0"/>
                            </p:stCondLst>
                            <p:childTnLst>
                              <p:par>
                                <p:cTn id="10" presetID="21" presetClass="entr" presetSubtype="1"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wheel(1)">
                                      <p:cBhvr>
                                        <p:cTn id="12" dur="500"/>
                                        <p:tgtEl>
                                          <p:spTgt spid="13"/>
                                        </p:tgtEl>
                                      </p:cBhvr>
                                    </p:animEffect>
                                  </p:childTnLst>
                                  <p:subTnLst>
                                    <p:audio>
                                      <p:cMediaNode>
                                        <p:cTn display="0" masterRel="sameClick">
                                          <p:stCondLst>
                                            <p:cond evt="begin" delay="0">
                                              <p:tn val="10"/>
                                            </p:cond>
                                          </p:stCondLst>
                                          <p:endCondLst>
                                            <p:cond evt="onStopAudio" delay="0">
                                              <p:tgtEl>
                                                <p:sldTgt/>
                                              </p:tgtEl>
                                            </p:cond>
                                          </p:endCondLst>
                                        </p:cTn>
                                        <p:tgtEl>
                                          <p:sndTgt r:embed="rId2" name="arrow.wav"/>
                                        </p:tgtEl>
                                      </p:cMediaNode>
                                    </p:audio>
                                  </p:subTnLst>
                                </p:cTn>
                              </p:par>
                            </p:childTnLst>
                          </p:cTn>
                        </p:par>
                      </p:childTnLst>
                    </p:cTn>
                  </p:par>
                  <p:par>
                    <p:cTn id="13" fill="hold">
                      <p:stCondLst>
                        <p:cond delay="indefinite"/>
                      </p:stCondLst>
                      <p:childTnLst>
                        <p:par>
                          <p:cTn id="14" fill="hold">
                            <p:stCondLst>
                              <p:cond delay="0"/>
                            </p:stCondLst>
                            <p:childTnLst>
                              <p:par>
                                <p:cTn id="15" presetID="21" presetClass="entr" presetSubtype="1" fill="hold" grpId="0" nodeType="click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wheel(1)">
                                      <p:cBhvr>
                                        <p:cTn id="17" dur="500"/>
                                        <p:tgtEl>
                                          <p:spTgt spid="14"/>
                                        </p:tgtEl>
                                      </p:cBhvr>
                                    </p:animEffect>
                                  </p:childTnLst>
                                  <p:subTnLst>
                                    <p:audio>
                                      <p:cMediaNode>
                                        <p:cTn display="0" masterRel="sameClick">
                                          <p:stCondLst>
                                            <p:cond evt="begin" delay="0">
                                              <p:tn val="15"/>
                                            </p:cond>
                                          </p:stCondLst>
                                          <p:endCondLst>
                                            <p:cond evt="onStopAudio" delay="0">
                                              <p:tgtEl>
                                                <p:sldTgt/>
                                              </p:tgtEl>
                                            </p:cond>
                                          </p:endCondLst>
                                        </p:cTn>
                                        <p:tgtEl>
                                          <p:sndTgt r:embed="rId2" name="arrow.wav"/>
                                        </p:tgtEl>
                                      </p:cMediaNode>
                                    </p:audio>
                                  </p:subTnLst>
                                </p:cTn>
                              </p:par>
                            </p:childTnLst>
                          </p:cTn>
                        </p:par>
                      </p:childTnLst>
                    </p:cTn>
                  </p:par>
                  <p:par>
                    <p:cTn id="18" fill="hold">
                      <p:stCondLst>
                        <p:cond delay="indefinite"/>
                      </p:stCondLst>
                      <p:childTnLst>
                        <p:par>
                          <p:cTn id="19" fill="hold">
                            <p:stCondLst>
                              <p:cond delay="0"/>
                            </p:stCondLst>
                            <p:childTnLst>
                              <p:par>
                                <p:cTn id="20" presetID="21" presetClass="entr" presetSubtype="1" fill="hold" grpId="0" nodeType="click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wheel(1)">
                                      <p:cBhvr>
                                        <p:cTn id="22" dur="500"/>
                                        <p:tgtEl>
                                          <p:spTgt spid="15"/>
                                        </p:tgtEl>
                                      </p:cBhvr>
                                    </p:animEffect>
                                  </p:childTnLst>
                                  <p:subTnLst>
                                    <p:audio>
                                      <p:cMediaNode>
                                        <p:cTn display="0" masterRel="sameClick">
                                          <p:stCondLst>
                                            <p:cond evt="begin" delay="0">
                                              <p:tn val="20"/>
                                            </p:cond>
                                          </p:stCondLst>
                                          <p:endCondLst>
                                            <p:cond evt="onStopAudio" delay="0">
                                              <p:tgtEl>
                                                <p:sldTgt/>
                                              </p:tgtEl>
                                            </p:cond>
                                          </p:endCondLst>
                                        </p:cTn>
                                        <p:tgtEl>
                                          <p:sndTgt r:embed="rId2" name="arrow.wav"/>
                                        </p:tgtEl>
                                      </p:cMediaNode>
                                    </p:audio>
                                  </p:subTnLst>
                                </p:cTn>
                              </p:par>
                            </p:childTnLst>
                          </p:cTn>
                        </p:par>
                      </p:childTnLst>
                    </p:cTn>
                  </p:par>
                  <p:par>
                    <p:cTn id="23" fill="hold">
                      <p:stCondLst>
                        <p:cond delay="indefinite"/>
                      </p:stCondLst>
                      <p:childTnLst>
                        <p:par>
                          <p:cTn id="24" fill="hold">
                            <p:stCondLst>
                              <p:cond delay="0"/>
                            </p:stCondLst>
                            <p:childTnLst>
                              <p:par>
                                <p:cTn id="25" presetID="21" presetClass="entr" presetSubtype="1" fill="hold" grpId="0" nodeType="click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wheel(1)">
                                      <p:cBhvr>
                                        <p:cTn id="2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4" grpId="0" animBg="1"/>
      <p:bldP spid="15" grpId="0" animBg="1"/>
      <p:bldP spid="16"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641531CD-58AD-CB68-A93C-E1C4BAA6F497}"/>
              </a:ext>
            </a:extLst>
          </p:cNvPr>
          <p:cNvGrpSpPr/>
          <p:nvPr/>
        </p:nvGrpSpPr>
        <p:grpSpPr>
          <a:xfrm>
            <a:off x="1" y="118503"/>
            <a:ext cx="606421" cy="902223"/>
            <a:chOff x="1737519" y="1943100"/>
            <a:chExt cx="533400" cy="861840"/>
          </a:xfrm>
        </p:grpSpPr>
        <p:sp>
          <p:nvSpPr>
            <p:cNvPr id="3" name="Oval 2">
              <a:extLst>
                <a:ext uri="{FF2B5EF4-FFF2-40B4-BE49-F238E27FC236}">
                  <a16:creationId xmlns:a16="http://schemas.microsoft.com/office/drawing/2014/main" id="{5051ACAF-417A-2C93-1300-94A01D06FED4}"/>
                </a:ext>
              </a:extLst>
            </p:cNvPr>
            <p:cNvSpPr/>
            <p:nvPr/>
          </p:nvSpPr>
          <p:spPr>
            <a:xfrm>
              <a:off x="1737519" y="2019300"/>
              <a:ext cx="533400" cy="533400"/>
            </a:xfrm>
            <a:prstGeom prst="ellipse">
              <a:avLst/>
            </a:prstGeom>
            <a:solidFill>
              <a:schemeClr val="accent4">
                <a:lumMod val="40000"/>
                <a:lumOff val="60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7940"/>
              <a:endParaRPr lang="en-US" sz="3296" b="1">
                <a:solidFill>
                  <a:prstClr val="white"/>
                </a:solidFill>
                <a:latin typeface="Cambria" panose="02040503050406030204" pitchFamily="18" charset="0"/>
                <a:ea typeface="Cambria" panose="02040503050406030204" pitchFamily="18" charset="0"/>
              </a:endParaRPr>
            </a:p>
          </p:txBody>
        </p:sp>
        <p:sp>
          <p:nvSpPr>
            <p:cNvPr id="4" name="TextBox 3">
              <a:extLst>
                <a:ext uri="{FF2B5EF4-FFF2-40B4-BE49-F238E27FC236}">
                  <a16:creationId xmlns:a16="http://schemas.microsoft.com/office/drawing/2014/main" id="{A0037B6D-1E0E-74AA-9E84-018EA8C19CC7}"/>
                </a:ext>
              </a:extLst>
            </p:cNvPr>
            <p:cNvSpPr txBox="1"/>
            <p:nvPr/>
          </p:nvSpPr>
          <p:spPr>
            <a:xfrm>
              <a:off x="1804609" y="1943100"/>
              <a:ext cx="402126" cy="861840"/>
            </a:xfrm>
            <a:prstGeom prst="rect">
              <a:avLst/>
            </a:prstGeom>
            <a:noFill/>
          </p:spPr>
          <p:txBody>
            <a:bodyPr wrap="none" rtlCol="0">
              <a:spAutoFit/>
            </a:bodyPr>
            <a:lstStyle/>
            <a:p>
              <a:pPr defTabSz="1087940"/>
              <a:r>
                <a:rPr lang="en-US" sz="3595" b="1" dirty="0">
                  <a:solidFill>
                    <a:srgbClr val="FF0000"/>
                  </a:solidFill>
                  <a:latin typeface="Cambria" panose="02040503050406030204" pitchFamily="18" charset="0"/>
                  <a:ea typeface="Cambria" panose="02040503050406030204" pitchFamily="18" charset="0"/>
                  <a:cs typeface="Times New Roman" pitchFamily="18" charset="0"/>
                </a:rPr>
                <a:t>2</a:t>
              </a:r>
            </a:p>
          </p:txBody>
        </p:sp>
      </p:grpSp>
      <p:pic>
        <p:nvPicPr>
          <p:cNvPr id="5" name="Picture 4">
            <a:extLst>
              <a:ext uri="{FF2B5EF4-FFF2-40B4-BE49-F238E27FC236}">
                <a16:creationId xmlns:a16="http://schemas.microsoft.com/office/drawing/2014/main" id="{8A609B38-27E8-5DE0-14CB-BA1D208F4D7E}"/>
              </a:ext>
            </a:extLst>
          </p:cNvPr>
          <p:cNvPicPr>
            <a:picLocks noChangeAspect="1" noChangeArrowheads="1"/>
          </p:cNvPicPr>
          <p:nvPr/>
        </p:nvPicPr>
        <p:blipFill rotWithShape="1">
          <a:blip r:embed="rId3">
            <a:extLst>
              <a:ext uri="{BEBA8EAE-BF5A-486C-A8C5-ECC9F3942E4B}">
                <a14:imgProps xmlns:a14="http://schemas.microsoft.com/office/drawing/2010/main">
                  <a14:imgLayer r:embed="rId4">
                    <a14:imgEffect>
                      <a14:sharpenSoften amount="25000"/>
                    </a14:imgEffect>
                  </a14:imgLayer>
                </a14:imgProps>
              </a:ext>
              <a:ext uri="{28A0092B-C50C-407E-A947-70E740481C1C}">
                <a14:useLocalDpi xmlns:a14="http://schemas.microsoft.com/office/drawing/2010/main" val="0"/>
              </a:ext>
            </a:extLst>
          </a:blip>
          <a:srcRect l="1837" t="9473" r="31915" b="4212"/>
          <a:stretch/>
        </p:blipFill>
        <p:spPr bwMode="auto">
          <a:xfrm>
            <a:off x="263840" y="1675815"/>
            <a:ext cx="8789941" cy="5261132"/>
          </a:xfrm>
          <a:prstGeom prst="rect">
            <a:avLst/>
          </a:prstGeom>
          <a:noFill/>
          <a:extLst>
            <a:ext uri="{909E8E84-426E-40DD-AFC4-6F175D3DCCD1}">
              <a14:hiddenFill xmlns:a14="http://schemas.microsoft.com/office/drawing/2010/main">
                <a:solidFill>
                  <a:srgbClr val="FFFFFF"/>
                </a:solidFill>
              </a14:hiddenFill>
            </a:ext>
          </a:extLst>
        </p:spPr>
      </p:pic>
      <p:sp>
        <p:nvSpPr>
          <p:cNvPr id="6" name="Arc 5">
            <a:extLst>
              <a:ext uri="{FF2B5EF4-FFF2-40B4-BE49-F238E27FC236}">
                <a16:creationId xmlns:a16="http://schemas.microsoft.com/office/drawing/2014/main" id="{237FA2DA-FF14-1BD4-BCBA-72B594B440C7}"/>
              </a:ext>
            </a:extLst>
          </p:cNvPr>
          <p:cNvSpPr/>
          <p:nvPr/>
        </p:nvSpPr>
        <p:spPr>
          <a:xfrm>
            <a:off x="7123396" y="4398594"/>
            <a:ext cx="445570" cy="456620"/>
          </a:xfrm>
          <a:prstGeom prst="arc">
            <a:avLst>
              <a:gd name="adj1" fmla="val 16200000"/>
              <a:gd name="adj2" fmla="val 16036421"/>
            </a:avLst>
          </a:prstGeom>
          <a:ln>
            <a:solidFill>
              <a:srgbClr val="FF0000"/>
            </a:solidFill>
          </a:ln>
        </p:spPr>
        <p:style>
          <a:lnRef idx="3">
            <a:schemeClr val="accent2"/>
          </a:lnRef>
          <a:fillRef idx="0">
            <a:schemeClr val="accent2"/>
          </a:fillRef>
          <a:effectRef idx="2">
            <a:schemeClr val="accent2"/>
          </a:effectRef>
          <a:fontRef idx="minor">
            <a:schemeClr val="tx1"/>
          </a:fontRef>
        </p:style>
        <p:txBody>
          <a:bodyPr rtlCol="0" anchor="ctr"/>
          <a:lstStyle/>
          <a:p>
            <a:pPr algn="ctr" defTabSz="1087940"/>
            <a:endParaRPr lang="en-US" sz="2172">
              <a:solidFill>
                <a:prstClr val="black"/>
              </a:solidFill>
              <a:latin typeface="Cambria" panose="02040503050406030204" pitchFamily="18" charset="0"/>
              <a:ea typeface="Cambria" panose="02040503050406030204" pitchFamily="18" charset="0"/>
            </a:endParaRPr>
          </a:p>
        </p:txBody>
      </p:sp>
      <p:sp>
        <p:nvSpPr>
          <p:cNvPr id="7" name="Arc 6">
            <a:extLst>
              <a:ext uri="{FF2B5EF4-FFF2-40B4-BE49-F238E27FC236}">
                <a16:creationId xmlns:a16="http://schemas.microsoft.com/office/drawing/2014/main" id="{5EE6D347-0910-4FAF-DEE3-DD114C43531F}"/>
              </a:ext>
            </a:extLst>
          </p:cNvPr>
          <p:cNvSpPr/>
          <p:nvPr/>
        </p:nvSpPr>
        <p:spPr>
          <a:xfrm>
            <a:off x="7123395" y="5006023"/>
            <a:ext cx="445570" cy="456620"/>
          </a:xfrm>
          <a:prstGeom prst="arc">
            <a:avLst>
              <a:gd name="adj1" fmla="val 16200000"/>
              <a:gd name="adj2" fmla="val 16036421"/>
            </a:avLst>
          </a:prstGeom>
          <a:ln>
            <a:solidFill>
              <a:srgbClr val="FF0000"/>
            </a:solidFill>
          </a:ln>
        </p:spPr>
        <p:style>
          <a:lnRef idx="3">
            <a:schemeClr val="accent2"/>
          </a:lnRef>
          <a:fillRef idx="0">
            <a:schemeClr val="accent2"/>
          </a:fillRef>
          <a:effectRef idx="2">
            <a:schemeClr val="accent2"/>
          </a:effectRef>
          <a:fontRef idx="minor">
            <a:schemeClr val="tx1"/>
          </a:fontRef>
        </p:style>
        <p:txBody>
          <a:bodyPr rtlCol="0" anchor="ctr"/>
          <a:lstStyle/>
          <a:p>
            <a:pPr algn="ctr" defTabSz="1087940"/>
            <a:endParaRPr lang="en-US" sz="2172">
              <a:solidFill>
                <a:prstClr val="black"/>
              </a:solidFill>
              <a:latin typeface="Cambria" panose="02040503050406030204" pitchFamily="18" charset="0"/>
              <a:ea typeface="Cambria" panose="02040503050406030204" pitchFamily="18" charset="0"/>
            </a:endParaRPr>
          </a:p>
        </p:txBody>
      </p:sp>
      <p:sp>
        <p:nvSpPr>
          <p:cNvPr id="8" name="Arc 7">
            <a:extLst>
              <a:ext uri="{FF2B5EF4-FFF2-40B4-BE49-F238E27FC236}">
                <a16:creationId xmlns:a16="http://schemas.microsoft.com/office/drawing/2014/main" id="{E23086E9-F67E-A269-4B93-A08A4985AED4}"/>
              </a:ext>
            </a:extLst>
          </p:cNvPr>
          <p:cNvSpPr/>
          <p:nvPr/>
        </p:nvSpPr>
        <p:spPr>
          <a:xfrm>
            <a:off x="7123394" y="5635049"/>
            <a:ext cx="445570" cy="456620"/>
          </a:xfrm>
          <a:prstGeom prst="arc">
            <a:avLst>
              <a:gd name="adj1" fmla="val 16200000"/>
              <a:gd name="adj2" fmla="val 16036421"/>
            </a:avLst>
          </a:prstGeom>
          <a:ln>
            <a:solidFill>
              <a:srgbClr val="FF0000"/>
            </a:solidFill>
          </a:ln>
        </p:spPr>
        <p:style>
          <a:lnRef idx="3">
            <a:schemeClr val="accent2"/>
          </a:lnRef>
          <a:fillRef idx="0">
            <a:schemeClr val="accent2"/>
          </a:fillRef>
          <a:effectRef idx="2">
            <a:schemeClr val="accent2"/>
          </a:effectRef>
          <a:fontRef idx="minor">
            <a:schemeClr val="tx1"/>
          </a:fontRef>
        </p:style>
        <p:txBody>
          <a:bodyPr rtlCol="0" anchor="ctr"/>
          <a:lstStyle/>
          <a:p>
            <a:pPr algn="ctr" defTabSz="1087940"/>
            <a:endParaRPr lang="en-US" sz="2172">
              <a:solidFill>
                <a:prstClr val="black"/>
              </a:solidFill>
              <a:latin typeface="Cambria" panose="02040503050406030204" pitchFamily="18" charset="0"/>
              <a:ea typeface="Cambria" panose="02040503050406030204" pitchFamily="18" charset="0"/>
            </a:endParaRPr>
          </a:p>
        </p:txBody>
      </p:sp>
      <p:sp>
        <p:nvSpPr>
          <p:cNvPr id="9" name="Rectangle 8">
            <a:extLst>
              <a:ext uri="{FF2B5EF4-FFF2-40B4-BE49-F238E27FC236}">
                <a16:creationId xmlns:a16="http://schemas.microsoft.com/office/drawing/2014/main" id="{E847EC67-26D3-73D0-20AE-74AED77548CC}"/>
              </a:ext>
            </a:extLst>
          </p:cNvPr>
          <p:cNvSpPr/>
          <p:nvPr/>
        </p:nvSpPr>
        <p:spPr>
          <a:xfrm>
            <a:off x="636132" y="6168"/>
            <a:ext cx="11555868" cy="1752018"/>
          </a:xfrm>
          <a:prstGeom prst="rect">
            <a:avLst/>
          </a:prstGeom>
          <a:solidFill>
            <a:srgbClr val="FFFF00"/>
          </a:solidFill>
        </p:spPr>
        <p:txBody>
          <a:bodyPr wrap="square">
            <a:spAutoFit/>
          </a:bodyPr>
          <a:lstStyle/>
          <a:p>
            <a:pPr algn="just" defTabSz="684886"/>
            <a:r>
              <a:rPr lang="en-US" sz="3595" b="1" dirty="0">
                <a:solidFill>
                  <a:srgbClr val="002060"/>
                </a:solidFill>
                <a:latin typeface="Cambria" panose="02040503050406030204" pitchFamily="18" charset="0"/>
                <a:ea typeface="Cambria" panose="02040503050406030204" pitchFamily="18" charset="0"/>
                <a:cs typeface="Times New Roman" panose="02020603050405020304" pitchFamily="18" charset="0"/>
              </a:rPr>
              <a:t>b. </a:t>
            </a:r>
            <a:r>
              <a:rPr lang="en-US" sz="3595" b="1" dirty="0" err="1">
                <a:solidFill>
                  <a:srgbClr val="002060"/>
                </a:solidFill>
                <a:latin typeface="Cambria" panose="02040503050406030204" pitchFamily="18" charset="0"/>
                <a:ea typeface="Cambria" panose="02040503050406030204" pitchFamily="18" charset="0"/>
                <a:cs typeface="Times New Roman" panose="02020603050405020304" pitchFamily="18" charset="0"/>
              </a:rPr>
              <a:t>Bắt</a:t>
            </a:r>
            <a:r>
              <a:rPr lang="en-US" sz="3595" b="1" dirty="0">
                <a:solidFill>
                  <a:srgbClr val="002060"/>
                </a:solidFill>
                <a:latin typeface="Cambria" panose="02040503050406030204" pitchFamily="18" charset="0"/>
                <a:ea typeface="Cambria" panose="02040503050406030204" pitchFamily="18" charset="0"/>
                <a:cs typeface="Times New Roman" panose="02020603050405020304" pitchFamily="18" charset="0"/>
              </a:rPr>
              <a:t> </a:t>
            </a:r>
            <a:r>
              <a:rPr lang="en-US" sz="3595" b="1" dirty="0" err="1">
                <a:solidFill>
                  <a:srgbClr val="002060"/>
                </a:solidFill>
                <a:latin typeface="Cambria" panose="02040503050406030204" pitchFamily="18" charset="0"/>
                <a:ea typeface="Cambria" panose="02040503050406030204" pitchFamily="18" charset="0"/>
                <a:cs typeface="Times New Roman" panose="02020603050405020304" pitchFamily="18" charset="0"/>
              </a:rPr>
              <a:t>đầu</a:t>
            </a:r>
            <a:r>
              <a:rPr lang="en-US" sz="3595" b="1" dirty="0">
                <a:solidFill>
                  <a:srgbClr val="002060"/>
                </a:solidFill>
                <a:latin typeface="Cambria" panose="02040503050406030204" pitchFamily="18" charset="0"/>
                <a:ea typeface="Cambria" panose="02040503050406030204" pitchFamily="18" charset="0"/>
                <a:cs typeface="Times New Roman" panose="02020603050405020304" pitchFamily="18" charset="0"/>
              </a:rPr>
              <a:t> </a:t>
            </a:r>
            <a:r>
              <a:rPr lang="en-US" sz="3595" b="1" dirty="0" err="1">
                <a:solidFill>
                  <a:srgbClr val="002060"/>
                </a:solidFill>
                <a:latin typeface="Cambria" panose="02040503050406030204" pitchFamily="18" charset="0"/>
                <a:ea typeface="Cambria" panose="02040503050406030204" pitchFamily="18" charset="0"/>
                <a:cs typeface="Times New Roman" panose="02020603050405020304" pitchFamily="18" charset="0"/>
              </a:rPr>
              <a:t>từ</a:t>
            </a:r>
            <a:r>
              <a:rPr lang="en-US" sz="3595" b="1" dirty="0">
                <a:solidFill>
                  <a:srgbClr val="002060"/>
                </a:solidFill>
                <a:latin typeface="Cambria" panose="02040503050406030204" pitchFamily="18" charset="0"/>
                <a:ea typeface="Cambria" panose="02040503050406030204" pitchFamily="18" charset="0"/>
                <a:cs typeface="Times New Roman" panose="02020603050405020304" pitchFamily="18" charset="0"/>
              </a:rPr>
              <a:t> </a:t>
            </a:r>
            <a:r>
              <a:rPr lang="en-US" sz="3595" b="1" dirty="0" err="1">
                <a:solidFill>
                  <a:srgbClr val="002060"/>
                </a:solidFill>
                <a:latin typeface="Cambria" panose="02040503050406030204" pitchFamily="18" charset="0"/>
                <a:ea typeface="Cambria" panose="02040503050406030204" pitchFamily="18" charset="0"/>
                <a:cs typeface="Times New Roman" panose="02020603050405020304" pitchFamily="18" charset="0"/>
              </a:rPr>
              <a:t>ngày</a:t>
            </a:r>
            <a:r>
              <a:rPr lang="en-US" sz="3595" b="1" dirty="0">
                <a:solidFill>
                  <a:srgbClr val="002060"/>
                </a:solidFill>
                <a:latin typeface="Cambria" panose="02040503050406030204" pitchFamily="18" charset="0"/>
                <a:ea typeface="Cambria" panose="02040503050406030204" pitchFamily="18" charset="0"/>
                <a:cs typeface="Times New Roman" panose="02020603050405020304" pitchFamily="18" charset="0"/>
              </a:rPr>
              <a:t> 14 </a:t>
            </a:r>
            <a:r>
              <a:rPr lang="en-US" sz="3595" b="1" dirty="0" err="1">
                <a:solidFill>
                  <a:srgbClr val="002060"/>
                </a:solidFill>
                <a:latin typeface="Cambria" panose="02040503050406030204" pitchFamily="18" charset="0"/>
                <a:ea typeface="Cambria" panose="02040503050406030204" pitchFamily="18" charset="0"/>
                <a:cs typeface="Times New Roman" panose="02020603050405020304" pitchFamily="18" charset="0"/>
              </a:rPr>
              <a:t>tháng</a:t>
            </a:r>
            <a:r>
              <a:rPr lang="en-US" sz="3595" b="1" dirty="0">
                <a:solidFill>
                  <a:srgbClr val="002060"/>
                </a:solidFill>
                <a:latin typeface="Cambria" panose="02040503050406030204" pitchFamily="18" charset="0"/>
                <a:ea typeface="Cambria" panose="02040503050406030204" pitchFamily="18" charset="0"/>
                <a:cs typeface="Times New Roman" panose="02020603050405020304" pitchFamily="18" charset="0"/>
              </a:rPr>
              <a:t> 12, Mai </a:t>
            </a:r>
            <a:r>
              <a:rPr lang="en-US" sz="3595" b="1" dirty="0" err="1">
                <a:solidFill>
                  <a:srgbClr val="002060"/>
                </a:solidFill>
                <a:latin typeface="Cambria" panose="02040503050406030204" pitchFamily="18" charset="0"/>
                <a:ea typeface="Cambria" panose="02040503050406030204" pitchFamily="18" charset="0"/>
                <a:cs typeface="Times New Roman" panose="02020603050405020304" pitchFamily="18" charset="0"/>
              </a:rPr>
              <a:t>học</a:t>
            </a:r>
            <a:r>
              <a:rPr lang="en-US" sz="3595" b="1" dirty="0">
                <a:solidFill>
                  <a:srgbClr val="002060"/>
                </a:solidFill>
                <a:latin typeface="Cambria" panose="02040503050406030204" pitchFamily="18" charset="0"/>
                <a:ea typeface="Cambria" panose="02040503050406030204" pitchFamily="18" charset="0"/>
                <a:cs typeface="Times New Roman" panose="02020603050405020304" pitchFamily="18" charset="0"/>
              </a:rPr>
              <a:t> </a:t>
            </a:r>
            <a:r>
              <a:rPr lang="en-US" sz="3595" b="1" dirty="0" err="1">
                <a:solidFill>
                  <a:srgbClr val="002060"/>
                </a:solidFill>
                <a:latin typeface="Cambria" panose="02040503050406030204" pitchFamily="18" charset="0"/>
                <a:ea typeface="Cambria" panose="02040503050406030204" pitchFamily="18" charset="0"/>
                <a:cs typeface="Times New Roman" panose="02020603050405020304" pitchFamily="18" charset="0"/>
              </a:rPr>
              <a:t>vẽ</a:t>
            </a:r>
            <a:r>
              <a:rPr lang="en-US" sz="3595" b="1" dirty="0">
                <a:solidFill>
                  <a:srgbClr val="002060"/>
                </a:solidFill>
                <a:latin typeface="Cambria" panose="02040503050406030204" pitchFamily="18" charset="0"/>
                <a:ea typeface="Cambria" panose="02040503050406030204" pitchFamily="18" charset="0"/>
                <a:cs typeface="Times New Roman" panose="02020603050405020304" pitchFamily="18" charset="0"/>
              </a:rPr>
              <a:t> </a:t>
            </a:r>
            <a:r>
              <a:rPr lang="en-US" sz="3595" b="1" dirty="0" err="1">
                <a:solidFill>
                  <a:srgbClr val="002060"/>
                </a:solidFill>
                <a:latin typeface="Cambria" panose="02040503050406030204" pitchFamily="18" charset="0"/>
                <a:ea typeface="Cambria" panose="02040503050406030204" pitchFamily="18" charset="0"/>
                <a:cs typeface="Times New Roman" panose="02020603050405020304" pitchFamily="18" charset="0"/>
              </a:rPr>
              <a:t>vào</a:t>
            </a:r>
            <a:r>
              <a:rPr lang="en-US" sz="3595" b="1" dirty="0">
                <a:solidFill>
                  <a:srgbClr val="002060"/>
                </a:solidFill>
                <a:latin typeface="Cambria" panose="02040503050406030204" pitchFamily="18" charset="0"/>
                <a:ea typeface="Cambria" panose="02040503050406030204" pitchFamily="18" charset="0"/>
                <a:cs typeface="Times New Roman" panose="02020603050405020304" pitchFamily="18" charset="0"/>
              </a:rPr>
              <a:t> </a:t>
            </a:r>
            <a:r>
              <a:rPr lang="en-US" sz="3595" b="1" dirty="0" err="1">
                <a:solidFill>
                  <a:srgbClr val="002060"/>
                </a:solidFill>
                <a:latin typeface="Cambria" panose="02040503050406030204" pitchFamily="18" charset="0"/>
                <a:ea typeface="Cambria" panose="02040503050406030204" pitchFamily="18" charset="0"/>
                <a:cs typeface="Times New Roman" panose="02020603050405020304" pitchFamily="18" charset="0"/>
              </a:rPr>
              <a:t>chiều</a:t>
            </a:r>
            <a:r>
              <a:rPr lang="en-US" sz="3595" b="1" dirty="0">
                <a:solidFill>
                  <a:srgbClr val="002060"/>
                </a:solidFill>
                <a:latin typeface="Cambria" panose="02040503050406030204" pitchFamily="18" charset="0"/>
                <a:ea typeface="Cambria" panose="02040503050406030204" pitchFamily="18" charset="0"/>
                <a:cs typeface="Times New Roman" panose="02020603050405020304" pitchFamily="18" charset="0"/>
              </a:rPr>
              <a:t> </a:t>
            </a:r>
            <a:r>
              <a:rPr lang="en-US" sz="3595" b="1" dirty="0" err="1">
                <a:solidFill>
                  <a:srgbClr val="002060"/>
                </a:solidFill>
                <a:latin typeface="Cambria" panose="02040503050406030204" pitchFamily="18" charset="0"/>
                <a:ea typeface="Cambria" panose="02040503050406030204" pitchFamily="18" charset="0"/>
                <a:cs typeface="Times New Roman" panose="02020603050405020304" pitchFamily="18" charset="0"/>
              </a:rPr>
              <a:t>thứ</a:t>
            </a:r>
            <a:r>
              <a:rPr lang="en-US" sz="3595" b="1" dirty="0">
                <a:solidFill>
                  <a:srgbClr val="002060"/>
                </a:solidFill>
                <a:latin typeface="Cambria" panose="02040503050406030204" pitchFamily="18" charset="0"/>
                <a:ea typeface="Cambria" panose="02040503050406030204" pitchFamily="18" charset="0"/>
                <a:cs typeface="Times New Roman" panose="02020603050405020304" pitchFamily="18" charset="0"/>
              </a:rPr>
              <a:t> </a:t>
            </a:r>
            <a:r>
              <a:rPr lang="en-US" sz="3595" b="1" dirty="0" err="1">
                <a:solidFill>
                  <a:srgbClr val="002060"/>
                </a:solidFill>
                <a:latin typeface="Cambria" panose="02040503050406030204" pitchFamily="18" charset="0"/>
                <a:ea typeface="Cambria" panose="02040503050406030204" pitchFamily="18" charset="0"/>
                <a:cs typeface="Times New Roman" panose="02020603050405020304" pitchFamily="18" charset="0"/>
              </a:rPr>
              <a:t>Bảy</a:t>
            </a:r>
            <a:r>
              <a:rPr lang="en-US" sz="3595" b="1" dirty="0">
                <a:solidFill>
                  <a:srgbClr val="002060"/>
                </a:solidFill>
                <a:latin typeface="Cambria" panose="02040503050406030204" pitchFamily="18" charset="0"/>
                <a:ea typeface="Cambria" panose="02040503050406030204" pitchFamily="18" charset="0"/>
                <a:cs typeface="Times New Roman" panose="02020603050405020304" pitchFamily="18" charset="0"/>
              </a:rPr>
              <a:t> </a:t>
            </a:r>
            <a:r>
              <a:rPr lang="en-US" sz="3595" b="1" dirty="0" err="1">
                <a:solidFill>
                  <a:srgbClr val="002060"/>
                </a:solidFill>
                <a:latin typeface="Cambria" panose="02040503050406030204" pitchFamily="18" charset="0"/>
                <a:ea typeface="Cambria" panose="02040503050406030204" pitchFamily="18" charset="0"/>
                <a:cs typeface="Times New Roman" panose="02020603050405020304" pitchFamily="18" charset="0"/>
              </a:rPr>
              <a:t>hằng</a:t>
            </a:r>
            <a:r>
              <a:rPr lang="en-US" sz="3595" b="1" dirty="0">
                <a:solidFill>
                  <a:srgbClr val="002060"/>
                </a:solidFill>
                <a:latin typeface="Cambria" panose="02040503050406030204" pitchFamily="18" charset="0"/>
                <a:ea typeface="Cambria" panose="02040503050406030204" pitchFamily="18" charset="0"/>
                <a:cs typeface="Times New Roman" panose="02020603050405020304" pitchFamily="18" charset="0"/>
              </a:rPr>
              <a:t> </a:t>
            </a:r>
            <a:r>
              <a:rPr lang="en-US" sz="3595" b="1" dirty="0" err="1">
                <a:solidFill>
                  <a:srgbClr val="002060"/>
                </a:solidFill>
                <a:latin typeface="Cambria" panose="02040503050406030204" pitchFamily="18" charset="0"/>
                <a:ea typeface="Cambria" panose="02040503050406030204" pitchFamily="18" charset="0"/>
                <a:cs typeface="Times New Roman" panose="02020603050405020304" pitchFamily="18" charset="0"/>
              </a:rPr>
              <a:t>tuần</a:t>
            </a:r>
            <a:r>
              <a:rPr lang="en-US" sz="3595" b="1" dirty="0">
                <a:solidFill>
                  <a:srgbClr val="002060"/>
                </a:solidFill>
                <a:latin typeface="Cambria" panose="02040503050406030204" pitchFamily="18" charset="0"/>
                <a:ea typeface="Cambria" panose="02040503050406030204" pitchFamily="18" charset="0"/>
                <a:cs typeface="Times New Roman" panose="02020603050405020304" pitchFamily="18" charset="0"/>
              </a:rPr>
              <a:t>. </a:t>
            </a:r>
            <a:r>
              <a:rPr lang="en-US" sz="3595" b="1" dirty="0" err="1">
                <a:solidFill>
                  <a:srgbClr val="002060"/>
                </a:solidFill>
                <a:latin typeface="Cambria" panose="02040503050406030204" pitchFamily="18" charset="0"/>
                <a:ea typeface="Cambria" panose="02040503050406030204" pitchFamily="18" charset="0"/>
                <a:cs typeface="Times New Roman" panose="02020603050405020304" pitchFamily="18" charset="0"/>
              </a:rPr>
              <a:t>Hỏi</a:t>
            </a:r>
            <a:r>
              <a:rPr lang="en-US" sz="3595" b="1" dirty="0">
                <a:solidFill>
                  <a:srgbClr val="002060"/>
                </a:solidFill>
                <a:latin typeface="Cambria" panose="02040503050406030204" pitchFamily="18" charset="0"/>
                <a:ea typeface="Cambria" panose="02040503050406030204" pitchFamily="18" charset="0"/>
                <a:cs typeface="Times New Roman" panose="02020603050405020304" pitchFamily="18" charset="0"/>
              </a:rPr>
              <a:t> </a:t>
            </a:r>
            <a:r>
              <a:rPr lang="en-US" sz="3595" b="1" dirty="0" err="1">
                <a:solidFill>
                  <a:srgbClr val="002060"/>
                </a:solidFill>
                <a:latin typeface="Cambria" panose="02040503050406030204" pitchFamily="18" charset="0"/>
                <a:ea typeface="Cambria" panose="02040503050406030204" pitchFamily="18" charset="0"/>
                <a:cs typeface="Times New Roman" panose="02020603050405020304" pitchFamily="18" charset="0"/>
              </a:rPr>
              <a:t>trong</a:t>
            </a:r>
            <a:r>
              <a:rPr lang="en-US" sz="3595" b="1" dirty="0">
                <a:solidFill>
                  <a:srgbClr val="002060"/>
                </a:solidFill>
                <a:latin typeface="Cambria" panose="02040503050406030204" pitchFamily="18" charset="0"/>
                <a:ea typeface="Cambria" panose="02040503050406030204" pitchFamily="18" charset="0"/>
                <a:cs typeface="Times New Roman" panose="02020603050405020304" pitchFamily="18" charset="0"/>
              </a:rPr>
              <a:t> </a:t>
            </a:r>
            <a:r>
              <a:rPr lang="en-US" sz="3595" b="1" dirty="0" err="1">
                <a:solidFill>
                  <a:srgbClr val="002060"/>
                </a:solidFill>
                <a:latin typeface="Cambria" panose="02040503050406030204" pitchFamily="18" charset="0"/>
                <a:ea typeface="Cambria" panose="02040503050406030204" pitchFamily="18" charset="0"/>
                <a:cs typeface="Times New Roman" panose="02020603050405020304" pitchFamily="18" charset="0"/>
              </a:rPr>
              <a:t>tháng</a:t>
            </a:r>
            <a:r>
              <a:rPr lang="en-US" sz="3595" b="1" dirty="0">
                <a:solidFill>
                  <a:srgbClr val="002060"/>
                </a:solidFill>
                <a:latin typeface="Cambria" panose="02040503050406030204" pitchFamily="18" charset="0"/>
                <a:ea typeface="Cambria" panose="02040503050406030204" pitchFamily="18" charset="0"/>
                <a:cs typeface="Times New Roman" panose="02020603050405020304" pitchFamily="18" charset="0"/>
              </a:rPr>
              <a:t> 12, Mai </a:t>
            </a:r>
            <a:r>
              <a:rPr lang="en-US" sz="3595" b="1" dirty="0" err="1">
                <a:solidFill>
                  <a:srgbClr val="002060"/>
                </a:solidFill>
                <a:latin typeface="Cambria" panose="02040503050406030204" pitchFamily="18" charset="0"/>
                <a:ea typeface="Cambria" panose="02040503050406030204" pitchFamily="18" charset="0"/>
                <a:cs typeface="Times New Roman" panose="02020603050405020304" pitchFamily="18" charset="0"/>
              </a:rPr>
              <a:t>có</a:t>
            </a:r>
            <a:r>
              <a:rPr lang="en-US" sz="3595" b="1" dirty="0">
                <a:solidFill>
                  <a:srgbClr val="002060"/>
                </a:solidFill>
                <a:latin typeface="Cambria" panose="02040503050406030204" pitchFamily="18" charset="0"/>
                <a:ea typeface="Cambria" panose="02040503050406030204" pitchFamily="18" charset="0"/>
                <a:cs typeface="Times New Roman" panose="02020603050405020304" pitchFamily="18" charset="0"/>
              </a:rPr>
              <a:t> </a:t>
            </a:r>
            <a:r>
              <a:rPr lang="en-US" sz="3595" b="1" dirty="0" err="1">
                <a:solidFill>
                  <a:srgbClr val="002060"/>
                </a:solidFill>
                <a:latin typeface="Cambria" panose="02040503050406030204" pitchFamily="18" charset="0"/>
                <a:ea typeface="Cambria" panose="02040503050406030204" pitchFamily="18" charset="0"/>
                <a:cs typeface="Times New Roman" panose="02020603050405020304" pitchFamily="18" charset="0"/>
              </a:rPr>
              <a:t>bao</a:t>
            </a:r>
            <a:r>
              <a:rPr lang="en-US" sz="3595" b="1" dirty="0">
                <a:solidFill>
                  <a:srgbClr val="002060"/>
                </a:solidFill>
                <a:latin typeface="Cambria" panose="02040503050406030204" pitchFamily="18" charset="0"/>
                <a:ea typeface="Cambria" panose="02040503050406030204" pitchFamily="18" charset="0"/>
                <a:cs typeface="Times New Roman" panose="02020603050405020304" pitchFamily="18" charset="0"/>
              </a:rPr>
              <a:t> </a:t>
            </a:r>
            <a:r>
              <a:rPr lang="en-US" sz="3595" b="1" dirty="0" err="1">
                <a:solidFill>
                  <a:srgbClr val="002060"/>
                </a:solidFill>
                <a:latin typeface="Cambria" panose="02040503050406030204" pitchFamily="18" charset="0"/>
                <a:ea typeface="Cambria" panose="02040503050406030204" pitchFamily="18" charset="0"/>
                <a:cs typeface="Times New Roman" panose="02020603050405020304" pitchFamily="18" charset="0"/>
              </a:rPr>
              <a:t>nhiêu</a:t>
            </a:r>
            <a:r>
              <a:rPr lang="en-US" sz="3595" b="1" dirty="0">
                <a:solidFill>
                  <a:srgbClr val="002060"/>
                </a:solidFill>
                <a:latin typeface="Cambria" panose="02040503050406030204" pitchFamily="18" charset="0"/>
                <a:ea typeface="Cambria" panose="02040503050406030204" pitchFamily="18" charset="0"/>
                <a:cs typeface="Times New Roman" panose="02020603050405020304" pitchFamily="18" charset="0"/>
              </a:rPr>
              <a:t> </a:t>
            </a:r>
            <a:r>
              <a:rPr lang="en-US" sz="3595" b="1" dirty="0" err="1">
                <a:solidFill>
                  <a:srgbClr val="002060"/>
                </a:solidFill>
                <a:latin typeface="Cambria" panose="02040503050406030204" pitchFamily="18" charset="0"/>
                <a:ea typeface="Cambria" panose="02040503050406030204" pitchFamily="18" charset="0"/>
                <a:cs typeface="Times New Roman" panose="02020603050405020304" pitchFamily="18" charset="0"/>
              </a:rPr>
              <a:t>buổi</a:t>
            </a:r>
            <a:r>
              <a:rPr lang="en-US" sz="3595" b="1" dirty="0">
                <a:solidFill>
                  <a:srgbClr val="002060"/>
                </a:solidFill>
                <a:latin typeface="Cambria" panose="02040503050406030204" pitchFamily="18" charset="0"/>
                <a:ea typeface="Cambria" panose="02040503050406030204" pitchFamily="18" charset="0"/>
                <a:cs typeface="Times New Roman" panose="02020603050405020304" pitchFamily="18" charset="0"/>
              </a:rPr>
              <a:t> </a:t>
            </a:r>
            <a:r>
              <a:rPr lang="en-US" sz="3595" b="1" dirty="0" err="1">
                <a:solidFill>
                  <a:srgbClr val="002060"/>
                </a:solidFill>
                <a:latin typeface="Cambria" panose="02040503050406030204" pitchFamily="18" charset="0"/>
                <a:ea typeface="Cambria" panose="02040503050406030204" pitchFamily="18" charset="0"/>
                <a:cs typeface="Times New Roman" panose="02020603050405020304" pitchFamily="18" charset="0"/>
              </a:rPr>
              <a:t>học</a:t>
            </a:r>
            <a:r>
              <a:rPr lang="en-US" sz="3595" b="1" dirty="0">
                <a:solidFill>
                  <a:srgbClr val="002060"/>
                </a:solidFill>
                <a:latin typeface="Cambria" panose="02040503050406030204" pitchFamily="18" charset="0"/>
                <a:ea typeface="Cambria" panose="02040503050406030204" pitchFamily="18" charset="0"/>
                <a:cs typeface="Times New Roman" panose="02020603050405020304" pitchFamily="18" charset="0"/>
              </a:rPr>
              <a:t> </a:t>
            </a:r>
            <a:r>
              <a:rPr lang="en-US" sz="3595" b="1" dirty="0" err="1">
                <a:solidFill>
                  <a:srgbClr val="002060"/>
                </a:solidFill>
                <a:latin typeface="Cambria" panose="02040503050406030204" pitchFamily="18" charset="0"/>
                <a:ea typeface="Cambria" panose="02040503050406030204" pitchFamily="18" charset="0"/>
                <a:cs typeface="Times New Roman" panose="02020603050405020304" pitchFamily="18" charset="0"/>
              </a:rPr>
              <a:t>vẽ</a:t>
            </a:r>
            <a:r>
              <a:rPr lang="en-US" sz="3595" b="1" dirty="0">
                <a:solidFill>
                  <a:srgbClr val="002060"/>
                </a:solidFill>
                <a:latin typeface="Cambria" panose="02040503050406030204" pitchFamily="18" charset="0"/>
                <a:ea typeface="Cambria" panose="02040503050406030204" pitchFamily="18" charset="0"/>
                <a:cs typeface="Times New Roman" panose="02020603050405020304" pitchFamily="18" charset="0"/>
              </a:rPr>
              <a:t>? </a:t>
            </a:r>
          </a:p>
        </p:txBody>
      </p:sp>
      <p:pic>
        <p:nvPicPr>
          <p:cNvPr id="10" name="Picture 9">
            <a:extLst>
              <a:ext uri="{FF2B5EF4-FFF2-40B4-BE49-F238E27FC236}">
                <a16:creationId xmlns:a16="http://schemas.microsoft.com/office/drawing/2014/main" id="{3DBA7940-12E4-33EA-7996-FD291714F7B9}"/>
              </a:ext>
            </a:extLst>
          </p:cNvPr>
          <p:cNvPicPr>
            <a:picLocks noChangeAspect="1"/>
          </p:cNvPicPr>
          <p:nvPr/>
        </p:nvPicPr>
        <p:blipFill>
          <a:blip r:embed="rId5"/>
          <a:stretch>
            <a:fillRect/>
          </a:stretch>
        </p:blipFill>
        <p:spPr>
          <a:xfrm>
            <a:off x="9406497" y="3181556"/>
            <a:ext cx="2420297" cy="3347317"/>
          </a:xfrm>
          <a:prstGeom prst="rect">
            <a:avLst/>
          </a:prstGeom>
        </p:spPr>
      </p:pic>
    </p:spTree>
    <p:extLst>
      <p:ext uri="{BB962C8B-B14F-4D97-AF65-F5344CB8AC3E}">
        <p14:creationId xmlns:p14="http://schemas.microsoft.com/office/powerpoint/2010/main" val="366390699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heel(1)">
                                      <p:cBhvr>
                                        <p:cTn id="7" dur="500"/>
                                        <p:tgtEl>
                                          <p:spTgt spid="6"/>
                                        </p:tgtEl>
                                      </p:cBhvr>
                                    </p:animEffect>
                                  </p:childTnLst>
                                  <p:subTnLst>
                                    <p:audio>
                                      <p:cMediaNode>
                                        <p:cTn display="0" masterRel="sameClick">
                                          <p:stCondLst>
                                            <p:cond evt="begin" delay="0">
                                              <p:tn val="5"/>
                                            </p:cond>
                                          </p:stCondLst>
                                          <p:endCondLst>
                                            <p:cond evt="onStopAudio" delay="0">
                                              <p:tgtEl>
                                                <p:sldTgt/>
                                              </p:tgtEl>
                                            </p:cond>
                                          </p:endCondLst>
                                        </p:cTn>
                                        <p:tgtEl>
                                          <p:sndTgt r:embed="rId2" name="arrow.wav"/>
                                        </p:tgtEl>
                                      </p:cMediaNode>
                                    </p:audio>
                                  </p:subTnLst>
                                </p:cTn>
                              </p:par>
                            </p:childTnLst>
                          </p:cTn>
                        </p:par>
                      </p:childTnLst>
                    </p:cTn>
                  </p:par>
                  <p:par>
                    <p:cTn id="8" fill="hold">
                      <p:stCondLst>
                        <p:cond delay="indefinite"/>
                      </p:stCondLst>
                      <p:childTnLst>
                        <p:par>
                          <p:cTn id="9" fill="hold">
                            <p:stCondLst>
                              <p:cond delay="0"/>
                            </p:stCondLst>
                            <p:childTnLst>
                              <p:par>
                                <p:cTn id="10" presetID="21" presetClass="entr" presetSubtype="1"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heel(1)">
                                      <p:cBhvr>
                                        <p:cTn id="12" dur="500"/>
                                        <p:tgtEl>
                                          <p:spTgt spid="7"/>
                                        </p:tgtEl>
                                      </p:cBhvr>
                                    </p:animEffect>
                                  </p:childTnLst>
                                  <p:subTnLst>
                                    <p:audio>
                                      <p:cMediaNode>
                                        <p:cTn display="0" masterRel="sameClick">
                                          <p:stCondLst>
                                            <p:cond evt="begin" delay="0">
                                              <p:tn val="10"/>
                                            </p:cond>
                                          </p:stCondLst>
                                          <p:endCondLst>
                                            <p:cond evt="onStopAudio" delay="0">
                                              <p:tgtEl>
                                                <p:sldTgt/>
                                              </p:tgtEl>
                                            </p:cond>
                                          </p:endCondLst>
                                        </p:cTn>
                                        <p:tgtEl>
                                          <p:sndTgt r:embed="rId2" name="arrow.wav"/>
                                        </p:tgtEl>
                                      </p:cMediaNode>
                                    </p:audio>
                                  </p:subTnLst>
                                </p:cTn>
                              </p:par>
                            </p:childTnLst>
                          </p:cTn>
                        </p:par>
                      </p:childTnLst>
                    </p:cTn>
                  </p:par>
                  <p:par>
                    <p:cTn id="13" fill="hold">
                      <p:stCondLst>
                        <p:cond delay="indefinite"/>
                      </p:stCondLst>
                      <p:childTnLst>
                        <p:par>
                          <p:cTn id="14" fill="hold">
                            <p:stCondLst>
                              <p:cond delay="0"/>
                            </p:stCondLst>
                            <p:childTnLst>
                              <p:par>
                                <p:cTn id="15" presetID="21" presetClass="entr" presetSubtype="1"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heel(1)">
                                      <p:cBhvr>
                                        <p:cTn id="17" dur="500"/>
                                        <p:tgtEl>
                                          <p:spTgt spid="8"/>
                                        </p:tgtEl>
                                      </p:cBhvr>
                                    </p:animEffect>
                                  </p:childTnLst>
                                  <p:subTnLst>
                                    <p:audio>
                                      <p:cMediaNode>
                                        <p:cTn display="0" masterRel="sameClick">
                                          <p:stCondLst>
                                            <p:cond evt="begin" delay="0">
                                              <p:tn val="15"/>
                                            </p:cond>
                                          </p:stCondLst>
                                          <p:endCondLst>
                                            <p:cond evt="onStopAudio" delay="0">
                                              <p:tgtEl>
                                                <p:sldTgt/>
                                              </p:tgtEl>
                                            </p:cond>
                                          </p:endCondLst>
                                        </p:cTn>
                                        <p:tgtEl>
                                          <p:sndTgt r:embed="rId2" name="arrow.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Isosceles Triangle 16">
            <a:extLst>
              <a:ext uri="{FF2B5EF4-FFF2-40B4-BE49-F238E27FC236}">
                <a16:creationId xmlns:a16="http://schemas.microsoft.com/office/drawing/2014/main" id="{9EB3BA7C-1A76-4E51-B9DB-A9DC901C5566}"/>
              </a:ext>
            </a:extLst>
          </p:cNvPr>
          <p:cNvSpPr/>
          <p:nvPr/>
        </p:nvSpPr>
        <p:spPr>
          <a:xfrm>
            <a:off x="82265" y="430676"/>
            <a:ext cx="1008529" cy="833717"/>
          </a:xfrm>
          <a:prstGeom prst="triangle">
            <a:avLst/>
          </a:prstGeom>
          <a:solidFill>
            <a:srgbClr val="00B0F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600" b="0" i="0" u="none" strike="noStrike" kern="1200" cap="none" spc="0" normalizeH="0" baseline="0" noProof="0" dirty="0">
                <a:ln>
                  <a:noFill/>
                </a:ln>
                <a:solidFill>
                  <a:prstClr val="white"/>
                </a:solidFill>
                <a:effectLst/>
                <a:uLnTx/>
                <a:uFillTx/>
                <a:latin typeface="Arial" panose="020B0604020202020204" pitchFamily="34" charset="0"/>
                <a:cs typeface="Arial" panose="020B0604020202020204" pitchFamily="34" charset="0"/>
              </a:rPr>
              <a:t>3</a:t>
            </a:r>
          </a:p>
        </p:txBody>
      </p:sp>
      <p:sp>
        <p:nvSpPr>
          <p:cNvPr id="18" name="TextBox 17">
            <a:extLst>
              <a:ext uri="{FF2B5EF4-FFF2-40B4-BE49-F238E27FC236}">
                <a16:creationId xmlns:a16="http://schemas.microsoft.com/office/drawing/2014/main" id="{D05E51AE-DBC6-4DB2-9236-748307F65595}"/>
              </a:ext>
            </a:extLst>
          </p:cNvPr>
          <p:cNvSpPr txBox="1"/>
          <p:nvPr/>
        </p:nvSpPr>
        <p:spPr>
          <a:xfrm>
            <a:off x="1038225" y="410116"/>
            <a:ext cx="10877550" cy="1477328"/>
          </a:xfrm>
          <a:prstGeom prst="rect">
            <a:avLst/>
          </a:prstGeom>
          <a:noFill/>
        </p:spPr>
        <p:txBody>
          <a:bodyPr wrap="square" rtlCol="0">
            <a:spAutoFit/>
          </a:bodyPr>
          <a:lstStyle/>
          <a:p>
            <a:pPr lvl="0"/>
            <a:r>
              <a:rPr lang="vi-VN" sz="3000" dirty="0">
                <a:solidFill>
                  <a:prstClr val="black"/>
                </a:solidFill>
                <a:latin typeface="Calibri" panose="020F0502020204030204" pitchFamily="34" charset="0"/>
                <a:cs typeface="Calibri" panose="020F0502020204030204" pitchFamily="34" charset="0"/>
              </a:rPr>
              <a:t>Nam có một số tiền như hình dưới đây. Nam đã dùng toàn bộ số tiền đó để mua ba cái bút chì giống nhau. Nếu Việt cũng mua một cái bút chì giống như Nam, thì Việt phải trả bao nhiêu tiền?</a:t>
            </a:r>
          </a:p>
        </p:txBody>
      </p:sp>
      <p:pic>
        <p:nvPicPr>
          <p:cNvPr id="5" name="Picture 4">
            <a:extLst>
              <a:ext uri="{FF2B5EF4-FFF2-40B4-BE49-F238E27FC236}">
                <a16:creationId xmlns:a16="http://schemas.microsoft.com/office/drawing/2014/main" id="{7BBFC60C-DEBE-C118-70BD-106858444E99}"/>
              </a:ext>
            </a:extLst>
          </p:cNvPr>
          <p:cNvPicPr>
            <a:picLocks noChangeAspect="1"/>
          </p:cNvPicPr>
          <p:nvPr/>
        </p:nvPicPr>
        <p:blipFill>
          <a:blip r:embed="rId2"/>
          <a:stretch>
            <a:fillRect/>
          </a:stretch>
        </p:blipFill>
        <p:spPr>
          <a:xfrm>
            <a:off x="1809750" y="2028824"/>
            <a:ext cx="8508590" cy="1533525"/>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cxnSp>
        <p:nvCxnSpPr>
          <p:cNvPr id="7" name="Straight Connector 6">
            <a:extLst>
              <a:ext uri="{FF2B5EF4-FFF2-40B4-BE49-F238E27FC236}">
                <a16:creationId xmlns:a16="http://schemas.microsoft.com/office/drawing/2014/main" id="{0FE62E88-C80C-FE14-1248-9ACB00227FF3}"/>
              </a:ext>
            </a:extLst>
          </p:cNvPr>
          <p:cNvCxnSpPr>
            <a:cxnSpLocks/>
          </p:cNvCxnSpPr>
          <p:nvPr/>
        </p:nvCxnSpPr>
        <p:spPr>
          <a:xfrm>
            <a:off x="7286625" y="876300"/>
            <a:ext cx="4391025"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0DF6EE99-7308-895C-63C3-88CBFE88238E}"/>
              </a:ext>
            </a:extLst>
          </p:cNvPr>
          <p:cNvCxnSpPr>
            <a:cxnSpLocks/>
          </p:cNvCxnSpPr>
          <p:nvPr/>
        </p:nvCxnSpPr>
        <p:spPr>
          <a:xfrm>
            <a:off x="2276475" y="1362075"/>
            <a:ext cx="4543425"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1226F5B1-CC21-401D-0A8E-992F9B1A613B}"/>
              </a:ext>
            </a:extLst>
          </p:cNvPr>
          <p:cNvCxnSpPr>
            <a:cxnSpLocks/>
          </p:cNvCxnSpPr>
          <p:nvPr/>
        </p:nvCxnSpPr>
        <p:spPr>
          <a:xfrm>
            <a:off x="7038975" y="1323975"/>
            <a:ext cx="4657725"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D426748E-4AE4-858B-673C-E7FA2689B347}"/>
              </a:ext>
            </a:extLst>
          </p:cNvPr>
          <p:cNvCxnSpPr>
            <a:cxnSpLocks/>
          </p:cNvCxnSpPr>
          <p:nvPr/>
        </p:nvCxnSpPr>
        <p:spPr>
          <a:xfrm>
            <a:off x="4886325" y="1790700"/>
            <a:ext cx="4019550"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sp>
        <p:nvSpPr>
          <p:cNvPr id="29" name="TextBox 28">
            <a:extLst>
              <a:ext uri="{FF2B5EF4-FFF2-40B4-BE49-F238E27FC236}">
                <a16:creationId xmlns:a16="http://schemas.microsoft.com/office/drawing/2014/main" id="{6062CD33-C3E7-4DBB-A7E8-15125E414FDF}"/>
              </a:ext>
            </a:extLst>
          </p:cNvPr>
          <p:cNvSpPr txBox="1"/>
          <p:nvPr/>
        </p:nvSpPr>
        <p:spPr>
          <a:xfrm>
            <a:off x="1076325" y="3876675"/>
            <a:ext cx="9753600" cy="1905000"/>
          </a:xfrm>
          <a:prstGeom prst="rect">
            <a:avLst/>
          </a:prstGeom>
          <a:noFill/>
        </p:spPr>
        <p:txBody>
          <a:bodyPr wrap="square" rtlCol="0">
            <a:spAutoFit/>
          </a:bodyPr>
          <a:lstStyle/>
          <a:p>
            <a:endParaRPr lang="en-US" dirty="0"/>
          </a:p>
        </p:txBody>
      </p:sp>
      <p:sp>
        <p:nvSpPr>
          <p:cNvPr id="31" name="TextBox 30">
            <a:extLst>
              <a:ext uri="{FF2B5EF4-FFF2-40B4-BE49-F238E27FC236}">
                <a16:creationId xmlns:a16="http://schemas.microsoft.com/office/drawing/2014/main" id="{FFF77B3B-829C-EC39-CEF4-2FA1694EA84E}"/>
              </a:ext>
            </a:extLst>
          </p:cNvPr>
          <p:cNvSpPr txBox="1"/>
          <p:nvPr/>
        </p:nvSpPr>
        <p:spPr>
          <a:xfrm>
            <a:off x="1076325" y="3609975"/>
            <a:ext cx="9790149" cy="3046988"/>
          </a:xfrm>
          <a:prstGeom prst="rect">
            <a:avLst/>
          </a:prstGeom>
          <a:noFill/>
        </p:spPr>
        <p:txBody>
          <a:bodyPr wrap="square" rtlCol="0">
            <a:spAutoFit/>
          </a:bodyPr>
          <a:lstStyle/>
          <a:p>
            <a:pPr algn="ctr"/>
            <a:r>
              <a:rPr lang="en-US" sz="3200" b="1" u="sng" dirty="0" err="1">
                <a:solidFill>
                  <a:srgbClr val="FF0000"/>
                </a:solidFill>
                <a:latin typeface="Cambria" panose="02040503050406030204" pitchFamily="18" charset="0"/>
                <a:ea typeface="Cambria" panose="02040503050406030204" pitchFamily="18" charset="0"/>
                <a:cs typeface="Calibri" panose="020F0502020204030204" pitchFamily="34" charset="0"/>
              </a:rPr>
              <a:t>Bài</a:t>
            </a:r>
            <a:r>
              <a:rPr lang="en-US" sz="3200" b="1" u="sng" dirty="0">
                <a:solidFill>
                  <a:srgbClr val="FF0000"/>
                </a:solidFill>
                <a:latin typeface="Cambria" panose="02040503050406030204" pitchFamily="18" charset="0"/>
                <a:ea typeface="Cambria" panose="02040503050406030204" pitchFamily="18" charset="0"/>
                <a:cs typeface="Calibri" panose="020F0502020204030204" pitchFamily="34" charset="0"/>
              </a:rPr>
              <a:t> </a:t>
            </a:r>
            <a:r>
              <a:rPr lang="en-US" sz="3200" b="1" u="sng" dirty="0" err="1">
                <a:solidFill>
                  <a:srgbClr val="FF0000"/>
                </a:solidFill>
                <a:latin typeface="Cambria" panose="02040503050406030204" pitchFamily="18" charset="0"/>
                <a:ea typeface="Cambria" panose="02040503050406030204" pitchFamily="18" charset="0"/>
                <a:cs typeface="Calibri" panose="020F0502020204030204" pitchFamily="34" charset="0"/>
              </a:rPr>
              <a:t>giải</a:t>
            </a:r>
            <a:r>
              <a:rPr lang="en-US" sz="3200" b="1" u="sng" dirty="0">
                <a:solidFill>
                  <a:srgbClr val="FF0000"/>
                </a:solidFill>
                <a:latin typeface="Cambria" panose="02040503050406030204" pitchFamily="18" charset="0"/>
                <a:ea typeface="Cambria" panose="02040503050406030204" pitchFamily="18" charset="0"/>
                <a:cs typeface="Calibri" panose="020F0502020204030204" pitchFamily="34" charset="0"/>
              </a:rPr>
              <a:t>:</a:t>
            </a:r>
          </a:p>
          <a:p>
            <a:pPr algn="ctr"/>
            <a:r>
              <a:rPr lang="en-US" sz="3200" b="1" dirty="0" err="1">
                <a:solidFill>
                  <a:srgbClr val="FF0000"/>
                </a:solidFill>
                <a:latin typeface="Cambria" panose="02040503050406030204" pitchFamily="18" charset="0"/>
                <a:ea typeface="Cambria" panose="02040503050406030204" pitchFamily="18" charset="0"/>
                <a:cs typeface="Calibri" panose="020F0502020204030204" pitchFamily="34" charset="0"/>
              </a:rPr>
              <a:t>Số</a:t>
            </a:r>
            <a:r>
              <a:rPr lang="en-US" sz="3200" b="1" dirty="0">
                <a:solidFill>
                  <a:srgbClr val="FF0000"/>
                </a:solidFill>
                <a:latin typeface="Cambria" panose="02040503050406030204" pitchFamily="18" charset="0"/>
                <a:ea typeface="Cambria" panose="02040503050406030204" pitchFamily="18" charset="0"/>
                <a:cs typeface="Calibri" panose="020F0502020204030204" pitchFamily="34" charset="0"/>
              </a:rPr>
              <a:t> </a:t>
            </a:r>
            <a:r>
              <a:rPr lang="en-US" sz="3200" b="1" dirty="0" err="1">
                <a:solidFill>
                  <a:srgbClr val="FF0000"/>
                </a:solidFill>
                <a:latin typeface="Cambria" panose="02040503050406030204" pitchFamily="18" charset="0"/>
                <a:ea typeface="Cambria" panose="02040503050406030204" pitchFamily="18" charset="0"/>
                <a:cs typeface="Calibri" panose="020F0502020204030204" pitchFamily="34" charset="0"/>
              </a:rPr>
              <a:t>tiền</a:t>
            </a:r>
            <a:r>
              <a:rPr lang="en-US" sz="3200" b="1" dirty="0">
                <a:solidFill>
                  <a:srgbClr val="FF0000"/>
                </a:solidFill>
                <a:latin typeface="Cambria" panose="02040503050406030204" pitchFamily="18" charset="0"/>
                <a:ea typeface="Cambria" panose="02040503050406030204" pitchFamily="18" charset="0"/>
                <a:cs typeface="Calibri" panose="020F0502020204030204" pitchFamily="34" charset="0"/>
              </a:rPr>
              <a:t> Nam </a:t>
            </a:r>
            <a:r>
              <a:rPr lang="en-US" sz="3200" b="1" dirty="0" err="1">
                <a:solidFill>
                  <a:srgbClr val="FF0000"/>
                </a:solidFill>
                <a:latin typeface="Cambria" panose="02040503050406030204" pitchFamily="18" charset="0"/>
                <a:ea typeface="Cambria" panose="02040503050406030204" pitchFamily="18" charset="0"/>
                <a:cs typeface="Calibri" panose="020F0502020204030204" pitchFamily="34" charset="0"/>
              </a:rPr>
              <a:t>mua</a:t>
            </a:r>
            <a:r>
              <a:rPr lang="en-US" sz="3200" b="1" dirty="0">
                <a:solidFill>
                  <a:srgbClr val="FF0000"/>
                </a:solidFill>
                <a:latin typeface="Cambria" panose="02040503050406030204" pitchFamily="18" charset="0"/>
                <a:ea typeface="Cambria" panose="02040503050406030204" pitchFamily="18" charset="0"/>
                <a:cs typeface="Calibri" panose="020F0502020204030204" pitchFamily="34" charset="0"/>
              </a:rPr>
              <a:t> 3 </a:t>
            </a:r>
            <a:r>
              <a:rPr lang="en-US" sz="3200" b="1" dirty="0" err="1">
                <a:solidFill>
                  <a:srgbClr val="FF0000"/>
                </a:solidFill>
                <a:latin typeface="Cambria" panose="02040503050406030204" pitchFamily="18" charset="0"/>
                <a:ea typeface="Cambria" panose="02040503050406030204" pitchFamily="18" charset="0"/>
                <a:cs typeface="Calibri" panose="020F0502020204030204" pitchFamily="34" charset="0"/>
              </a:rPr>
              <a:t>chiếc</a:t>
            </a:r>
            <a:r>
              <a:rPr lang="en-US" sz="3200" b="1" dirty="0">
                <a:solidFill>
                  <a:srgbClr val="FF0000"/>
                </a:solidFill>
                <a:latin typeface="Cambria" panose="02040503050406030204" pitchFamily="18" charset="0"/>
                <a:ea typeface="Cambria" panose="02040503050406030204" pitchFamily="18" charset="0"/>
                <a:cs typeface="Calibri" panose="020F0502020204030204" pitchFamily="34" charset="0"/>
              </a:rPr>
              <a:t> </a:t>
            </a:r>
            <a:r>
              <a:rPr lang="en-US" sz="3200" b="1" dirty="0" err="1">
                <a:solidFill>
                  <a:srgbClr val="FF0000"/>
                </a:solidFill>
                <a:latin typeface="Cambria" panose="02040503050406030204" pitchFamily="18" charset="0"/>
                <a:ea typeface="Cambria" panose="02040503050406030204" pitchFamily="18" charset="0"/>
                <a:cs typeface="Calibri" panose="020F0502020204030204" pitchFamily="34" charset="0"/>
              </a:rPr>
              <a:t>bút</a:t>
            </a:r>
            <a:r>
              <a:rPr lang="en-US" sz="3200" b="1" dirty="0">
                <a:solidFill>
                  <a:srgbClr val="FF0000"/>
                </a:solidFill>
                <a:latin typeface="Cambria" panose="02040503050406030204" pitchFamily="18" charset="0"/>
                <a:ea typeface="Cambria" panose="02040503050406030204" pitchFamily="18" charset="0"/>
                <a:cs typeface="Calibri" panose="020F0502020204030204" pitchFamily="34" charset="0"/>
              </a:rPr>
              <a:t> </a:t>
            </a:r>
            <a:r>
              <a:rPr lang="en-US" sz="3200" b="1" dirty="0" err="1">
                <a:solidFill>
                  <a:srgbClr val="FF0000"/>
                </a:solidFill>
                <a:latin typeface="Cambria" panose="02040503050406030204" pitchFamily="18" charset="0"/>
                <a:ea typeface="Cambria" panose="02040503050406030204" pitchFamily="18" charset="0"/>
                <a:cs typeface="Calibri" panose="020F0502020204030204" pitchFamily="34" charset="0"/>
              </a:rPr>
              <a:t>chì</a:t>
            </a:r>
            <a:r>
              <a:rPr lang="en-US" sz="3200" b="1" dirty="0">
                <a:solidFill>
                  <a:srgbClr val="FF0000"/>
                </a:solidFill>
                <a:latin typeface="Cambria" panose="02040503050406030204" pitchFamily="18" charset="0"/>
                <a:ea typeface="Cambria" panose="02040503050406030204" pitchFamily="18" charset="0"/>
                <a:cs typeface="Calibri" panose="020F0502020204030204" pitchFamily="34" charset="0"/>
              </a:rPr>
              <a:t> </a:t>
            </a:r>
            <a:r>
              <a:rPr lang="en-US" sz="3200" b="1" dirty="0" err="1">
                <a:solidFill>
                  <a:srgbClr val="FF0000"/>
                </a:solidFill>
                <a:latin typeface="Cambria" panose="02040503050406030204" pitchFamily="18" charset="0"/>
                <a:ea typeface="Cambria" panose="02040503050406030204" pitchFamily="18" charset="0"/>
                <a:cs typeface="Calibri" panose="020F0502020204030204" pitchFamily="34" charset="0"/>
              </a:rPr>
              <a:t>là</a:t>
            </a:r>
            <a:r>
              <a:rPr lang="en-US" sz="3200" b="1" dirty="0">
                <a:solidFill>
                  <a:srgbClr val="FF0000"/>
                </a:solidFill>
                <a:latin typeface="Cambria" panose="02040503050406030204" pitchFamily="18" charset="0"/>
                <a:ea typeface="Cambria" panose="02040503050406030204" pitchFamily="18" charset="0"/>
                <a:cs typeface="Calibri" panose="020F0502020204030204" pitchFamily="34" charset="0"/>
              </a:rPr>
              <a:t>:</a:t>
            </a:r>
          </a:p>
          <a:p>
            <a:pPr algn="ctr"/>
            <a:r>
              <a:rPr lang="en-US" sz="3200" b="1" dirty="0">
                <a:solidFill>
                  <a:srgbClr val="FF0000"/>
                </a:solidFill>
                <a:latin typeface="Cambria" panose="02040503050406030204" pitchFamily="18" charset="0"/>
                <a:ea typeface="Cambria" panose="02040503050406030204" pitchFamily="18" charset="0"/>
                <a:cs typeface="Calibri" panose="020F0502020204030204" pitchFamily="34" charset="0"/>
              </a:rPr>
              <a:t>2 000 + 2 000 + 5 000 = 9 000 (</a:t>
            </a:r>
            <a:r>
              <a:rPr lang="en-US" sz="3200" b="1" dirty="0" err="1">
                <a:solidFill>
                  <a:srgbClr val="FF0000"/>
                </a:solidFill>
                <a:latin typeface="Cambria" panose="02040503050406030204" pitchFamily="18" charset="0"/>
                <a:ea typeface="Cambria" panose="02040503050406030204" pitchFamily="18" charset="0"/>
                <a:cs typeface="Calibri" panose="020F0502020204030204" pitchFamily="34" charset="0"/>
              </a:rPr>
              <a:t>đồng</a:t>
            </a:r>
            <a:r>
              <a:rPr lang="en-US" sz="3200" b="1" dirty="0">
                <a:solidFill>
                  <a:srgbClr val="FF0000"/>
                </a:solidFill>
                <a:latin typeface="Cambria" panose="02040503050406030204" pitchFamily="18" charset="0"/>
                <a:ea typeface="Cambria" panose="02040503050406030204" pitchFamily="18" charset="0"/>
                <a:cs typeface="Calibri" panose="020F0502020204030204" pitchFamily="34" charset="0"/>
              </a:rPr>
              <a:t>)</a:t>
            </a:r>
          </a:p>
          <a:p>
            <a:pPr algn="ctr"/>
            <a:r>
              <a:rPr lang="en-US" sz="3200" b="1" dirty="0" err="1">
                <a:solidFill>
                  <a:srgbClr val="FF0000"/>
                </a:solidFill>
                <a:latin typeface="Cambria" panose="02040503050406030204" pitchFamily="18" charset="0"/>
                <a:ea typeface="Cambria" panose="02040503050406030204" pitchFamily="18" charset="0"/>
                <a:cs typeface="Calibri" panose="020F0502020204030204" pitchFamily="34" charset="0"/>
              </a:rPr>
              <a:t>Số</a:t>
            </a:r>
            <a:r>
              <a:rPr lang="en-US" sz="3200" b="1" dirty="0">
                <a:solidFill>
                  <a:srgbClr val="FF0000"/>
                </a:solidFill>
                <a:latin typeface="Cambria" panose="02040503050406030204" pitchFamily="18" charset="0"/>
                <a:ea typeface="Cambria" panose="02040503050406030204" pitchFamily="18" charset="0"/>
                <a:cs typeface="Calibri" panose="020F0502020204030204" pitchFamily="34" charset="0"/>
              </a:rPr>
              <a:t> </a:t>
            </a:r>
            <a:r>
              <a:rPr lang="en-US" sz="3200" b="1" dirty="0" err="1">
                <a:solidFill>
                  <a:srgbClr val="FF0000"/>
                </a:solidFill>
                <a:latin typeface="Cambria" panose="02040503050406030204" pitchFamily="18" charset="0"/>
                <a:ea typeface="Cambria" panose="02040503050406030204" pitchFamily="18" charset="0"/>
                <a:cs typeface="Calibri" panose="020F0502020204030204" pitchFamily="34" charset="0"/>
              </a:rPr>
              <a:t>tiền</a:t>
            </a:r>
            <a:r>
              <a:rPr lang="en-US" sz="3200" b="1" dirty="0">
                <a:solidFill>
                  <a:srgbClr val="FF0000"/>
                </a:solidFill>
                <a:latin typeface="Cambria" panose="02040503050406030204" pitchFamily="18" charset="0"/>
                <a:ea typeface="Cambria" panose="02040503050406030204" pitchFamily="18" charset="0"/>
                <a:cs typeface="Calibri" panose="020F0502020204030204" pitchFamily="34" charset="0"/>
              </a:rPr>
              <a:t> </a:t>
            </a:r>
            <a:r>
              <a:rPr lang="en-US" sz="3200" b="1" dirty="0" err="1">
                <a:solidFill>
                  <a:srgbClr val="FF0000"/>
                </a:solidFill>
                <a:latin typeface="Cambria" panose="02040503050406030204" pitchFamily="18" charset="0"/>
                <a:ea typeface="Cambria" panose="02040503050406030204" pitchFamily="18" charset="0"/>
                <a:cs typeface="Calibri" panose="020F0502020204030204" pitchFamily="34" charset="0"/>
              </a:rPr>
              <a:t>Việt</a:t>
            </a:r>
            <a:r>
              <a:rPr lang="en-US" sz="3200" b="1" dirty="0">
                <a:solidFill>
                  <a:srgbClr val="FF0000"/>
                </a:solidFill>
                <a:latin typeface="Cambria" panose="02040503050406030204" pitchFamily="18" charset="0"/>
                <a:ea typeface="Cambria" panose="02040503050406030204" pitchFamily="18" charset="0"/>
                <a:cs typeface="Calibri" panose="020F0502020204030204" pitchFamily="34" charset="0"/>
              </a:rPr>
              <a:t> </a:t>
            </a:r>
            <a:r>
              <a:rPr lang="en-US" sz="3200" b="1" dirty="0" err="1">
                <a:solidFill>
                  <a:srgbClr val="FF0000"/>
                </a:solidFill>
                <a:latin typeface="Cambria" panose="02040503050406030204" pitchFamily="18" charset="0"/>
                <a:ea typeface="Cambria" panose="02040503050406030204" pitchFamily="18" charset="0"/>
                <a:cs typeface="Calibri" panose="020F0502020204030204" pitchFamily="34" charset="0"/>
              </a:rPr>
              <a:t>phải</a:t>
            </a:r>
            <a:r>
              <a:rPr lang="en-US" sz="3200" b="1" dirty="0">
                <a:solidFill>
                  <a:srgbClr val="FF0000"/>
                </a:solidFill>
                <a:latin typeface="Cambria" panose="02040503050406030204" pitchFamily="18" charset="0"/>
                <a:ea typeface="Cambria" panose="02040503050406030204" pitchFamily="18" charset="0"/>
                <a:cs typeface="Calibri" panose="020F0502020204030204" pitchFamily="34" charset="0"/>
              </a:rPr>
              <a:t> </a:t>
            </a:r>
            <a:r>
              <a:rPr lang="en-US" sz="3200" b="1" dirty="0" err="1">
                <a:solidFill>
                  <a:srgbClr val="FF0000"/>
                </a:solidFill>
                <a:latin typeface="Cambria" panose="02040503050406030204" pitchFamily="18" charset="0"/>
                <a:ea typeface="Cambria" panose="02040503050406030204" pitchFamily="18" charset="0"/>
                <a:cs typeface="Calibri" panose="020F0502020204030204" pitchFamily="34" charset="0"/>
              </a:rPr>
              <a:t>trả</a:t>
            </a:r>
            <a:r>
              <a:rPr lang="en-US" sz="3200" b="1" dirty="0">
                <a:solidFill>
                  <a:srgbClr val="FF0000"/>
                </a:solidFill>
                <a:latin typeface="Cambria" panose="02040503050406030204" pitchFamily="18" charset="0"/>
                <a:ea typeface="Cambria" panose="02040503050406030204" pitchFamily="18" charset="0"/>
                <a:cs typeface="Calibri" panose="020F0502020204030204" pitchFamily="34" charset="0"/>
              </a:rPr>
              <a:t> </a:t>
            </a:r>
            <a:r>
              <a:rPr lang="en-US" sz="3200" b="1" dirty="0" err="1">
                <a:solidFill>
                  <a:srgbClr val="FF0000"/>
                </a:solidFill>
                <a:latin typeface="Cambria" panose="02040503050406030204" pitchFamily="18" charset="0"/>
                <a:ea typeface="Cambria" panose="02040503050406030204" pitchFamily="18" charset="0"/>
                <a:cs typeface="Calibri" panose="020F0502020204030204" pitchFamily="34" charset="0"/>
              </a:rPr>
              <a:t>số</a:t>
            </a:r>
            <a:r>
              <a:rPr lang="en-US" sz="3200" b="1" dirty="0">
                <a:solidFill>
                  <a:srgbClr val="FF0000"/>
                </a:solidFill>
                <a:latin typeface="Cambria" panose="02040503050406030204" pitchFamily="18" charset="0"/>
                <a:ea typeface="Cambria" panose="02040503050406030204" pitchFamily="18" charset="0"/>
                <a:cs typeface="Calibri" panose="020F0502020204030204" pitchFamily="34" charset="0"/>
              </a:rPr>
              <a:t> </a:t>
            </a:r>
            <a:r>
              <a:rPr lang="en-US" sz="3200" b="1" dirty="0" err="1">
                <a:solidFill>
                  <a:srgbClr val="FF0000"/>
                </a:solidFill>
                <a:latin typeface="Cambria" panose="02040503050406030204" pitchFamily="18" charset="0"/>
                <a:ea typeface="Cambria" panose="02040503050406030204" pitchFamily="18" charset="0"/>
                <a:cs typeface="Calibri" panose="020F0502020204030204" pitchFamily="34" charset="0"/>
              </a:rPr>
              <a:t>tiền</a:t>
            </a:r>
            <a:r>
              <a:rPr lang="en-US" sz="3200" b="1" dirty="0">
                <a:solidFill>
                  <a:srgbClr val="FF0000"/>
                </a:solidFill>
                <a:latin typeface="Cambria" panose="02040503050406030204" pitchFamily="18" charset="0"/>
                <a:ea typeface="Cambria" panose="02040503050406030204" pitchFamily="18" charset="0"/>
                <a:cs typeface="Calibri" panose="020F0502020204030204" pitchFamily="34" charset="0"/>
              </a:rPr>
              <a:t> </a:t>
            </a:r>
            <a:r>
              <a:rPr lang="en-US" sz="3200" b="1" dirty="0" err="1">
                <a:solidFill>
                  <a:srgbClr val="FF0000"/>
                </a:solidFill>
                <a:latin typeface="Cambria" panose="02040503050406030204" pitchFamily="18" charset="0"/>
                <a:ea typeface="Cambria" panose="02040503050406030204" pitchFamily="18" charset="0"/>
                <a:cs typeface="Calibri" panose="020F0502020204030204" pitchFamily="34" charset="0"/>
              </a:rPr>
              <a:t>để</a:t>
            </a:r>
            <a:r>
              <a:rPr lang="en-US" sz="3200" b="1" dirty="0">
                <a:solidFill>
                  <a:srgbClr val="FF0000"/>
                </a:solidFill>
                <a:latin typeface="Cambria" panose="02040503050406030204" pitchFamily="18" charset="0"/>
                <a:ea typeface="Cambria" panose="02040503050406030204" pitchFamily="18" charset="0"/>
                <a:cs typeface="Calibri" panose="020F0502020204030204" pitchFamily="34" charset="0"/>
              </a:rPr>
              <a:t> </a:t>
            </a:r>
            <a:r>
              <a:rPr lang="en-US" sz="3200" b="1" dirty="0" err="1">
                <a:solidFill>
                  <a:srgbClr val="FF0000"/>
                </a:solidFill>
                <a:latin typeface="Cambria" panose="02040503050406030204" pitchFamily="18" charset="0"/>
                <a:ea typeface="Cambria" panose="02040503050406030204" pitchFamily="18" charset="0"/>
                <a:cs typeface="Calibri" panose="020F0502020204030204" pitchFamily="34" charset="0"/>
              </a:rPr>
              <a:t>mua</a:t>
            </a:r>
            <a:r>
              <a:rPr lang="en-US" sz="3200" b="1" dirty="0">
                <a:solidFill>
                  <a:srgbClr val="FF0000"/>
                </a:solidFill>
                <a:latin typeface="Cambria" panose="02040503050406030204" pitchFamily="18" charset="0"/>
                <a:ea typeface="Cambria" panose="02040503050406030204" pitchFamily="18" charset="0"/>
                <a:cs typeface="Calibri" panose="020F0502020204030204" pitchFamily="34" charset="0"/>
              </a:rPr>
              <a:t> 1 </a:t>
            </a:r>
            <a:r>
              <a:rPr lang="en-US" sz="3200" b="1" dirty="0" err="1">
                <a:solidFill>
                  <a:srgbClr val="FF0000"/>
                </a:solidFill>
                <a:latin typeface="Cambria" panose="02040503050406030204" pitchFamily="18" charset="0"/>
                <a:ea typeface="Cambria" panose="02040503050406030204" pitchFamily="18" charset="0"/>
                <a:cs typeface="Calibri" panose="020F0502020204030204" pitchFamily="34" charset="0"/>
              </a:rPr>
              <a:t>cái</a:t>
            </a:r>
            <a:r>
              <a:rPr lang="en-US" sz="3200" b="1" dirty="0">
                <a:solidFill>
                  <a:srgbClr val="FF0000"/>
                </a:solidFill>
                <a:latin typeface="Cambria" panose="02040503050406030204" pitchFamily="18" charset="0"/>
                <a:ea typeface="Cambria" panose="02040503050406030204" pitchFamily="18" charset="0"/>
                <a:cs typeface="Calibri" panose="020F0502020204030204" pitchFamily="34" charset="0"/>
              </a:rPr>
              <a:t> </a:t>
            </a:r>
            <a:r>
              <a:rPr lang="en-US" sz="3200" b="1" dirty="0" err="1">
                <a:solidFill>
                  <a:srgbClr val="FF0000"/>
                </a:solidFill>
                <a:latin typeface="Cambria" panose="02040503050406030204" pitchFamily="18" charset="0"/>
                <a:ea typeface="Cambria" panose="02040503050406030204" pitchFamily="18" charset="0"/>
                <a:cs typeface="Calibri" panose="020F0502020204030204" pitchFamily="34" charset="0"/>
              </a:rPr>
              <a:t>bút</a:t>
            </a:r>
            <a:r>
              <a:rPr lang="en-US" sz="3200" b="1" dirty="0">
                <a:solidFill>
                  <a:srgbClr val="FF0000"/>
                </a:solidFill>
                <a:latin typeface="Cambria" panose="02040503050406030204" pitchFamily="18" charset="0"/>
                <a:ea typeface="Cambria" panose="02040503050406030204" pitchFamily="18" charset="0"/>
                <a:cs typeface="Calibri" panose="020F0502020204030204" pitchFamily="34" charset="0"/>
              </a:rPr>
              <a:t> </a:t>
            </a:r>
            <a:r>
              <a:rPr lang="en-US" sz="3200" b="1" dirty="0" err="1">
                <a:solidFill>
                  <a:srgbClr val="FF0000"/>
                </a:solidFill>
                <a:latin typeface="Cambria" panose="02040503050406030204" pitchFamily="18" charset="0"/>
                <a:ea typeface="Cambria" panose="02040503050406030204" pitchFamily="18" charset="0"/>
                <a:cs typeface="Calibri" panose="020F0502020204030204" pitchFamily="34" charset="0"/>
              </a:rPr>
              <a:t>chì</a:t>
            </a:r>
            <a:r>
              <a:rPr lang="en-US" sz="3200" b="1" dirty="0">
                <a:solidFill>
                  <a:srgbClr val="FF0000"/>
                </a:solidFill>
                <a:latin typeface="Cambria" panose="02040503050406030204" pitchFamily="18" charset="0"/>
                <a:ea typeface="Cambria" panose="02040503050406030204" pitchFamily="18" charset="0"/>
                <a:cs typeface="Calibri" panose="020F0502020204030204" pitchFamily="34" charset="0"/>
              </a:rPr>
              <a:t> </a:t>
            </a:r>
            <a:r>
              <a:rPr lang="en-US" sz="3200" b="1" dirty="0" err="1">
                <a:solidFill>
                  <a:srgbClr val="FF0000"/>
                </a:solidFill>
                <a:latin typeface="Cambria" panose="02040503050406030204" pitchFamily="18" charset="0"/>
                <a:ea typeface="Cambria" panose="02040503050406030204" pitchFamily="18" charset="0"/>
                <a:cs typeface="Calibri" panose="020F0502020204030204" pitchFamily="34" charset="0"/>
              </a:rPr>
              <a:t>là</a:t>
            </a:r>
            <a:r>
              <a:rPr lang="en-US" sz="3200" b="1" dirty="0">
                <a:solidFill>
                  <a:srgbClr val="FF0000"/>
                </a:solidFill>
                <a:latin typeface="Cambria" panose="02040503050406030204" pitchFamily="18" charset="0"/>
                <a:ea typeface="Cambria" panose="02040503050406030204" pitchFamily="18" charset="0"/>
                <a:cs typeface="Calibri" panose="020F0502020204030204" pitchFamily="34" charset="0"/>
              </a:rPr>
              <a:t>:</a:t>
            </a:r>
          </a:p>
          <a:p>
            <a:pPr algn="ctr"/>
            <a:r>
              <a:rPr lang="en-US" sz="3200" b="1" dirty="0">
                <a:solidFill>
                  <a:srgbClr val="FF0000"/>
                </a:solidFill>
                <a:latin typeface="Cambria" panose="02040503050406030204" pitchFamily="18" charset="0"/>
                <a:ea typeface="Cambria" panose="02040503050406030204" pitchFamily="18" charset="0"/>
                <a:cs typeface="Calibri" panose="020F0502020204030204" pitchFamily="34" charset="0"/>
              </a:rPr>
              <a:t>9 000 : 3 = 3 000 (</a:t>
            </a:r>
            <a:r>
              <a:rPr lang="en-US" sz="3200" b="1" dirty="0" err="1">
                <a:solidFill>
                  <a:srgbClr val="FF0000"/>
                </a:solidFill>
                <a:latin typeface="Cambria" panose="02040503050406030204" pitchFamily="18" charset="0"/>
                <a:ea typeface="Cambria" panose="02040503050406030204" pitchFamily="18" charset="0"/>
                <a:cs typeface="Calibri" panose="020F0502020204030204" pitchFamily="34" charset="0"/>
              </a:rPr>
              <a:t>đồng</a:t>
            </a:r>
            <a:r>
              <a:rPr lang="en-US" sz="3200" b="1" dirty="0">
                <a:solidFill>
                  <a:srgbClr val="FF0000"/>
                </a:solidFill>
                <a:latin typeface="Cambria" panose="02040503050406030204" pitchFamily="18" charset="0"/>
                <a:ea typeface="Cambria" panose="02040503050406030204" pitchFamily="18" charset="0"/>
                <a:cs typeface="Calibri" panose="020F0502020204030204" pitchFamily="34" charset="0"/>
              </a:rPr>
              <a:t>)</a:t>
            </a:r>
          </a:p>
          <a:p>
            <a:pPr algn="ctr"/>
            <a:r>
              <a:rPr lang="en-US" sz="3200" b="1" dirty="0">
                <a:solidFill>
                  <a:srgbClr val="FF0000"/>
                </a:solidFill>
                <a:latin typeface="Cambria" panose="02040503050406030204" pitchFamily="18" charset="0"/>
                <a:ea typeface="Cambria" panose="02040503050406030204" pitchFamily="18" charset="0"/>
                <a:cs typeface="Calibri" panose="020F0502020204030204" pitchFamily="34" charset="0"/>
              </a:rPr>
              <a:t>              </a:t>
            </a:r>
            <a:r>
              <a:rPr lang="en-US" sz="3200" b="1" dirty="0" err="1">
                <a:solidFill>
                  <a:srgbClr val="FF0000"/>
                </a:solidFill>
                <a:latin typeface="Cambria" panose="02040503050406030204" pitchFamily="18" charset="0"/>
                <a:ea typeface="Cambria" panose="02040503050406030204" pitchFamily="18" charset="0"/>
                <a:cs typeface="Calibri" panose="020F0502020204030204" pitchFamily="34" charset="0"/>
              </a:rPr>
              <a:t>Đáp</a:t>
            </a:r>
            <a:r>
              <a:rPr lang="en-US" sz="3200" b="1" dirty="0">
                <a:solidFill>
                  <a:srgbClr val="FF0000"/>
                </a:solidFill>
                <a:latin typeface="Cambria" panose="02040503050406030204" pitchFamily="18" charset="0"/>
                <a:ea typeface="Cambria" panose="02040503050406030204" pitchFamily="18" charset="0"/>
                <a:cs typeface="Calibri" panose="020F0502020204030204" pitchFamily="34" charset="0"/>
              </a:rPr>
              <a:t> </a:t>
            </a:r>
            <a:r>
              <a:rPr lang="en-US" sz="3200" b="1" dirty="0" err="1">
                <a:solidFill>
                  <a:srgbClr val="FF0000"/>
                </a:solidFill>
                <a:latin typeface="Cambria" panose="02040503050406030204" pitchFamily="18" charset="0"/>
                <a:ea typeface="Cambria" panose="02040503050406030204" pitchFamily="18" charset="0"/>
                <a:cs typeface="Calibri" panose="020F0502020204030204" pitchFamily="34" charset="0"/>
              </a:rPr>
              <a:t>số</a:t>
            </a:r>
            <a:r>
              <a:rPr lang="en-US" sz="3200" b="1" dirty="0">
                <a:solidFill>
                  <a:srgbClr val="FF0000"/>
                </a:solidFill>
                <a:latin typeface="Cambria" panose="02040503050406030204" pitchFamily="18" charset="0"/>
                <a:ea typeface="Cambria" panose="02040503050406030204" pitchFamily="18" charset="0"/>
                <a:cs typeface="Calibri" panose="020F0502020204030204" pitchFamily="34" charset="0"/>
              </a:rPr>
              <a:t>: 3 000 </a:t>
            </a:r>
            <a:r>
              <a:rPr lang="en-US" sz="3200" b="1" dirty="0" err="1">
                <a:solidFill>
                  <a:srgbClr val="FF0000"/>
                </a:solidFill>
                <a:latin typeface="Cambria" panose="02040503050406030204" pitchFamily="18" charset="0"/>
                <a:ea typeface="Cambria" panose="02040503050406030204" pitchFamily="18" charset="0"/>
                <a:cs typeface="Calibri" panose="020F0502020204030204" pitchFamily="34" charset="0"/>
              </a:rPr>
              <a:t>đồng</a:t>
            </a:r>
            <a:endParaRPr lang="en-US" sz="3200" b="1" dirty="0">
              <a:solidFill>
                <a:srgbClr val="FF0000"/>
              </a:solidFill>
              <a:latin typeface="Cambria" panose="02040503050406030204" pitchFamily="18" charset="0"/>
              <a:ea typeface="Cambria" panose="02040503050406030204" pitchFamily="18" charset="0"/>
              <a:cs typeface="Calibri" panose="020F0502020204030204" pitchFamily="34" charset="0"/>
            </a:endParaRPr>
          </a:p>
        </p:txBody>
      </p:sp>
    </p:spTree>
    <p:extLst>
      <p:ext uri="{BB962C8B-B14F-4D97-AF65-F5344CB8AC3E}">
        <p14:creationId xmlns:p14="http://schemas.microsoft.com/office/powerpoint/2010/main" val="152536241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down)">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wipe(down)">
                                      <p:cBhvr>
                                        <p:cTn id="17" dur="5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24"/>
                                        </p:tgtEl>
                                        <p:attrNameLst>
                                          <p:attrName>style.visibility</p:attrName>
                                        </p:attrNameLst>
                                      </p:cBhvr>
                                      <p:to>
                                        <p:strVal val="visible"/>
                                      </p:to>
                                    </p:set>
                                    <p:animEffect transition="in" filter="wipe(down)">
                                      <p:cBhvr>
                                        <p:cTn id="22" dur="500"/>
                                        <p:tgtEl>
                                          <p:spTgt spid="24"/>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nodeType="clickEffect">
                                  <p:stCondLst>
                                    <p:cond delay="0"/>
                                  </p:stCondLst>
                                  <p:childTnLst>
                                    <p:set>
                                      <p:cBhvr>
                                        <p:cTn id="26" dur="1" fill="hold">
                                          <p:stCondLst>
                                            <p:cond delay="0"/>
                                          </p:stCondLst>
                                        </p:cTn>
                                        <p:tgtEl>
                                          <p:spTgt spid="26"/>
                                        </p:tgtEl>
                                        <p:attrNameLst>
                                          <p:attrName>style.visibility</p:attrName>
                                        </p:attrNameLst>
                                      </p:cBhvr>
                                      <p:to>
                                        <p:strVal val="visible"/>
                                      </p:to>
                                    </p:set>
                                    <p:animEffect transition="in" filter="wipe(down)">
                                      <p:cBhvr>
                                        <p:cTn id="27" dur="500"/>
                                        <p:tgtEl>
                                          <p:spTgt spid="26"/>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nodeType="clickEffect">
                                  <p:stCondLst>
                                    <p:cond delay="0"/>
                                  </p:stCondLst>
                                  <p:childTnLst>
                                    <p:set>
                                      <p:cBhvr>
                                        <p:cTn id="31" dur="1" fill="hold">
                                          <p:stCondLst>
                                            <p:cond delay="0"/>
                                          </p:stCondLst>
                                        </p:cTn>
                                        <p:tgtEl>
                                          <p:spTgt spid="31">
                                            <p:txEl>
                                              <p:pRg st="0" end="0"/>
                                            </p:txEl>
                                          </p:spTgt>
                                        </p:tgtEl>
                                        <p:attrNameLst>
                                          <p:attrName>style.visibility</p:attrName>
                                        </p:attrNameLst>
                                      </p:cBhvr>
                                      <p:to>
                                        <p:strVal val="visible"/>
                                      </p:to>
                                    </p:set>
                                    <p:animEffect transition="in" filter="wipe(down)">
                                      <p:cBhvr>
                                        <p:cTn id="32" dur="500"/>
                                        <p:tgtEl>
                                          <p:spTgt spid="31">
                                            <p:txEl>
                                              <p:pRg st="0" end="0"/>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nodeType="clickEffect">
                                  <p:stCondLst>
                                    <p:cond delay="0"/>
                                  </p:stCondLst>
                                  <p:childTnLst>
                                    <p:set>
                                      <p:cBhvr>
                                        <p:cTn id="36" dur="1" fill="hold">
                                          <p:stCondLst>
                                            <p:cond delay="0"/>
                                          </p:stCondLst>
                                        </p:cTn>
                                        <p:tgtEl>
                                          <p:spTgt spid="31">
                                            <p:txEl>
                                              <p:pRg st="1" end="1"/>
                                            </p:txEl>
                                          </p:spTgt>
                                        </p:tgtEl>
                                        <p:attrNameLst>
                                          <p:attrName>style.visibility</p:attrName>
                                        </p:attrNameLst>
                                      </p:cBhvr>
                                      <p:to>
                                        <p:strVal val="visible"/>
                                      </p:to>
                                    </p:set>
                                    <p:animEffect transition="in" filter="wipe(down)">
                                      <p:cBhvr>
                                        <p:cTn id="37" dur="500"/>
                                        <p:tgtEl>
                                          <p:spTgt spid="31">
                                            <p:txEl>
                                              <p:pRg st="1" end="1"/>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4" fill="hold" nodeType="clickEffect">
                                  <p:stCondLst>
                                    <p:cond delay="0"/>
                                  </p:stCondLst>
                                  <p:childTnLst>
                                    <p:set>
                                      <p:cBhvr>
                                        <p:cTn id="41" dur="1" fill="hold">
                                          <p:stCondLst>
                                            <p:cond delay="0"/>
                                          </p:stCondLst>
                                        </p:cTn>
                                        <p:tgtEl>
                                          <p:spTgt spid="31">
                                            <p:txEl>
                                              <p:pRg st="2" end="2"/>
                                            </p:txEl>
                                          </p:spTgt>
                                        </p:tgtEl>
                                        <p:attrNameLst>
                                          <p:attrName>style.visibility</p:attrName>
                                        </p:attrNameLst>
                                      </p:cBhvr>
                                      <p:to>
                                        <p:strVal val="visible"/>
                                      </p:to>
                                    </p:set>
                                    <p:animEffect transition="in" filter="wipe(down)">
                                      <p:cBhvr>
                                        <p:cTn id="42" dur="500"/>
                                        <p:tgtEl>
                                          <p:spTgt spid="31">
                                            <p:txEl>
                                              <p:pRg st="2" end="2"/>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4" fill="hold" nodeType="clickEffect">
                                  <p:stCondLst>
                                    <p:cond delay="0"/>
                                  </p:stCondLst>
                                  <p:childTnLst>
                                    <p:set>
                                      <p:cBhvr>
                                        <p:cTn id="46" dur="1" fill="hold">
                                          <p:stCondLst>
                                            <p:cond delay="0"/>
                                          </p:stCondLst>
                                        </p:cTn>
                                        <p:tgtEl>
                                          <p:spTgt spid="31">
                                            <p:txEl>
                                              <p:pRg st="3" end="3"/>
                                            </p:txEl>
                                          </p:spTgt>
                                        </p:tgtEl>
                                        <p:attrNameLst>
                                          <p:attrName>style.visibility</p:attrName>
                                        </p:attrNameLst>
                                      </p:cBhvr>
                                      <p:to>
                                        <p:strVal val="visible"/>
                                      </p:to>
                                    </p:set>
                                    <p:animEffect transition="in" filter="wipe(down)">
                                      <p:cBhvr>
                                        <p:cTn id="47" dur="500"/>
                                        <p:tgtEl>
                                          <p:spTgt spid="31">
                                            <p:txEl>
                                              <p:pRg st="3" end="3"/>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4" fill="hold" nodeType="clickEffect">
                                  <p:stCondLst>
                                    <p:cond delay="0"/>
                                  </p:stCondLst>
                                  <p:childTnLst>
                                    <p:set>
                                      <p:cBhvr>
                                        <p:cTn id="51" dur="1" fill="hold">
                                          <p:stCondLst>
                                            <p:cond delay="0"/>
                                          </p:stCondLst>
                                        </p:cTn>
                                        <p:tgtEl>
                                          <p:spTgt spid="31">
                                            <p:txEl>
                                              <p:pRg st="4" end="4"/>
                                            </p:txEl>
                                          </p:spTgt>
                                        </p:tgtEl>
                                        <p:attrNameLst>
                                          <p:attrName>style.visibility</p:attrName>
                                        </p:attrNameLst>
                                      </p:cBhvr>
                                      <p:to>
                                        <p:strVal val="visible"/>
                                      </p:to>
                                    </p:set>
                                    <p:animEffect transition="in" filter="wipe(down)">
                                      <p:cBhvr>
                                        <p:cTn id="52" dur="500"/>
                                        <p:tgtEl>
                                          <p:spTgt spid="31">
                                            <p:txEl>
                                              <p:pRg st="4" end="4"/>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4" fill="hold" nodeType="clickEffect">
                                  <p:stCondLst>
                                    <p:cond delay="0"/>
                                  </p:stCondLst>
                                  <p:childTnLst>
                                    <p:set>
                                      <p:cBhvr>
                                        <p:cTn id="56" dur="1" fill="hold">
                                          <p:stCondLst>
                                            <p:cond delay="0"/>
                                          </p:stCondLst>
                                        </p:cTn>
                                        <p:tgtEl>
                                          <p:spTgt spid="31">
                                            <p:txEl>
                                              <p:pRg st="5" end="5"/>
                                            </p:txEl>
                                          </p:spTgt>
                                        </p:tgtEl>
                                        <p:attrNameLst>
                                          <p:attrName>style.visibility</p:attrName>
                                        </p:attrNameLst>
                                      </p:cBhvr>
                                      <p:to>
                                        <p:strVal val="visible"/>
                                      </p:to>
                                    </p:set>
                                    <p:animEffect transition="in" filter="wipe(down)">
                                      <p:cBhvr>
                                        <p:cTn id="57" dur="500"/>
                                        <p:tgtEl>
                                          <p:spTgt spid="31">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Isosceles Triangle 16">
            <a:extLst>
              <a:ext uri="{FF2B5EF4-FFF2-40B4-BE49-F238E27FC236}">
                <a16:creationId xmlns:a16="http://schemas.microsoft.com/office/drawing/2014/main" id="{9EB3BA7C-1A76-4E51-B9DB-A9DC901C5566}"/>
              </a:ext>
            </a:extLst>
          </p:cNvPr>
          <p:cNvSpPr/>
          <p:nvPr/>
        </p:nvSpPr>
        <p:spPr>
          <a:xfrm>
            <a:off x="129890" y="116351"/>
            <a:ext cx="1008529" cy="833717"/>
          </a:xfrm>
          <a:prstGeom prst="triangle">
            <a:avLst/>
          </a:prstGeom>
          <a:solidFill>
            <a:srgbClr val="00B0F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600" b="1" i="0" u="none" strike="noStrike" kern="1200" cap="none" spc="0" normalizeH="0" baseline="0" noProof="0" dirty="0">
                <a:ln>
                  <a:noFill/>
                </a:ln>
                <a:solidFill>
                  <a:prstClr val="white"/>
                </a:solidFill>
                <a:effectLst/>
                <a:uLnTx/>
                <a:uFillTx/>
                <a:latin typeface="Arial" panose="020B0604020202020204" pitchFamily="34" charset="0"/>
                <a:cs typeface="Arial" panose="020B0604020202020204" pitchFamily="34" charset="0"/>
              </a:rPr>
              <a:t>4</a:t>
            </a:r>
          </a:p>
        </p:txBody>
      </p:sp>
      <p:sp>
        <p:nvSpPr>
          <p:cNvPr id="18" name="TextBox 17">
            <a:extLst>
              <a:ext uri="{FF2B5EF4-FFF2-40B4-BE49-F238E27FC236}">
                <a16:creationId xmlns:a16="http://schemas.microsoft.com/office/drawing/2014/main" id="{D05E51AE-DBC6-4DB2-9236-748307F65595}"/>
              </a:ext>
            </a:extLst>
          </p:cNvPr>
          <p:cNvSpPr txBox="1"/>
          <p:nvPr/>
        </p:nvSpPr>
        <p:spPr>
          <a:xfrm>
            <a:off x="1047750" y="372016"/>
            <a:ext cx="10496550" cy="646331"/>
          </a:xfrm>
          <a:prstGeom prst="rect">
            <a:avLst/>
          </a:prstGeom>
          <a:noFill/>
        </p:spPr>
        <p:txBody>
          <a:bodyPr wrap="square" rtlCol="0">
            <a:spAutoFit/>
          </a:bodyPr>
          <a:lstStyle/>
          <a:p>
            <a:pPr lvl="0"/>
            <a:r>
              <a:rPr lang="vi-VN" sz="3600" b="1" dirty="0">
                <a:solidFill>
                  <a:prstClr val="black"/>
                </a:solidFill>
                <a:latin typeface="Calibri" panose="020F0502020204030204" pitchFamily="34" charset="0"/>
                <a:cs typeface="Calibri" panose="020F0502020204030204" pitchFamily="34" charset="0"/>
              </a:rPr>
              <a:t>Chọn đồng hồ thích hợp thay vào ô có dấu “?”</a:t>
            </a:r>
          </a:p>
        </p:txBody>
      </p:sp>
      <p:pic>
        <p:nvPicPr>
          <p:cNvPr id="6" name="Picture 5">
            <a:extLst>
              <a:ext uri="{FF2B5EF4-FFF2-40B4-BE49-F238E27FC236}">
                <a16:creationId xmlns:a16="http://schemas.microsoft.com/office/drawing/2014/main" id="{6B428DC7-4574-1E44-A4CF-532D3844A113}"/>
              </a:ext>
            </a:extLst>
          </p:cNvPr>
          <p:cNvPicPr>
            <a:picLocks noChangeAspect="1"/>
          </p:cNvPicPr>
          <p:nvPr/>
        </p:nvPicPr>
        <p:blipFill>
          <a:blip r:embed="rId2"/>
          <a:stretch>
            <a:fillRect/>
          </a:stretch>
        </p:blipFill>
        <p:spPr>
          <a:xfrm>
            <a:off x="1257300" y="1566862"/>
            <a:ext cx="9410700" cy="3343275"/>
          </a:xfrm>
          <a:prstGeom prst="rect">
            <a:avLst/>
          </a:prstGeom>
        </p:spPr>
      </p:pic>
      <p:grpSp>
        <p:nvGrpSpPr>
          <p:cNvPr id="12" name="Group 11">
            <a:extLst>
              <a:ext uri="{FF2B5EF4-FFF2-40B4-BE49-F238E27FC236}">
                <a16:creationId xmlns:a16="http://schemas.microsoft.com/office/drawing/2014/main" id="{9C305A60-5EC2-68B1-DD7C-1B225DA94C1C}"/>
              </a:ext>
            </a:extLst>
          </p:cNvPr>
          <p:cNvGrpSpPr/>
          <p:nvPr/>
        </p:nvGrpSpPr>
        <p:grpSpPr>
          <a:xfrm>
            <a:off x="3038475" y="2914649"/>
            <a:ext cx="1171575" cy="751821"/>
            <a:chOff x="819150" y="3343274"/>
            <a:chExt cx="1171575" cy="751821"/>
          </a:xfrm>
        </p:grpSpPr>
        <p:sp>
          <p:nvSpPr>
            <p:cNvPr id="10" name="Left Brace 9">
              <a:extLst>
                <a:ext uri="{FF2B5EF4-FFF2-40B4-BE49-F238E27FC236}">
                  <a16:creationId xmlns:a16="http://schemas.microsoft.com/office/drawing/2014/main" id="{D2F08459-DFB2-EFB8-0B3D-9DBAFF7F7C36}"/>
                </a:ext>
              </a:extLst>
            </p:cNvPr>
            <p:cNvSpPr/>
            <p:nvPr/>
          </p:nvSpPr>
          <p:spPr>
            <a:xfrm rot="16200000">
              <a:off x="1152525" y="3009899"/>
              <a:ext cx="371475" cy="1038225"/>
            </a:xfrm>
            <a:prstGeom prst="leftBrace">
              <a:avLst>
                <a:gd name="adj1" fmla="val 26851"/>
                <a:gd name="adj2" fmla="val 50000"/>
              </a:avLst>
            </a:prstGeom>
            <a:ln w="3810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1" name="TextBox 10">
              <a:extLst>
                <a:ext uri="{FF2B5EF4-FFF2-40B4-BE49-F238E27FC236}">
                  <a16:creationId xmlns:a16="http://schemas.microsoft.com/office/drawing/2014/main" id="{2FA3FE43-4EDB-C060-F235-415C75C91FFC}"/>
                </a:ext>
              </a:extLst>
            </p:cNvPr>
            <p:cNvSpPr txBox="1"/>
            <p:nvPr/>
          </p:nvSpPr>
          <p:spPr>
            <a:xfrm>
              <a:off x="819150" y="3571875"/>
              <a:ext cx="1171575" cy="523220"/>
            </a:xfrm>
            <a:prstGeom prst="rect">
              <a:avLst/>
            </a:prstGeom>
            <a:noFill/>
          </p:spPr>
          <p:txBody>
            <a:bodyPr wrap="square" rtlCol="0">
              <a:spAutoFit/>
            </a:bodyPr>
            <a:lstStyle/>
            <a:p>
              <a:r>
                <a:rPr lang="en-US" sz="2800" dirty="0">
                  <a:latin typeface="Calibri" panose="020F0502020204030204" pitchFamily="34" charset="0"/>
                  <a:cs typeface="Calibri" panose="020F0502020204030204" pitchFamily="34" charset="0"/>
                </a:rPr>
                <a:t>5 </a:t>
              </a:r>
              <a:r>
                <a:rPr lang="en-US" sz="2800" dirty="0" err="1">
                  <a:latin typeface="Calibri" panose="020F0502020204030204" pitchFamily="34" charset="0"/>
                  <a:cs typeface="Calibri" panose="020F0502020204030204" pitchFamily="34" charset="0"/>
                </a:rPr>
                <a:t>phút</a:t>
              </a:r>
              <a:endParaRPr lang="en-US" sz="2800" dirty="0">
                <a:latin typeface="Calibri" panose="020F0502020204030204" pitchFamily="34" charset="0"/>
                <a:cs typeface="Calibri" panose="020F0502020204030204" pitchFamily="34" charset="0"/>
              </a:endParaRPr>
            </a:p>
          </p:txBody>
        </p:sp>
      </p:grpSp>
      <p:grpSp>
        <p:nvGrpSpPr>
          <p:cNvPr id="13" name="Group 12">
            <a:extLst>
              <a:ext uri="{FF2B5EF4-FFF2-40B4-BE49-F238E27FC236}">
                <a16:creationId xmlns:a16="http://schemas.microsoft.com/office/drawing/2014/main" id="{1DD0E249-DC28-282B-3C6E-5D71D6A39980}"/>
              </a:ext>
            </a:extLst>
          </p:cNvPr>
          <p:cNvGrpSpPr/>
          <p:nvPr/>
        </p:nvGrpSpPr>
        <p:grpSpPr>
          <a:xfrm>
            <a:off x="4819650" y="2990849"/>
            <a:ext cx="1171575" cy="751821"/>
            <a:chOff x="819150" y="3343274"/>
            <a:chExt cx="1171575" cy="751821"/>
          </a:xfrm>
        </p:grpSpPr>
        <p:sp>
          <p:nvSpPr>
            <p:cNvPr id="14" name="Left Brace 13">
              <a:extLst>
                <a:ext uri="{FF2B5EF4-FFF2-40B4-BE49-F238E27FC236}">
                  <a16:creationId xmlns:a16="http://schemas.microsoft.com/office/drawing/2014/main" id="{4863C7C0-691D-65BF-8B81-7E7F4E650703}"/>
                </a:ext>
              </a:extLst>
            </p:cNvPr>
            <p:cNvSpPr/>
            <p:nvPr/>
          </p:nvSpPr>
          <p:spPr>
            <a:xfrm rot="16200000">
              <a:off x="1152525" y="3009899"/>
              <a:ext cx="371475" cy="1038225"/>
            </a:xfrm>
            <a:prstGeom prst="leftBrace">
              <a:avLst>
                <a:gd name="adj1" fmla="val 26851"/>
                <a:gd name="adj2" fmla="val 50000"/>
              </a:avLst>
            </a:prstGeom>
            <a:ln w="3810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5" name="TextBox 14">
              <a:extLst>
                <a:ext uri="{FF2B5EF4-FFF2-40B4-BE49-F238E27FC236}">
                  <a16:creationId xmlns:a16="http://schemas.microsoft.com/office/drawing/2014/main" id="{1A06D7FA-A1A3-DFC4-F3CE-E5262D6BA25B}"/>
                </a:ext>
              </a:extLst>
            </p:cNvPr>
            <p:cNvSpPr txBox="1"/>
            <p:nvPr/>
          </p:nvSpPr>
          <p:spPr>
            <a:xfrm>
              <a:off x="819150" y="3571875"/>
              <a:ext cx="1171575" cy="523220"/>
            </a:xfrm>
            <a:prstGeom prst="rect">
              <a:avLst/>
            </a:prstGeom>
            <a:noFill/>
          </p:spPr>
          <p:txBody>
            <a:bodyPr wrap="square" rtlCol="0">
              <a:spAutoFit/>
            </a:bodyPr>
            <a:lstStyle/>
            <a:p>
              <a:r>
                <a:rPr lang="en-US" sz="2800" dirty="0">
                  <a:latin typeface="Calibri" panose="020F0502020204030204" pitchFamily="34" charset="0"/>
                  <a:cs typeface="Calibri" panose="020F0502020204030204" pitchFamily="34" charset="0"/>
                </a:rPr>
                <a:t>5 </a:t>
              </a:r>
              <a:r>
                <a:rPr lang="en-US" sz="2800" dirty="0" err="1">
                  <a:latin typeface="Calibri" panose="020F0502020204030204" pitchFamily="34" charset="0"/>
                  <a:cs typeface="Calibri" panose="020F0502020204030204" pitchFamily="34" charset="0"/>
                </a:rPr>
                <a:t>phút</a:t>
              </a:r>
              <a:endParaRPr lang="en-US" sz="2800" dirty="0">
                <a:latin typeface="Calibri" panose="020F0502020204030204" pitchFamily="34" charset="0"/>
                <a:cs typeface="Calibri" panose="020F0502020204030204" pitchFamily="34" charset="0"/>
              </a:endParaRPr>
            </a:p>
          </p:txBody>
        </p:sp>
      </p:grpSp>
      <p:grpSp>
        <p:nvGrpSpPr>
          <p:cNvPr id="16" name="Group 15">
            <a:extLst>
              <a:ext uri="{FF2B5EF4-FFF2-40B4-BE49-F238E27FC236}">
                <a16:creationId xmlns:a16="http://schemas.microsoft.com/office/drawing/2014/main" id="{505E3D43-E47E-4637-4004-A20D0347C11B}"/>
              </a:ext>
            </a:extLst>
          </p:cNvPr>
          <p:cNvGrpSpPr/>
          <p:nvPr/>
        </p:nvGrpSpPr>
        <p:grpSpPr>
          <a:xfrm>
            <a:off x="6781800" y="2952749"/>
            <a:ext cx="1171575" cy="751821"/>
            <a:chOff x="819150" y="3343274"/>
            <a:chExt cx="1171575" cy="751821"/>
          </a:xfrm>
        </p:grpSpPr>
        <p:sp>
          <p:nvSpPr>
            <p:cNvPr id="19" name="Left Brace 18">
              <a:extLst>
                <a:ext uri="{FF2B5EF4-FFF2-40B4-BE49-F238E27FC236}">
                  <a16:creationId xmlns:a16="http://schemas.microsoft.com/office/drawing/2014/main" id="{B40079A8-1015-B2A9-59FF-2BAFDE531738}"/>
                </a:ext>
              </a:extLst>
            </p:cNvPr>
            <p:cNvSpPr/>
            <p:nvPr/>
          </p:nvSpPr>
          <p:spPr>
            <a:xfrm rot="16200000">
              <a:off x="1152525" y="3009899"/>
              <a:ext cx="371475" cy="1038225"/>
            </a:xfrm>
            <a:prstGeom prst="leftBrace">
              <a:avLst>
                <a:gd name="adj1" fmla="val 26851"/>
                <a:gd name="adj2" fmla="val 50000"/>
              </a:avLst>
            </a:prstGeom>
            <a:ln w="3810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0" name="TextBox 19">
              <a:extLst>
                <a:ext uri="{FF2B5EF4-FFF2-40B4-BE49-F238E27FC236}">
                  <a16:creationId xmlns:a16="http://schemas.microsoft.com/office/drawing/2014/main" id="{E56676AF-AF0D-9306-D43C-91681E7EBA80}"/>
                </a:ext>
              </a:extLst>
            </p:cNvPr>
            <p:cNvSpPr txBox="1"/>
            <p:nvPr/>
          </p:nvSpPr>
          <p:spPr>
            <a:xfrm>
              <a:off x="819150" y="3571875"/>
              <a:ext cx="1171575" cy="523220"/>
            </a:xfrm>
            <a:prstGeom prst="rect">
              <a:avLst/>
            </a:prstGeom>
            <a:noFill/>
          </p:spPr>
          <p:txBody>
            <a:bodyPr wrap="square" rtlCol="0">
              <a:spAutoFit/>
            </a:bodyPr>
            <a:lstStyle/>
            <a:p>
              <a:r>
                <a:rPr lang="en-US" sz="2800" dirty="0">
                  <a:latin typeface="Calibri" panose="020F0502020204030204" pitchFamily="34" charset="0"/>
                  <a:cs typeface="Calibri" panose="020F0502020204030204" pitchFamily="34" charset="0"/>
                </a:rPr>
                <a:t>5 </a:t>
              </a:r>
              <a:r>
                <a:rPr lang="en-US" sz="2800" dirty="0" err="1">
                  <a:latin typeface="Calibri" panose="020F0502020204030204" pitchFamily="34" charset="0"/>
                  <a:cs typeface="Calibri" panose="020F0502020204030204" pitchFamily="34" charset="0"/>
                </a:rPr>
                <a:t>phút</a:t>
              </a:r>
              <a:endParaRPr lang="en-US" sz="2800" dirty="0">
                <a:latin typeface="Calibri" panose="020F0502020204030204" pitchFamily="34" charset="0"/>
                <a:cs typeface="Calibri" panose="020F0502020204030204" pitchFamily="34" charset="0"/>
              </a:endParaRPr>
            </a:p>
          </p:txBody>
        </p:sp>
      </p:grpSp>
      <p:pic>
        <p:nvPicPr>
          <p:cNvPr id="26" name="Picture 25" descr="A picture containing text, orange&#10;&#10;Description automatically generated">
            <a:extLst>
              <a:ext uri="{FF2B5EF4-FFF2-40B4-BE49-F238E27FC236}">
                <a16:creationId xmlns:a16="http://schemas.microsoft.com/office/drawing/2014/main" id="{A08A588E-5D38-E12A-FAF5-FB9D767146D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50063" y="3467100"/>
            <a:ext cx="1374637" cy="1364748"/>
          </a:xfrm>
          <a:prstGeom prst="rect">
            <a:avLst/>
          </a:prstGeom>
        </p:spPr>
      </p:pic>
    </p:spTree>
    <p:extLst>
      <p:ext uri="{BB962C8B-B14F-4D97-AF65-F5344CB8AC3E}">
        <p14:creationId xmlns:p14="http://schemas.microsoft.com/office/powerpoint/2010/main" val="210264358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down)">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wipe(down)">
                                      <p:cBhvr>
                                        <p:cTn id="12" dur="500"/>
                                        <p:tgtEl>
                                          <p:spTgt spid="13"/>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wipe(down)">
                                      <p:cBhvr>
                                        <p:cTn id="17" dur="500"/>
                                        <p:tgtEl>
                                          <p:spTgt spid="16"/>
                                        </p:tgtEl>
                                      </p:cBhvr>
                                    </p:animEffect>
                                  </p:childTnLst>
                                </p:cTn>
                              </p:par>
                            </p:childTnLst>
                          </p:cTn>
                        </p:par>
                      </p:childTnLst>
                    </p:cTn>
                  </p:par>
                  <p:par>
                    <p:cTn id="18" fill="hold">
                      <p:stCondLst>
                        <p:cond delay="indefinite"/>
                      </p:stCondLst>
                      <p:childTnLst>
                        <p:par>
                          <p:cTn id="19" fill="hold">
                            <p:stCondLst>
                              <p:cond delay="0"/>
                            </p:stCondLst>
                            <p:childTnLst>
                              <p:par>
                                <p:cTn id="20" presetID="42" presetClass="path" presetSubtype="0" accel="50000" decel="50000" fill="hold" nodeType="clickEffect">
                                  <p:stCondLst>
                                    <p:cond delay="0"/>
                                  </p:stCondLst>
                                  <p:childTnLst>
                                    <p:animMotion origin="layout" path="M -4.79167E-6 -2.59259E-6 L 0.29935 -0.2412 " pathEditMode="relative" rAng="0" ptsTypes="AA">
                                      <p:cBhvr>
                                        <p:cTn id="21" dur="2000" fill="hold"/>
                                        <p:tgtEl>
                                          <p:spTgt spid="26"/>
                                        </p:tgtEl>
                                        <p:attrNameLst>
                                          <p:attrName>ppt_x</p:attrName>
                                          <p:attrName>ppt_y</p:attrName>
                                        </p:attrNameLst>
                                      </p:cBhvr>
                                      <p:rCtr x="14961" y="-1206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Isosceles Triangle 16">
            <a:extLst>
              <a:ext uri="{FF2B5EF4-FFF2-40B4-BE49-F238E27FC236}">
                <a16:creationId xmlns:a16="http://schemas.microsoft.com/office/drawing/2014/main" id="{9EB3BA7C-1A76-4E51-B9DB-A9DC901C5566}"/>
              </a:ext>
            </a:extLst>
          </p:cNvPr>
          <p:cNvSpPr/>
          <p:nvPr/>
        </p:nvSpPr>
        <p:spPr>
          <a:xfrm>
            <a:off x="129890" y="116351"/>
            <a:ext cx="1008529" cy="833717"/>
          </a:xfrm>
          <a:prstGeom prst="triangle">
            <a:avLst/>
          </a:prstGeom>
          <a:solidFill>
            <a:srgbClr val="00B0F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600" b="1" i="0" u="none" strike="noStrike" kern="1200" cap="none" spc="0" normalizeH="0" baseline="0" noProof="0" dirty="0">
                <a:ln>
                  <a:noFill/>
                </a:ln>
                <a:solidFill>
                  <a:prstClr val="white"/>
                </a:solidFill>
                <a:effectLst/>
                <a:uLnTx/>
                <a:uFillTx/>
                <a:latin typeface="Arial" panose="020B0604020202020204" pitchFamily="34" charset="0"/>
                <a:cs typeface="Arial" panose="020B0604020202020204" pitchFamily="34" charset="0"/>
              </a:rPr>
              <a:t>4</a:t>
            </a:r>
          </a:p>
        </p:txBody>
      </p:sp>
      <p:sp>
        <p:nvSpPr>
          <p:cNvPr id="18" name="TextBox 17">
            <a:extLst>
              <a:ext uri="{FF2B5EF4-FFF2-40B4-BE49-F238E27FC236}">
                <a16:creationId xmlns:a16="http://schemas.microsoft.com/office/drawing/2014/main" id="{D05E51AE-DBC6-4DB2-9236-748307F65595}"/>
              </a:ext>
            </a:extLst>
          </p:cNvPr>
          <p:cNvSpPr txBox="1"/>
          <p:nvPr/>
        </p:nvSpPr>
        <p:spPr>
          <a:xfrm>
            <a:off x="1047750" y="372016"/>
            <a:ext cx="10496550"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vi-VN" sz="3600" b="1" i="0" u="none" strike="noStrike" kern="1200" cap="none" spc="0" normalizeH="0" baseline="0" noProof="0" dirty="0">
                <a:ln>
                  <a:noFill/>
                </a:ln>
                <a:solidFill>
                  <a:prstClr val="black"/>
                </a:solidFill>
                <a:effectLst/>
                <a:uLnTx/>
                <a:uFillTx/>
                <a:latin typeface="Calibri" panose="020F0502020204030204" pitchFamily="34" charset="0"/>
                <a:cs typeface="Calibri" panose="020F0502020204030204" pitchFamily="34" charset="0"/>
              </a:rPr>
              <a:t>Chọn đồng hồ thích hợp thay vào ô có dấu “?”</a:t>
            </a:r>
          </a:p>
        </p:txBody>
      </p:sp>
      <p:pic>
        <p:nvPicPr>
          <p:cNvPr id="6" name="Picture 5">
            <a:extLst>
              <a:ext uri="{FF2B5EF4-FFF2-40B4-BE49-F238E27FC236}">
                <a16:creationId xmlns:a16="http://schemas.microsoft.com/office/drawing/2014/main" id="{6B428DC7-4574-1E44-A4CF-532D3844A113}"/>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1257300" y="1859832"/>
            <a:ext cx="9410700" cy="2757335"/>
          </a:xfrm>
          <a:prstGeom prst="rect">
            <a:avLst/>
          </a:prstGeom>
        </p:spPr>
      </p:pic>
      <p:grpSp>
        <p:nvGrpSpPr>
          <p:cNvPr id="13" name="Group 12">
            <a:extLst>
              <a:ext uri="{FF2B5EF4-FFF2-40B4-BE49-F238E27FC236}">
                <a16:creationId xmlns:a16="http://schemas.microsoft.com/office/drawing/2014/main" id="{1DD0E249-DC28-282B-3C6E-5D71D6A39980}"/>
              </a:ext>
            </a:extLst>
          </p:cNvPr>
          <p:cNvGrpSpPr/>
          <p:nvPr/>
        </p:nvGrpSpPr>
        <p:grpSpPr>
          <a:xfrm>
            <a:off x="4886325" y="2981324"/>
            <a:ext cx="1514475" cy="751821"/>
            <a:chOff x="819150" y="3343274"/>
            <a:chExt cx="1514475" cy="751821"/>
          </a:xfrm>
        </p:grpSpPr>
        <p:sp>
          <p:nvSpPr>
            <p:cNvPr id="14" name="Left Brace 13">
              <a:extLst>
                <a:ext uri="{FF2B5EF4-FFF2-40B4-BE49-F238E27FC236}">
                  <a16:creationId xmlns:a16="http://schemas.microsoft.com/office/drawing/2014/main" id="{4863C7C0-691D-65BF-8B81-7E7F4E650703}"/>
                </a:ext>
              </a:extLst>
            </p:cNvPr>
            <p:cNvSpPr/>
            <p:nvPr/>
          </p:nvSpPr>
          <p:spPr>
            <a:xfrm rot="16200000">
              <a:off x="1152525" y="3009899"/>
              <a:ext cx="371475" cy="1038225"/>
            </a:xfrm>
            <a:prstGeom prst="leftBrace">
              <a:avLst>
                <a:gd name="adj1" fmla="val 26851"/>
                <a:gd name="adj2" fmla="val 50000"/>
              </a:avLst>
            </a:prstGeom>
            <a:ln w="3810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a:cs typeface="+mn-cs"/>
              </a:endParaRPr>
            </a:p>
          </p:txBody>
        </p:sp>
        <p:sp>
          <p:nvSpPr>
            <p:cNvPr id="15" name="TextBox 14">
              <a:extLst>
                <a:ext uri="{FF2B5EF4-FFF2-40B4-BE49-F238E27FC236}">
                  <a16:creationId xmlns:a16="http://schemas.microsoft.com/office/drawing/2014/main" id="{1A06D7FA-A1A3-DFC4-F3CE-E5262D6BA25B}"/>
                </a:ext>
              </a:extLst>
            </p:cNvPr>
            <p:cNvSpPr txBox="1"/>
            <p:nvPr/>
          </p:nvSpPr>
          <p:spPr>
            <a:xfrm>
              <a:off x="819150" y="3571875"/>
              <a:ext cx="1514475"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dirty="0">
                  <a:ln>
                    <a:noFill/>
                  </a:ln>
                  <a:solidFill>
                    <a:prstClr val="black"/>
                  </a:solidFill>
                  <a:effectLst/>
                  <a:uLnTx/>
                  <a:uFillTx/>
                  <a:latin typeface="Calibri" panose="020F0502020204030204" pitchFamily="34" charset="0"/>
                  <a:cs typeface="Calibri" panose="020F0502020204030204" pitchFamily="34" charset="0"/>
                </a:rPr>
                <a:t>1 </a:t>
              </a:r>
              <a:r>
                <a:rPr kumimoji="0" lang="en-US" sz="2800" b="0" i="0" u="none" strike="noStrike" kern="1200" cap="none" spc="0" normalizeH="0" baseline="0" noProof="0" dirty="0" err="1">
                  <a:ln>
                    <a:noFill/>
                  </a:ln>
                  <a:solidFill>
                    <a:prstClr val="black"/>
                  </a:solidFill>
                  <a:effectLst/>
                  <a:uLnTx/>
                  <a:uFillTx/>
                  <a:latin typeface="Calibri" panose="020F0502020204030204" pitchFamily="34" charset="0"/>
                  <a:cs typeface="Calibri" panose="020F0502020204030204" pitchFamily="34" charset="0"/>
                </a:rPr>
                <a:t>tiếng</a:t>
              </a:r>
              <a:endParaRPr kumimoji="0" lang="en-US" sz="2800" b="0" i="0" u="none" strike="noStrike" kern="1200" cap="none" spc="0" normalizeH="0" baseline="0" noProof="0" dirty="0">
                <a:ln>
                  <a:noFill/>
                </a:ln>
                <a:solidFill>
                  <a:prstClr val="black"/>
                </a:solidFill>
                <a:effectLst/>
                <a:uLnTx/>
                <a:uFillTx/>
                <a:latin typeface="Calibri" panose="020F0502020204030204" pitchFamily="34" charset="0"/>
                <a:cs typeface="Calibri" panose="020F0502020204030204" pitchFamily="34" charset="0"/>
              </a:endParaRPr>
            </a:p>
          </p:txBody>
        </p:sp>
      </p:grpSp>
      <p:grpSp>
        <p:nvGrpSpPr>
          <p:cNvPr id="16" name="Group 15">
            <a:extLst>
              <a:ext uri="{FF2B5EF4-FFF2-40B4-BE49-F238E27FC236}">
                <a16:creationId xmlns:a16="http://schemas.microsoft.com/office/drawing/2014/main" id="{505E3D43-E47E-4637-4004-A20D0347C11B}"/>
              </a:ext>
            </a:extLst>
          </p:cNvPr>
          <p:cNvGrpSpPr/>
          <p:nvPr/>
        </p:nvGrpSpPr>
        <p:grpSpPr>
          <a:xfrm>
            <a:off x="6581775" y="2876549"/>
            <a:ext cx="1704975" cy="751821"/>
            <a:chOff x="819150" y="3343274"/>
            <a:chExt cx="1704975" cy="751821"/>
          </a:xfrm>
        </p:grpSpPr>
        <p:sp>
          <p:nvSpPr>
            <p:cNvPr id="19" name="Left Brace 18">
              <a:extLst>
                <a:ext uri="{FF2B5EF4-FFF2-40B4-BE49-F238E27FC236}">
                  <a16:creationId xmlns:a16="http://schemas.microsoft.com/office/drawing/2014/main" id="{B40079A8-1015-B2A9-59FF-2BAFDE531738}"/>
                </a:ext>
              </a:extLst>
            </p:cNvPr>
            <p:cNvSpPr/>
            <p:nvPr/>
          </p:nvSpPr>
          <p:spPr>
            <a:xfrm rot="16200000">
              <a:off x="1152525" y="3009899"/>
              <a:ext cx="371475" cy="1038225"/>
            </a:xfrm>
            <a:prstGeom prst="leftBrace">
              <a:avLst>
                <a:gd name="adj1" fmla="val 26851"/>
                <a:gd name="adj2" fmla="val 50000"/>
              </a:avLst>
            </a:prstGeom>
            <a:ln w="3810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a:cs typeface="+mn-cs"/>
              </a:endParaRPr>
            </a:p>
          </p:txBody>
        </p:sp>
        <p:sp>
          <p:nvSpPr>
            <p:cNvPr id="20" name="TextBox 19">
              <a:extLst>
                <a:ext uri="{FF2B5EF4-FFF2-40B4-BE49-F238E27FC236}">
                  <a16:creationId xmlns:a16="http://schemas.microsoft.com/office/drawing/2014/main" id="{E56676AF-AF0D-9306-D43C-91681E7EBA80}"/>
                </a:ext>
              </a:extLst>
            </p:cNvPr>
            <p:cNvSpPr txBox="1"/>
            <p:nvPr/>
          </p:nvSpPr>
          <p:spPr>
            <a:xfrm>
              <a:off x="819150" y="3571875"/>
              <a:ext cx="1704975"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dirty="0">
                  <a:ln>
                    <a:noFill/>
                  </a:ln>
                  <a:solidFill>
                    <a:prstClr val="black"/>
                  </a:solidFill>
                  <a:effectLst/>
                  <a:uLnTx/>
                  <a:uFillTx/>
                  <a:latin typeface="Calibri" panose="020F0502020204030204" pitchFamily="34" charset="0"/>
                  <a:cs typeface="Calibri" panose="020F0502020204030204" pitchFamily="34" charset="0"/>
                </a:rPr>
                <a:t>1 </a:t>
              </a:r>
              <a:r>
                <a:rPr kumimoji="0" lang="en-US" sz="2800" b="0" i="0" u="none" strike="noStrike" kern="1200" cap="none" spc="0" normalizeH="0" baseline="0" noProof="0" dirty="0" err="1">
                  <a:ln>
                    <a:noFill/>
                  </a:ln>
                  <a:solidFill>
                    <a:prstClr val="black"/>
                  </a:solidFill>
                  <a:effectLst/>
                  <a:uLnTx/>
                  <a:uFillTx/>
                  <a:latin typeface="Calibri" panose="020F0502020204030204" pitchFamily="34" charset="0"/>
                  <a:cs typeface="Calibri" panose="020F0502020204030204" pitchFamily="34" charset="0"/>
                </a:rPr>
                <a:t>tiếng</a:t>
              </a:r>
              <a:endParaRPr kumimoji="0" lang="en-US" sz="2800" b="0" i="0" u="none" strike="noStrike" kern="1200" cap="none" spc="0" normalizeH="0" baseline="0" noProof="0" dirty="0">
                <a:ln>
                  <a:noFill/>
                </a:ln>
                <a:solidFill>
                  <a:prstClr val="black"/>
                </a:solidFill>
                <a:effectLst/>
                <a:uLnTx/>
                <a:uFillTx/>
                <a:latin typeface="Calibri" panose="020F0502020204030204" pitchFamily="34" charset="0"/>
                <a:cs typeface="Calibri" panose="020F0502020204030204" pitchFamily="34" charset="0"/>
              </a:endParaRPr>
            </a:p>
          </p:txBody>
        </p:sp>
      </p:grpSp>
      <p:grpSp>
        <p:nvGrpSpPr>
          <p:cNvPr id="2" name="Group 1">
            <a:extLst>
              <a:ext uri="{FF2B5EF4-FFF2-40B4-BE49-F238E27FC236}">
                <a16:creationId xmlns:a16="http://schemas.microsoft.com/office/drawing/2014/main" id="{E9D0DA65-4AC3-B647-02C0-7CB95EFB7B8A}"/>
              </a:ext>
            </a:extLst>
          </p:cNvPr>
          <p:cNvGrpSpPr/>
          <p:nvPr/>
        </p:nvGrpSpPr>
        <p:grpSpPr>
          <a:xfrm>
            <a:off x="8286750" y="3019424"/>
            <a:ext cx="1704975" cy="751821"/>
            <a:chOff x="819150" y="3343274"/>
            <a:chExt cx="1704975" cy="751821"/>
          </a:xfrm>
        </p:grpSpPr>
        <p:sp>
          <p:nvSpPr>
            <p:cNvPr id="3" name="Left Brace 2">
              <a:extLst>
                <a:ext uri="{FF2B5EF4-FFF2-40B4-BE49-F238E27FC236}">
                  <a16:creationId xmlns:a16="http://schemas.microsoft.com/office/drawing/2014/main" id="{8838530A-F51E-29E5-5CD6-ED3DC3959306}"/>
                </a:ext>
              </a:extLst>
            </p:cNvPr>
            <p:cNvSpPr/>
            <p:nvPr/>
          </p:nvSpPr>
          <p:spPr>
            <a:xfrm rot="16200000">
              <a:off x="1152525" y="3009899"/>
              <a:ext cx="371475" cy="1038225"/>
            </a:xfrm>
            <a:prstGeom prst="leftBrace">
              <a:avLst>
                <a:gd name="adj1" fmla="val 26851"/>
                <a:gd name="adj2" fmla="val 50000"/>
              </a:avLst>
            </a:prstGeom>
            <a:ln w="3810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a:cs typeface="+mn-cs"/>
              </a:endParaRPr>
            </a:p>
          </p:txBody>
        </p:sp>
        <p:sp>
          <p:nvSpPr>
            <p:cNvPr id="4" name="TextBox 3">
              <a:extLst>
                <a:ext uri="{FF2B5EF4-FFF2-40B4-BE49-F238E27FC236}">
                  <a16:creationId xmlns:a16="http://schemas.microsoft.com/office/drawing/2014/main" id="{490D643B-5D28-F625-307C-D45C76A66DE9}"/>
                </a:ext>
              </a:extLst>
            </p:cNvPr>
            <p:cNvSpPr txBox="1"/>
            <p:nvPr/>
          </p:nvSpPr>
          <p:spPr>
            <a:xfrm>
              <a:off x="819150" y="3571875"/>
              <a:ext cx="1704975"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dirty="0">
                  <a:ln>
                    <a:noFill/>
                  </a:ln>
                  <a:solidFill>
                    <a:prstClr val="black"/>
                  </a:solidFill>
                  <a:effectLst/>
                  <a:uLnTx/>
                  <a:uFillTx/>
                  <a:latin typeface="Calibri" panose="020F0502020204030204" pitchFamily="34" charset="0"/>
                  <a:cs typeface="Calibri" panose="020F0502020204030204" pitchFamily="34" charset="0"/>
                </a:rPr>
                <a:t>1 </a:t>
              </a:r>
              <a:r>
                <a:rPr kumimoji="0" lang="en-US" sz="2800" b="0" i="0" u="none" strike="noStrike" kern="1200" cap="none" spc="0" normalizeH="0" baseline="0" noProof="0" dirty="0" err="1">
                  <a:ln>
                    <a:noFill/>
                  </a:ln>
                  <a:solidFill>
                    <a:prstClr val="black"/>
                  </a:solidFill>
                  <a:effectLst/>
                  <a:uLnTx/>
                  <a:uFillTx/>
                  <a:latin typeface="Calibri" panose="020F0502020204030204" pitchFamily="34" charset="0"/>
                  <a:cs typeface="Calibri" panose="020F0502020204030204" pitchFamily="34" charset="0"/>
                </a:rPr>
                <a:t>tiếng</a:t>
              </a:r>
              <a:endParaRPr kumimoji="0" lang="en-US" sz="2800" b="0" i="0" u="none" strike="noStrike" kern="1200" cap="none" spc="0" normalizeH="0" baseline="0" noProof="0" dirty="0">
                <a:ln>
                  <a:noFill/>
                </a:ln>
                <a:solidFill>
                  <a:prstClr val="black"/>
                </a:solidFill>
                <a:effectLst/>
                <a:uLnTx/>
                <a:uFillTx/>
                <a:latin typeface="Calibri" panose="020F0502020204030204" pitchFamily="34" charset="0"/>
                <a:cs typeface="Calibri" panose="020F0502020204030204" pitchFamily="34" charset="0"/>
              </a:endParaRPr>
            </a:p>
          </p:txBody>
        </p:sp>
      </p:grpSp>
      <p:pic>
        <p:nvPicPr>
          <p:cNvPr id="9" name="Picture 8" descr="A picture containing text&#10;&#10;Description automatically generated">
            <a:extLst>
              <a:ext uri="{FF2B5EF4-FFF2-40B4-BE49-F238E27FC236}">
                <a16:creationId xmlns:a16="http://schemas.microsoft.com/office/drawing/2014/main" id="{3E3B2985-9899-9348-4C4F-E23D593B152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381855" y="3390899"/>
            <a:ext cx="1238325" cy="1228725"/>
          </a:xfrm>
          <a:prstGeom prst="rect">
            <a:avLst/>
          </a:prstGeom>
        </p:spPr>
      </p:pic>
    </p:spTree>
    <p:extLst>
      <p:ext uri="{BB962C8B-B14F-4D97-AF65-F5344CB8AC3E}">
        <p14:creationId xmlns:p14="http://schemas.microsoft.com/office/powerpoint/2010/main" val="236021299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dow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wipe(down)">
                                      <p:cBhvr>
                                        <p:cTn id="12" dur="500"/>
                                        <p:tgtEl>
                                          <p:spTgt spid="16"/>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wipe(down)">
                                      <p:cBhvr>
                                        <p:cTn id="17" dur="500"/>
                                        <p:tgtEl>
                                          <p:spTgt spid="2"/>
                                        </p:tgtEl>
                                      </p:cBhvr>
                                    </p:animEffect>
                                  </p:childTnLst>
                                </p:cTn>
                              </p:par>
                            </p:childTnLst>
                          </p:cTn>
                        </p:par>
                      </p:childTnLst>
                    </p:cTn>
                  </p:par>
                  <p:par>
                    <p:cTn id="18" fill="hold">
                      <p:stCondLst>
                        <p:cond delay="indefinite"/>
                      </p:stCondLst>
                      <p:childTnLst>
                        <p:par>
                          <p:cTn id="19" fill="hold">
                            <p:stCondLst>
                              <p:cond delay="0"/>
                            </p:stCondLst>
                            <p:childTnLst>
                              <p:par>
                                <p:cTn id="20" presetID="42" presetClass="path" presetSubtype="0" accel="50000" decel="50000" fill="hold" nodeType="clickEffect">
                                  <p:stCondLst>
                                    <p:cond delay="0"/>
                                  </p:stCondLst>
                                  <p:childTnLst>
                                    <p:animMotion origin="layout" path="M 1.11022E-16 2.22222E-6 L -0.42266 -0.20764 " pathEditMode="relative" rAng="0" ptsTypes="AA">
                                      <p:cBhvr>
                                        <p:cTn id="21" dur="2000" fill="hold"/>
                                        <p:tgtEl>
                                          <p:spTgt spid="9"/>
                                        </p:tgtEl>
                                        <p:attrNameLst>
                                          <p:attrName>ppt_x</p:attrName>
                                          <p:attrName>ppt_y</p:attrName>
                                        </p:attrNameLst>
                                      </p:cBhvr>
                                      <p:rCtr x="-21133" y="-10394"/>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Isosceles Triangle 16">
            <a:extLst>
              <a:ext uri="{FF2B5EF4-FFF2-40B4-BE49-F238E27FC236}">
                <a16:creationId xmlns:a16="http://schemas.microsoft.com/office/drawing/2014/main" id="{9EB3BA7C-1A76-4E51-B9DB-A9DC901C5566}"/>
              </a:ext>
            </a:extLst>
          </p:cNvPr>
          <p:cNvSpPr/>
          <p:nvPr/>
        </p:nvSpPr>
        <p:spPr>
          <a:xfrm>
            <a:off x="129890" y="116351"/>
            <a:ext cx="1008529" cy="833717"/>
          </a:xfrm>
          <a:prstGeom prst="triangle">
            <a:avLst/>
          </a:prstGeom>
          <a:solidFill>
            <a:srgbClr val="00B0F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600" b="1" i="0" u="none" strike="noStrike" kern="1200" cap="none" spc="0" normalizeH="0" baseline="0" noProof="0" dirty="0">
                <a:ln>
                  <a:noFill/>
                </a:ln>
                <a:solidFill>
                  <a:prstClr val="white"/>
                </a:solidFill>
                <a:effectLst/>
                <a:uLnTx/>
                <a:uFillTx/>
                <a:latin typeface="Arial" panose="020B0604020202020204" pitchFamily="34" charset="0"/>
                <a:cs typeface="Arial" panose="020B0604020202020204" pitchFamily="34" charset="0"/>
              </a:rPr>
              <a:t>5</a:t>
            </a:r>
          </a:p>
        </p:txBody>
      </p:sp>
      <p:sp>
        <p:nvSpPr>
          <p:cNvPr id="18" name="TextBox 17">
            <a:extLst>
              <a:ext uri="{FF2B5EF4-FFF2-40B4-BE49-F238E27FC236}">
                <a16:creationId xmlns:a16="http://schemas.microsoft.com/office/drawing/2014/main" id="{D05E51AE-DBC6-4DB2-9236-748307F65595}"/>
              </a:ext>
            </a:extLst>
          </p:cNvPr>
          <p:cNvSpPr txBox="1"/>
          <p:nvPr/>
        </p:nvSpPr>
        <p:spPr>
          <a:xfrm>
            <a:off x="1047750" y="372016"/>
            <a:ext cx="10496550"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600" b="1" i="0" u="none" strike="noStrike" kern="1200" cap="none" spc="0" normalizeH="0" baseline="0" noProof="0" dirty="0" err="1">
                <a:ln>
                  <a:noFill/>
                </a:ln>
                <a:solidFill>
                  <a:prstClr val="black"/>
                </a:solidFill>
                <a:effectLst/>
                <a:uLnTx/>
                <a:uFillTx/>
                <a:latin typeface="Calibri" panose="020F0502020204030204" pitchFamily="34" charset="0"/>
                <a:cs typeface="Calibri" panose="020F0502020204030204" pitchFamily="34" charset="0"/>
              </a:rPr>
              <a:t>Số</a:t>
            </a:r>
            <a:endParaRPr kumimoji="0" lang="vi-VN" sz="3600" b="1" i="0" u="none" strike="noStrike" kern="1200" cap="none" spc="0" normalizeH="0" baseline="0" noProof="0" dirty="0">
              <a:ln>
                <a:noFill/>
              </a:ln>
              <a:solidFill>
                <a:prstClr val="black"/>
              </a:solidFill>
              <a:effectLst/>
              <a:uLnTx/>
              <a:uFillTx/>
              <a:latin typeface="Calibri" panose="020F0502020204030204" pitchFamily="34" charset="0"/>
              <a:cs typeface="Calibri" panose="020F0502020204030204" pitchFamily="34" charset="0"/>
            </a:endParaRPr>
          </a:p>
        </p:txBody>
      </p:sp>
      <p:grpSp>
        <p:nvGrpSpPr>
          <p:cNvPr id="5" name="Group 4">
            <a:extLst>
              <a:ext uri="{FF2B5EF4-FFF2-40B4-BE49-F238E27FC236}">
                <a16:creationId xmlns:a16="http://schemas.microsoft.com/office/drawing/2014/main" id="{4CFB9285-1754-6119-BAF3-205DC0D50013}"/>
              </a:ext>
            </a:extLst>
          </p:cNvPr>
          <p:cNvGrpSpPr/>
          <p:nvPr/>
        </p:nvGrpSpPr>
        <p:grpSpPr>
          <a:xfrm>
            <a:off x="891920" y="1465707"/>
            <a:ext cx="5489829" cy="737223"/>
            <a:chOff x="45719" y="1790319"/>
            <a:chExt cx="5489829" cy="737223"/>
          </a:xfrm>
        </p:grpSpPr>
        <p:sp>
          <p:nvSpPr>
            <p:cNvPr id="7" name="TextBox 6">
              <a:extLst>
                <a:ext uri="{FF2B5EF4-FFF2-40B4-BE49-F238E27FC236}">
                  <a16:creationId xmlns:a16="http://schemas.microsoft.com/office/drawing/2014/main" id="{CAFF4218-7A46-7CCB-956E-EC3ED8262E63}"/>
                </a:ext>
              </a:extLst>
            </p:cNvPr>
            <p:cNvSpPr txBox="1"/>
            <p:nvPr/>
          </p:nvSpPr>
          <p:spPr>
            <a:xfrm>
              <a:off x="45719" y="1819656"/>
              <a:ext cx="5489829" cy="707886"/>
            </a:xfrm>
            <a:prstGeom prst="rect">
              <a:avLst/>
            </a:prstGeom>
            <a:noFill/>
          </p:spPr>
          <p:txBody>
            <a:bodyPr wrap="square" rtlCol="0">
              <a:spAutoFit/>
            </a:bodyPr>
            <a:lstStyle/>
            <a:p>
              <a:r>
                <a:rPr lang="en-US" sz="4000" dirty="0"/>
                <a:t>a) 3 </a:t>
              </a:r>
              <a:r>
                <a:rPr lang="en-US" sz="4000" dirty="0" err="1"/>
                <a:t>tuần</a:t>
              </a:r>
              <a:r>
                <a:rPr lang="en-US" sz="4000" dirty="0"/>
                <a:t> =       </a:t>
              </a:r>
              <a:r>
                <a:rPr lang="en-US" sz="4000" dirty="0" err="1"/>
                <a:t>ngày</a:t>
              </a:r>
              <a:endParaRPr lang="en-US" sz="4000" dirty="0"/>
            </a:p>
          </p:txBody>
        </p:sp>
        <p:sp>
          <p:nvSpPr>
            <p:cNvPr id="8" name="Rectangle: Rounded Corners 7">
              <a:extLst>
                <a:ext uri="{FF2B5EF4-FFF2-40B4-BE49-F238E27FC236}">
                  <a16:creationId xmlns:a16="http://schemas.microsoft.com/office/drawing/2014/main" id="{700CBF89-B795-CD81-31D1-85CCC40850E8}"/>
                </a:ext>
              </a:extLst>
            </p:cNvPr>
            <p:cNvSpPr/>
            <p:nvPr/>
          </p:nvSpPr>
          <p:spPr>
            <a:xfrm>
              <a:off x="2639187" y="1790319"/>
              <a:ext cx="786384" cy="640080"/>
            </a:xfrm>
            <a:prstGeom prst="roundRect">
              <a:avLst/>
            </a:prstGeom>
            <a:ln w="38100"/>
          </p:spPr>
          <p:style>
            <a:lnRef idx="2">
              <a:schemeClr val="accent6"/>
            </a:lnRef>
            <a:fillRef idx="1">
              <a:schemeClr val="lt1"/>
            </a:fillRef>
            <a:effectRef idx="0">
              <a:schemeClr val="accent6"/>
            </a:effectRef>
            <a:fontRef idx="minor">
              <a:schemeClr val="dk1"/>
            </a:fontRef>
          </p:style>
          <p:txBody>
            <a:bodyPr rtlCol="0" anchor="ctr"/>
            <a:lstStyle/>
            <a:p>
              <a:pPr algn="ctr"/>
              <a:r>
                <a:rPr lang="en-US" sz="4000" dirty="0"/>
                <a:t>?</a:t>
              </a:r>
            </a:p>
          </p:txBody>
        </p:sp>
      </p:grpSp>
      <p:sp>
        <p:nvSpPr>
          <p:cNvPr id="10" name="TextBox 9">
            <a:extLst>
              <a:ext uri="{FF2B5EF4-FFF2-40B4-BE49-F238E27FC236}">
                <a16:creationId xmlns:a16="http://schemas.microsoft.com/office/drawing/2014/main" id="{CA4E9D63-1D28-FAD1-3769-C12AAB248EB5}"/>
              </a:ext>
            </a:extLst>
          </p:cNvPr>
          <p:cNvSpPr txBox="1"/>
          <p:nvPr/>
        </p:nvSpPr>
        <p:spPr>
          <a:xfrm>
            <a:off x="421005" y="2368677"/>
            <a:ext cx="6358128" cy="1015663"/>
          </a:xfrm>
          <a:prstGeom prst="rect">
            <a:avLst/>
          </a:prstGeom>
          <a:noFill/>
        </p:spPr>
        <p:txBody>
          <a:bodyPr wrap="square" rtlCol="0">
            <a:spAutoFit/>
          </a:bodyPr>
          <a:lstStyle/>
          <a:p>
            <a:r>
              <a:rPr lang="en-US" sz="3000" b="1" i="0" dirty="0">
                <a:solidFill>
                  <a:srgbClr val="0070C0"/>
                </a:solidFill>
                <a:effectLst/>
              </a:rPr>
              <a:t>1 </a:t>
            </a:r>
            <a:r>
              <a:rPr lang="en-US" sz="3000" b="1" dirty="0" err="1">
                <a:solidFill>
                  <a:srgbClr val="0070C0"/>
                </a:solidFill>
              </a:rPr>
              <a:t>tuần</a:t>
            </a:r>
            <a:r>
              <a:rPr lang="en-US" sz="3000" b="1" dirty="0">
                <a:solidFill>
                  <a:srgbClr val="0070C0"/>
                </a:solidFill>
              </a:rPr>
              <a:t> = 7 </a:t>
            </a:r>
            <a:r>
              <a:rPr lang="en-US" sz="3000" b="1" dirty="0" err="1">
                <a:solidFill>
                  <a:srgbClr val="0070C0"/>
                </a:solidFill>
              </a:rPr>
              <a:t>ngày</a:t>
            </a:r>
            <a:endParaRPr lang="en-US" sz="3000" b="1" i="0" dirty="0">
              <a:solidFill>
                <a:srgbClr val="0070C0"/>
              </a:solidFill>
              <a:effectLst/>
            </a:endParaRPr>
          </a:p>
          <a:p>
            <a:r>
              <a:rPr lang="en-US" sz="3000" b="1" dirty="0">
                <a:solidFill>
                  <a:srgbClr val="0070C0"/>
                </a:solidFill>
              </a:rPr>
              <a:t>3 </a:t>
            </a:r>
            <a:r>
              <a:rPr lang="en-US" sz="3000" b="1" dirty="0" err="1">
                <a:solidFill>
                  <a:srgbClr val="0070C0"/>
                </a:solidFill>
              </a:rPr>
              <a:t>tuần</a:t>
            </a:r>
            <a:r>
              <a:rPr lang="en-US" sz="3000" b="1" dirty="0">
                <a:solidFill>
                  <a:srgbClr val="0070C0"/>
                </a:solidFill>
              </a:rPr>
              <a:t> = 7 </a:t>
            </a:r>
            <a:r>
              <a:rPr lang="en-US" sz="3000" b="1" dirty="0" err="1">
                <a:solidFill>
                  <a:srgbClr val="0070C0"/>
                </a:solidFill>
              </a:rPr>
              <a:t>ngày</a:t>
            </a:r>
            <a:r>
              <a:rPr lang="en-US" sz="3000" b="1" dirty="0">
                <a:solidFill>
                  <a:srgbClr val="0070C0"/>
                </a:solidFill>
              </a:rPr>
              <a:t> x 3 = 21 </a:t>
            </a:r>
            <a:r>
              <a:rPr lang="en-US" sz="3000" b="1" dirty="0" err="1">
                <a:solidFill>
                  <a:srgbClr val="0070C0"/>
                </a:solidFill>
              </a:rPr>
              <a:t>ngày</a:t>
            </a:r>
            <a:endParaRPr lang="en-US" sz="3000" b="1" dirty="0">
              <a:solidFill>
                <a:srgbClr val="0070C0"/>
              </a:solidFill>
            </a:endParaRPr>
          </a:p>
        </p:txBody>
      </p:sp>
      <p:grpSp>
        <p:nvGrpSpPr>
          <p:cNvPr id="12" name="Group 11">
            <a:extLst>
              <a:ext uri="{FF2B5EF4-FFF2-40B4-BE49-F238E27FC236}">
                <a16:creationId xmlns:a16="http://schemas.microsoft.com/office/drawing/2014/main" id="{F81980FD-24B7-2688-371F-F6033C0D8A8D}"/>
              </a:ext>
            </a:extLst>
          </p:cNvPr>
          <p:cNvGrpSpPr/>
          <p:nvPr/>
        </p:nvGrpSpPr>
        <p:grpSpPr>
          <a:xfrm>
            <a:off x="6111620" y="1514094"/>
            <a:ext cx="5489829" cy="707886"/>
            <a:chOff x="45719" y="1819656"/>
            <a:chExt cx="5489829" cy="707886"/>
          </a:xfrm>
        </p:grpSpPr>
        <p:sp>
          <p:nvSpPr>
            <p:cNvPr id="21" name="TextBox 20">
              <a:extLst>
                <a:ext uri="{FF2B5EF4-FFF2-40B4-BE49-F238E27FC236}">
                  <a16:creationId xmlns:a16="http://schemas.microsoft.com/office/drawing/2014/main" id="{3472CF7D-110E-ADC7-94A8-C75ED2F31B19}"/>
                </a:ext>
              </a:extLst>
            </p:cNvPr>
            <p:cNvSpPr txBox="1"/>
            <p:nvPr/>
          </p:nvSpPr>
          <p:spPr>
            <a:xfrm>
              <a:off x="45719" y="1819656"/>
              <a:ext cx="5489829" cy="707886"/>
            </a:xfrm>
            <a:prstGeom prst="rect">
              <a:avLst/>
            </a:prstGeom>
            <a:noFill/>
          </p:spPr>
          <p:txBody>
            <a:bodyPr wrap="square" rtlCol="0">
              <a:spAutoFit/>
            </a:bodyPr>
            <a:lstStyle/>
            <a:p>
              <a:r>
                <a:rPr lang="en-US" sz="4000" dirty="0"/>
                <a:t>b) 3 </a:t>
              </a:r>
              <a:r>
                <a:rPr lang="en-US" sz="4000" dirty="0" err="1"/>
                <a:t>giờ</a:t>
              </a:r>
              <a:r>
                <a:rPr lang="en-US" sz="4000" dirty="0"/>
                <a:t> =        </a:t>
              </a:r>
              <a:r>
                <a:rPr lang="en-US" sz="4000" dirty="0" err="1"/>
                <a:t>phút</a:t>
              </a:r>
              <a:endParaRPr lang="en-US" sz="4000" dirty="0"/>
            </a:p>
          </p:txBody>
        </p:sp>
        <p:sp>
          <p:nvSpPr>
            <p:cNvPr id="22" name="Rectangle: Rounded Corners 21">
              <a:extLst>
                <a:ext uri="{FF2B5EF4-FFF2-40B4-BE49-F238E27FC236}">
                  <a16:creationId xmlns:a16="http://schemas.microsoft.com/office/drawing/2014/main" id="{9F99ACF4-E3E7-AC1E-8752-C359E2C75904}"/>
                </a:ext>
              </a:extLst>
            </p:cNvPr>
            <p:cNvSpPr/>
            <p:nvPr/>
          </p:nvSpPr>
          <p:spPr>
            <a:xfrm>
              <a:off x="2448687" y="1837944"/>
              <a:ext cx="786384" cy="640080"/>
            </a:xfrm>
            <a:prstGeom prst="roundRect">
              <a:avLst/>
            </a:prstGeom>
            <a:ln w="38100"/>
          </p:spPr>
          <p:style>
            <a:lnRef idx="2">
              <a:schemeClr val="accent6"/>
            </a:lnRef>
            <a:fillRef idx="1">
              <a:schemeClr val="lt1"/>
            </a:fillRef>
            <a:effectRef idx="0">
              <a:schemeClr val="accent6"/>
            </a:effectRef>
            <a:fontRef idx="minor">
              <a:schemeClr val="dk1"/>
            </a:fontRef>
          </p:style>
          <p:txBody>
            <a:bodyPr rtlCol="0" anchor="ctr"/>
            <a:lstStyle/>
            <a:p>
              <a:pPr algn="ctr"/>
              <a:r>
                <a:rPr lang="en-US" sz="4000" dirty="0"/>
                <a:t>?</a:t>
              </a:r>
            </a:p>
          </p:txBody>
        </p:sp>
      </p:grpSp>
      <p:grpSp>
        <p:nvGrpSpPr>
          <p:cNvPr id="23" name="Group 22">
            <a:extLst>
              <a:ext uri="{FF2B5EF4-FFF2-40B4-BE49-F238E27FC236}">
                <a16:creationId xmlns:a16="http://schemas.microsoft.com/office/drawing/2014/main" id="{0B786416-2D74-05A1-D15A-C85A93417FC5}"/>
              </a:ext>
            </a:extLst>
          </p:cNvPr>
          <p:cNvGrpSpPr/>
          <p:nvPr/>
        </p:nvGrpSpPr>
        <p:grpSpPr>
          <a:xfrm>
            <a:off x="825245" y="3637407"/>
            <a:ext cx="5489829" cy="737223"/>
            <a:chOff x="45719" y="1790319"/>
            <a:chExt cx="5489829" cy="737223"/>
          </a:xfrm>
        </p:grpSpPr>
        <p:sp>
          <p:nvSpPr>
            <p:cNvPr id="24" name="TextBox 23">
              <a:extLst>
                <a:ext uri="{FF2B5EF4-FFF2-40B4-BE49-F238E27FC236}">
                  <a16:creationId xmlns:a16="http://schemas.microsoft.com/office/drawing/2014/main" id="{1969342A-E3E6-0D27-300A-84E1792516C5}"/>
                </a:ext>
              </a:extLst>
            </p:cNvPr>
            <p:cNvSpPr txBox="1"/>
            <p:nvPr/>
          </p:nvSpPr>
          <p:spPr>
            <a:xfrm>
              <a:off x="45719" y="1819656"/>
              <a:ext cx="5489829" cy="707886"/>
            </a:xfrm>
            <a:prstGeom prst="rect">
              <a:avLst/>
            </a:prstGeom>
            <a:noFill/>
          </p:spPr>
          <p:txBody>
            <a:bodyPr wrap="square" rtlCol="0">
              <a:spAutoFit/>
            </a:bodyPr>
            <a:lstStyle/>
            <a:p>
              <a:r>
                <a:rPr lang="en-US" sz="4000" dirty="0"/>
                <a:t>c) 3 </a:t>
              </a:r>
              <a:r>
                <a:rPr lang="en-US" sz="4000" dirty="0" err="1"/>
                <a:t>năm</a:t>
              </a:r>
              <a:r>
                <a:rPr lang="en-US" sz="4000" dirty="0"/>
                <a:t> =       </a:t>
              </a:r>
              <a:r>
                <a:rPr lang="en-US" sz="4000" dirty="0" err="1"/>
                <a:t>tháng</a:t>
              </a:r>
              <a:endParaRPr lang="en-US" sz="4000" dirty="0"/>
            </a:p>
          </p:txBody>
        </p:sp>
        <p:sp>
          <p:nvSpPr>
            <p:cNvPr id="25" name="Rectangle: Rounded Corners 24">
              <a:extLst>
                <a:ext uri="{FF2B5EF4-FFF2-40B4-BE49-F238E27FC236}">
                  <a16:creationId xmlns:a16="http://schemas.microsoft.com/office/drawing/2014/main" id="{8A985A19-8981-8E36-4538-B91A9B8DF0B7}"/>
                </a:ext>
              </a:extLst>
            </p:cNvPr>
            <p:cNvSpPr/>
            <p:nvPr/>
          </p:nvSpPr>
          <p:spPr>
            <a:xfrm>
              <a:off x="2639187" y="1790319"/>
              <a:ext cx="786384" cy="640080"/>
            </a:xfrm>
            <a:prstGeom prst="roundRect">
              <a:avLst/>
            </a:prstGeom>
            <a:ln w="38100"/>
          </p:spPr>
          <p:style>
            <a:lnRef idx="2">
              <a:schemeClr val="accent6"/>
            </a:lnRef>
            <a:fillRef idx="1">
              <a:schemeClr val="lt1"/>
            </a:fillRef>
            <a:effectRef idx="0">
              <a:schemeClr val="accent6"/>
            </a:effectRef>
            <a:fontRef idx="minor">
              <a:schemeClr val="dk1"/>
            </a:fontRef>
          </p:style>
          <p:txBody>
            <a:bodyPr rtlCol="0" anchor="ctr"/>
            <a:lstStyle/>
            <a:p>
              <a:pPr algn="ctr"/>
              <a:r>
                <a:rPr lang="en-US" sz="4000" dirty="0"/>
                <a:t>?</a:t>
              </a:r>
            </a:p>
          </p:txBody>
        </p:sp>
      </p:grpSp>
      <p:grpSp>
        <p:nvGrpSpPr>
          <p:cNvPr id="26" name="Group 25">
            <a:extLst>
              <a:ext uri="{FF2B5EF4-FFF2-40B4-BE49-F238E27FC236}">
                <a16:creationId xmlns:a16="http://schemas.microsoft.com/office/drawing/2014/main" id="{B41384D2-4CC5-97F9-200D-5780DADC2829}"/>
              </a:ext>
            </a:extLst>
          </p:cNvPr>
          <p:cNvGrpSpPr/>
          <p:nvPr/>
        </p:nvGrpSpPr>
        <p:grpSpPr>
          <a:xfrm>
            <a:off x="6454520" y="3542157"/>
            <a:ext cx="5489829" cy="737223"/>
            <a:chOff x="45719" y="1790319"/>
            <a:chExt cx="5489829" cy="737223"/>
          </a:xfrm>
        </p:grpSpPr>
        <p:sp>
          <p:nvSpPr>
            <p:cNvPr id="27" name="TextBox 26">
              <a:extLst>
                <a:ext uri="{FF2B5EF4-FFF2-40B4-BE49-F238E27FC236}">
                  <a16:creationId xmlns:a16="http://schemas.microsoft.com/office/drawing/2014/main" id="{2DE3EA60-3066-1EB0-FA9A-BC67AB232397}"/>
                </a:ext>
              </a:extLst>
            </p:cNvPr>
            <p:cNvSpPr txBox="1"/>
            <p:nvPr/>
          </p:nvSpPr>
          <p:spPr>
            <a:xfrm>
              <a:off x="45719" y="1819656"/>
              <a:ext cx="5489829" cy="707886"/>
            </a:xfrm>
            <a:prstGeom prst="rect">
              <a:avLst/>
            </a:prstGeom>
            <a:noFill/>
          </p:spPr>
          <p:txBody>
            <a:bodyPr wrap="square" rtlCol="0">
              <a:spAutoFit/>
            </a:bodyPr>
            <a:lstStyle/>
            <a:p>
              <a:r>
                <a:rPr lang="en-US" sz="4000" dirty="0"/>
                <a:t>d) 3 </a:t>
              </a:r>
              <a:r>
                <a:rPr lang="en-US" sz="4000" dirty="0" err="1"/>
                <a:t>ngày</a:t>
              </a:r>
              <a:r>
                <a:rPr lang="en-US" sz="4000" dirty="0"/>
                <a:t> =       </a:t>
              </a:r>
              <a:r>
                <a:rPr lang="en-US" sz="4000" dirty="0" err="1"/>
                <a:t>giờ</a:t>
              </a:r>
              <a:endParaRPr lang="en-US" sz="4000" dirty="0"/>
            </a:p>
          </p:txBody>
        </p:sp>
        <p:sp>
          <p:nvSpPr>
            <p:cNvPr id="28" name="Rectangle: Rounded Corners 27">
              <a:extLst>
                <a:ext uri="{FF2B5EF4-FFF2-40B4-BE49-F238E27FC236}">
                  <a16:creationId xmlns:a16="http://schemas.microsoft.com/office/drawing/2014/main" id="{AAF29A2D-A3D6-B7B4-998C-CBF0D5169134}"/>
                </a:ext>
              </a:extLst>
            </p:cNvPr>
            <p:cNvSpPr/>
            <p:nvPr/>
          </p:nvSpPr>
          <p:spPr>
            <a:xfrm>
              <a:off x="2801112" y="1790319"/>
              <a:ext cx="786384" cy="640080"/>
            </a:xfrm>
            <a:prstGeom prst="roundRect">
              <a:avLst/>
            </a:prstGeom>
            <a:ln w="38100"/>
          </p:spPr>
          <p:style>
            <a:lnRef idx="2">
              <a:schemeClr val="accent6"/>
            </a:lnRef>
            <a:fillRef idx="1">
              <a:schemeClr val="lt1"/>
            </a:fillRef>
            <a:effectRef idx="0">
              <a:schemeClr val="accent6"/>
            </a:effectRef>
            <a:fontRef idx="minor">
              <a:schemeClr val="dk1"/>
            </a:fontRef>
          </p:style>
          <p:txBody>
            <a:bodyPr rtlCol="0" anchor="ctr"/>
            <a:lstStyle/>
            <a:p>
              <a:pPr algn="ctr"/>
              <a:r>
                <a:rPr lang="en-US" sz="4000" dirty="0"/>
                <a:t>?</a:t>
              </a:r>
            </a:p>
          </p:txBody>
        </p:sp>
      </p:grpSp>
      <p:sp>
        <p:nvSpPr>
          <p:cNvPr id="29" name="Rectangle: Rounded Corners 28">
            <a:extLst>
              <a:ext uri="{FF2B5EF4-FFF2-40B4-BE49-F238E27FC236}">
                <a16:creationId xmlns:a16="http://schemas.microsoft.com/office/drawing/2014/main" id="{4979D338-964E-25FF-CC71-798F9A6F02AD}"/>
              </a:ext>
            </a:extLst>
          </p:cNvPr>
          <p:cNvSpPr/>
          <p:nvPr/>
        </p:nvSpPr>
        <p:spPr>
          <a:xfrm>
            <a:off x="3454146" y="1471041"/>
            <a:ext cx="911352" cy="640080"/>
          </a:xfrm>
          <a:prstGeom prst="roundRect">
            <a:avLst/>
          </a:prstGeom>
          <a:ln w="38100"/>
        </p:spPr>
        <p:style>
          <a:lnRef idx="2">
            <a:schemeClr val="accent6"/>
          </a:lnRef>
          <a:fillRef idx="1">
            <a:schemeClr val="lt1"/>
          </a:fillRef>
          <a:effectRef idx="0">
            <a:schemeClr val="accent6"/>
          </a:effectRef>
          <a:fontRef idx="minor">
            <a:schemeClr val="dk1"/>
          </a:fontRef>
        </p:style>
        <p:txBody>
          <a:bodyPr rtlCol="0" anchor="ctr"/>
          <a:lstStyle/>
          <a:p>
            <a:pPr algn="ctr"/>
            <a:r>
              <a:rPr lang="en-US" sz="3300" dirty="0">
                <a:solidFill>
                  <a:srgbClr val="FF0000"/>
                </a:solidFill>
              </a:rPr>
              <a:t>21</a:t>
            </a:r>
          </a:p>
        </p:txBody>
      </p:sp>
      <p:sp>
        <p:nvSpPr>
          <p:cNvPr id="30" name="TextBox 29">
            <a:extLst>
              <a:ext uri="{FF2B5EF4-FFF2-40B4-BE49-F238E27FC236}">
                <a16:creationId xmlns:a16="http://schemas.microsoft.com/office/drawing/2014/main" id="{579A65E8-328E-2BCB-028A-A07BCA3D8DD0}"/>
              </a:ext>
            </a:extLst>
          </p:cNvPr>
          <p:cNvSpPr txBox="1"/>
          <p:nvPr/>
        </p:nvSpPr>
        <p:spPr>
          <a:xfrm>
            <a:off x="6345555" y="2406777"/>
            <a:ext cx="6358128" cy="1015663"/>
          </a:xfrm>
          <a:prstGeom prst="rect">
            <a:avLst/>
          </a:prstGeom>
          <a:noFill/>
        </p:spPr>
        <p:txBody>
          <a:bodyPr wrap="square" rtlCol="0">
            <a:spAutoFit/>
          </a:bodyPr>
          <a:lstStyle/>
          <a:p>
            <a:r>
              <a:rPr lang="en-US" sz="3000" b="1" i="0" dirty="0">
                <a:solidFill>
                  <a:srgbClr val="0070C0"/>
                </a:solidFill>
                <a:effectLst/>
              </a:rPr>
              <a:t>1 </a:t>
            </a:r>
            <a:r>
              <a:rPr lang="en-US" sz="3000" b="1" dirty="0" err="1">
                <a:solidFill>
                  <a:srgbClr val="0070C0"/>
                </a:solidFill>
              </a:rPr>
              <a:t>giờ</a:t>
            </a:r>
            <a:r>
              <a:rPr lang="en-US" sz="3000" b="1" dirty="0">
                <a:solidFill>
                  <a:srgbClr val="0070C0"/>
                </a:solidFill>
              </a:rPr>
              <a:t> = 60 </a:t>
            </a:r>
            <a:r>
              <a:rPr lang="en-US" sz="3000" b="1" dirty="0" err="1">
                <a:solidFill>
                  <a:srgbClr val="0070C0"/>
                </a:solidFill>
              </a:rPr>
              <a:t>phút</a:t>
            </a:r>
            <a:endParaRPr lang="en-US" sz="3000" b="1" i="0" dirty="0">
              <a:solidFill>
                <a:srgbClr val="0070C0"/>
              </a:solidFill>
              <a:effectLst/>
            </a:endParaRPr>
          </a:p>
          <a:p>
            <a:r>
              <a:rPr lang="en-US" sz="3000" b="1" dirty="0">
                <a:solidFill>
                  <a:srgbClr val="0070C0"/>
                </a:solidFill>
              </a:rPr>
              <a:t>3 </a:t>
            </a:r>
            <a:r>
              <a:rPr lang="en-US" sz="3000" b="1" dirty="0" err="1">
                <a:solidFill>
                  <a:srgbClr val="0070C0"/>
                </a:solidFill>
              </a:rPr>
              <a:t>giờ</a:t>
            </a:r>
            <a:r>
              <a:rPr lang="en-US" sz="3000" b="1" dirty="0">
                <a:solidFill>
                  <a:srgbClr val="0070C0"/>
                </a:solidFill>
              </a:rPr>
              <a:t> = 60 </a:t>
            </a:r>
            <a:r>
              <a:rPr lang="en-US" sz="3000" b="1" dirty="0" err="1">
                <a:solidFill>
                  <a:srgbClr val="0070C0"/>
                </a:solidFill>
              </a:rPr>
              <a:t>phút</a:t>
            </a:r>
            <a:r>
              <a:rPr lang="en-US" sz="3000" b="1" dirty="0">
                <a:solidFill>
                  <a:srgbClr val="0070C0"/>
                </a:solidFill>
              </a:rPr>
              <a:t> x 3 = 180 </a:t>
            </a:r>
            <a:r>
              <a:rPr lang="en-US" sz="3000" b="1" dirty="0" err="1">
                <a:solidFill>
                  <a:srgbClr val="0070C0"/>
                </a:solidFill>
              </a:rPr>
              <a:t>phút</a:t>
            </a:r>
            <a:endParaRPr lang="en-US" sz="3000" b="1" dirty="0">
              <a:solidFill>
                <a:srgbClr val="0070C0"/>
              </a:solidFill>
            </a:endParaRPr>
          </a:p>
        </p:txBody>
      </p:sp>
      <p:sp>
        <p:nvSpPr>
          <p:cNvPr id="31" name="Rectangle: Rounded Corners 30">
            <a:extLst>
              <a:ext uri="{FF2B5EF4-FFF2-40B4-BE49-F238E27FC236}">
                <a16:creationId xmlns:a16="http://schemas.microsoft.com/office/drawing/2014/main" id="{1F5D281F-3687-DDBA-7D4E-0DA69F89EA45}"/>
              </a:ext>
            </a:extLst>
          </p:cNvPr>
          <p:cNvSpPr/>
          <p:nvPr/>
        </p:nvSpPr>
        <p:spPr>
          <a:xfrm>
            <a:off x="8416671" y="1537716"/>
            <a:ext cx="1041654" cy="640080"/>
          </a:xfrm>
          <a:prstGeom prst="roundRect">
            <a:avLst/>
          </a:prstGeom>
          <a:ln w="38100"/>
        </p:spPr>
        <p:style>
          <a:lnRef idx="2">
            <a:schemeClr val="accent6"/>
          </a:lnRef>
          <a:fillRef idx="1">
            <a:schemeClr val="lt1"/>
          </a:fillRef>
          <a:effectRef idx="0">
            <a:schemeClr val="accent6"/>
          </a:effectRef>
          <a:fontRef idx="minor">
            <a:schemeClr val="dk1"/>
          </a:fontRef>
        </p:style>
        <p:txBody>
          <a:bodyPr rtlCol="0" anchor="ctr"/>
          <a:lstStyle/>
          <a:p>
            <a:pPr algn="ctr"/>
            <a:r>
              <a:rPr lang="en-US" sz="3300" dirty="0">
                <a:solidFill>
                  <a:srgbClr val="FF0000"/>
                </a:solidFill>
              </a:rPr>
              <a:t>180</a:t>
            </a:r>
          </a:p>
        </p:txBody>
      </p:sp>
      <p:sp>
        <p:nvSpPr>
          <p:cNvPr id="32" name="TextBox 31">
            <a:extLst>
              <a:ext uri="{FF2B5EF4-FFF2-40B4-BE49-F238E27FC236}">
                <a16:creationId xmlns:a16="http://schemas.microsoft.com/office/drawing/2014/main" id="{752A29AD-AE31-3935-B4BE-F8B2E5815836}"/>
              </a:ext>
            </a:extLst>
          </p:cNvPr>
          <p:cNvSpPr txBox="1"/>
          <p:nvPr/>
        </p:nvSpPr>
        <p:spPr>
          <a:xfrm>
            <a:off x="525780" y="4521327"/>
            <a:ext cx="6358128" cy="1015663"/>
          </a:xfrm>
          <a:prstGeom prst="rect">
            <a:avLst/>
          </a:prstGeom>
          <a:noFill/>
        </p:spPr>
        <p:txBody>
          <a:bodyPr wrap="square" rtlCol="0">
            <a:spAutoFit/>
          </a:bodyPr>
          <a:lstStyle/>
          <a:p>
            <a:r>
              <a:rPr lang="en-US" sz="3000" b="1" i="0" dirty="0">
                <a:solidFill>
                  <a:srgbClr val="0070C0"/>
                </a:solidFill>
                <a:effectLst/>
              </a:rPr>
              <a:t>1 </a:t>
            </a:r>
            <a:r>
              <a:rPr lang="en-US" sz="3000" b="1" dirty="0" err="1">
                <a:solidFill>
                  <a:srgbClr val="0070C0"/>
                </a:solidFill>
              </a:rPr>
              <a:t>năm</a:t>
            </a:r>
            <a:r>
              <a:rPr lang="en-US" sz="3000" b="1" dirty="0">
                <a:solidFill>
                  <a:srgbClr val="0070C0"/>
                </a:solidFill>
              </a:rPr>
              <a:t> = 12 </a:t>
            </a:r>
            <a:r>
              <a:rPr lang="en-US" sz="3000" b="1" dirty="0" err="1">
                <a:solidFill>
                  <a:srgbClr val="0070C0"/>
                </a:solidFill>
              </a:rPr>
              <a:t>tháng</a:t>
            </a:r>
            <a:endParaRPr lang="en-US" sz="3000" b="1" i="0" dirty="0">
              <a:solidFill>
                <a:srgbClr val="0070C0"/>
              </a:solidFill>
              <a:effectLst/>
            </a:endParaRPr>
          </a:p>
          <a:p>
            <a:r>
              <a:rPr lang="en-US" sz="3000" b="1" dirty="0">
                <a:solidFill>
                  <a:srgbClr val="0070C0"/>
                </a:solidFill>
              </a:rPr>
              <a:t>3 </a:t>
            </a:r>
            <a:r>
              <a:rPr lang="en-US" sz="3000" b="1" dirty="0" err="1">
                <a:solidFill>
                  <a:srgbClr val="0070C0"/>
                </a:solidFill>
              </a:rPr>
              <a:t>năm</a:t>
            </a:r>
            <a:r>
              <a:rPr lang="en-US" sz="3000" b="1" dirty="0">
                <a:solidFill>
                  <a:srgbClr val="0070C0"/>
                </a:solidFill>
              </a:rPr>
              <a:t> = 12 </a:t>
            </a:r>
            <a:r>
              <a:rPr lang="en-US" sz="3000" b="1" dirty="0" err="1">
                <a:solidFill>
                  <a:srgbClr val="0070C0"/>
                </a:solidFill>
              </a:rPr>
              <a:t>tháng</a:t>
            </a:r>
            <a:r>
              <a:rPr lang="en-US" sz="3000" b="1" dirty="0">
                <a:solidFill>
                  <a:srgbClr val="0070C0"/>
                </a:solidFill>
              </a:rPr>
              <a:t> x 3 = 36 </a:t>
            </a:r>
            <a:r>
              <a:rPr lang="en-US" sz="3000" b="1" dirty="0" err="1">
                <a:solidFill>
                  <a:srgbClr val="0070C0"/>
                </a:solidFill>
              </a:rPr>
              <a:t>tháng</a:t>
            </a:r>
            <a:endParaRPr lang="en-US" sz="3000" b="1" dirty="0">
              <a:solidFill>
                <a:srgbClr val="0070C0"/>
              </a:solidFill>
            </a:endParaRPr>
          </a:p>
        </p:txBody>
      </p:sp>
      <p:sp>
        <p:nvSpPr>
          <p:cNvPr id="33" name="Rectangle: Rounded Corners 32">
            <a:extLst>
              <a:ext uri="{FF2B5EF4-FFF2-40B4-BE49-F238E27FC236}">
                <a16:creationId xmlns:a16="http://schemas.microsoft.com/office/drawing/2014/main" id="{73D0AE51-5F11-8BAA-2C3D-2CB37DDE5B83}"/>
              </a:ext>
            </a:extLst>
          </p:cNvPr>
          <p:cNvSpPr/>
          <p:nvPr/>
        </p:nvSpPr>
        <p:spPr>
          <a:xfrm>
            <a:off x="3377946" y="3633216"/>
            <a:ext cx="911352" cy="640080"/>
          </a:xfrm>
          <a:prstGeom prst="roundRect">
            <a:avLst/>
          </a:prstGeom>
          <a:ln w="38100"/>
        </p:spPr>
        <p:style>
          <a:lnRef idx="2">
            <a:schemeClr val="accent6"/>
          </a:lnRef>
          <a:fillRef idx="1">
            <a:schemeClr val="lt1"/>
          </a:fillRef>
          <a:effectRef idx="0">
            <a:schemeClr val="accent6"/>
          </a:effectRef>
          <a:fontRef idx="minor">
            <a:schemeClr val="dk1"/>
          </a:fontRef>
        </p:style>
        <p:txBody>
          <a:bodyPr rtlCol="0" anchor="ctr"/>
          <a:lstStyle/>
          <a:p>
            <a:pPr algn="ctr"/>
            <a:r>
              <a:rPr lang="en-US" sz="3300" dirty="0">
                <a:solidFill>
                  <a:srgbClr val="FF0000"/>
                </a:solidFill>
              </a:rPr>
              <a:t>36</a:t>
            </a:r>
          </a:p>
        </p:txBody>
      </p:sp>
      <p:sp>
        <p:nvSpPr>
          <p:cNvPr id="34" name="TextBox 33">
            <a:extLst>
              <a:ext uri="{FF2B5EF4-FFF2-40B4-BE49-F238E27FC236}">
                <a16:creationId xmlns:a16="http://schemas.microsoft.com/office/drawing/2014/main" id="{A47FB315-ABB7-5508-1760-86438328B021}"/>
              </a:ext>
            </a:extLst>
          </p:cNvPr>
          <p:cNvSpPr txBox="1"/>
          <p:nvPr/>
        </p:nvSpPr>
        <p:spPr>
          <a:xfrm>
            <a:off x="6669405" y="4454652"/>
            <a:ext cx="6358128" cy="1015663"/>
          </a:xfrm>
          <a:prstGeom prst="rect">
            <a:avLst/>
          </a:prstGeom>
          <a:noFill/>
        </p:spPr>
        <p:txBody>
          <a:bodyPr wrap="square" rtlCol="0">
            <a:spAutoFit/>
          </a:bodyPr>
          <a:lstStyle/>
          <a:p>
            <a:r>
              <a:rPr lang="en-US" sz="3000" b="1" i="0" dirty="0">
                <a:solidFill>
                  <a:srgbClr val="0070C0"/>
                </a:solidFill>
                <a:effectLst/>
              </a:rPr>
              <a:t>1 </a:t>
            </a:r>
            <a:r>
              <a:rPr lang="en-US" sz="3000" b="1" i="0" dirty="0" err="1">
                <a:solidFill>
                  <a:srgbClr val="0070C0"/>
                </a:solidFill>
                <a:effectLst/>
              </a:rPr>
              <a:t>ngày</a:t>
            </a:r>
            <a:r>
              <a:rPr lang="en-US" sz="3000" b="1" i="0" dirty="0">
                <a:solidFill>
                  <a:srgbClr val="0070C0"/>
                </a:solidFill>
                <a:effectLst/>
              </a:rPr>
              <a:t> = 24 </a:t>
            </a:r>
            <a:r>
              <a:rPr lang="en-US" sz="3000" b="1" i="0" dirty="0" err="1">
                <a:solidFill>
                  <a:srgbClr val="0070C0"/>
                </a:solidFill>
                <a:effectLst/>
              </a:rPr>
              <a:t>giờ</a:t>
            </a:r>
            <a:endParaRPr lang="en-US" sz="3000" b="1" i="0" dirty="0">
              <a:solidFill>
                <a:srgbClr val="0070C0"/>
              </a:solidFill>
              <a:effectLst/>
            </a:endParaRPr>
          </a:p>
          <a:p>
            <a:r>
              <a:rPr lang="en-US" sz="3000" b="1" dirty="0">
                <a:solidFill>
                  <a:srgbClr val="0070C0"/>
                </a:solidFill>
              </a:rPr>
              <a:t>3 </a:t>
            </a:r>
            <a:r>
              <a:rPr lang="en-US" sz="3000" b="1" dirty="0" err="1">
                <a:solidFill>
                  <a:srgbClr val="0070C0"/>
                </a:solidFill>
              </a:rPr>
              <a:t>ngày</a:t>
            </a:r>
            <a:r>
              <a:rPr lang="en-US" sz="3000" b="1" dirty="0">
                <a:solidFill>
                  <a:srgbClr val="0070C0"/>
                </a:solidFill>
              </a:rPr>
              <a:t> = 24 </a:t>
            </a:r>
            <a:r>
              <a:rPr lang="en-US" sz="3000" b="1" dirty="0" err="1">
                <a:solidFill>
                  <a:srgbClr val="0070C0"/>
                </a:solidFill>
              </a:rPr>
              <a:t>giờ</a:t>
            </a:r>
            <a:r>
              <a:rPr lang="en-US" sz="3000" b="1" dirty="0">
                <a:solidFill>
                  <a:srgbClr val="0070C0"/>
                </a:solidFill>
              </a:rPr>
              <a:t> x 3 = 72 </a:t>
            </a:r>
            <a:r>
              <a:rPr lang="en-US" sz="3000" b="1" dirty="0" err="1">
                <a:solidFill>
                  <a:srgbClr val="0070C0"/>
                </a:solidFill>
              </a:rPr>
              <a:t>giờ</a:t>
            </a:r>
            <a:endParaRPr lang="en-US" sz="3000" b="1" dirty="0">
              <a:solidFill>
                <a:srgbClr val="0070C0"/>
              </a:solidFill>
            </a:endParaRPr>
          </a:p>
        </p:txBody>
      </p:sp>
      <p:sp>
        <p:nvSpPr>
          <p:cNvPr id="35" name="Rectangle: Rounded Corners 34">
            <a:extLst>
              <a:ext uri="{FF2B5EF4-FFF2-40B4-BE49-F238E27FC236}">
                <a16:creationId xmlns:a16="http://schemas.microsoft.com/office/drawing/2014/main" id="{D251DC92-288B-063B-4E03-83479A6A98C2}"/>
              </a:ext>
            </a:extLst>
          </p:cNvPr>
          <p:cNvSpPr/>
          <p:nvPr/>
        </p:nvSpPr>
        <p:spPr>
          <a:xfrm>
            <a:off x="9197162" y="3537966"/>
            <a:ext cx="845235" cy="640080"/>
          </a:xfrm>
          <a:prstGeom prst="roundRect">
            <a:avLst/>
          </a:prstGeom>
          <a:ln w="38100"/>
        </p:spPr>
        <p:style>
          <a:lnRef idx="2">
            <a:schemeClr val="accent6"/>
          </a:lnRef>
          <a:fillRef idx="1">
            <a:schemeClr val="lt1"/>
          </a:fillRef>
          <a:effectRef idx="0">
            <a:schemeClr val="accent6"/>
          </a:effectRef>
          <a:fontRef idx="minor">
            <a:schemeClr val="dk1"/>
          </a:fontRef>
        </p:style>
        <p:txBody>
          <a:bodyPr rtlCol="0" anchor="ctr"/>
          <a:lstStyle/>
          <a:p>
            <a:pPr algn="ctr"/>
            <a:r>
              <a:rPr lang="en-US" sz="3300" dirty="0">
                <a:solidFill>
                  <a:srgbClr val="FF0000"/>
                </a:solidFill>
              </a:rPr>
              <a:t>72</a:t>
            </a:r>
          </a:p>
        </p:txBody>
      </p:sp>
    </p:spTree>
    <p:extLst>
      <p:ext uri="{BB962C8B-B14F-4D97-AF65-F5344CB8AC3E}">
        <p14:creationId xmlns:p14="http://schemas.microsoft.com/office/powerpoint/2010/main" val="169337435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animEffect transition="in" filter="wipe(down)">
                                      <p:cBhvr>
                                        <p:cTn id="7" dur="500"/>
                                        <p:tgtEl>
                                          <p:spTgt spid="10">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0">
                                            <p:txEl>
                                              <p:pRg st="1" end="1"/>
                                            </p:txEl>
                                          </p:spTgt>
                                        </p:tgtEl>
                                        <p:attrNameLst>
                                          <p:attrName>style.visibility</p:attrName>
                                        </p:attrNameLst>
                                      </p:cBhvr>
                                      <p:to>
                                        <p:strVal val="visible"/>
                                      </p:to>
                                    </p:set>
                                    <p:animEffect transition="in" filter="wipe(down)">
                                      <p:cBhvr>
                                        <p:cTn id="12" dur="500"/>
                                        <p:tgtEl>
                                          <p:spTgt spid="10">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29"/>
                                        </p:tgtEl>
                                        <p:attrNameLst>
                                          <p:attrName>style.visibility</p:attrName>
                                        </p:attrNameLst>
                                      </p:cBhvr>
                                      <p:to>
                                        <p:strVal val="visible"/>
                                      </p:to>
                                    </p:set>
                                    <p:animEffect transition="in" filter="wipe(down)">
                                      <p:cBhvr>
                                        <p:cTn id="17" dur="500"/>
                                        <p:tgtEl>
                                          <p:spTgt spid="29"/>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30">
                                            <p:txEl>
                                              <p:pRg st="0" end="0"/>
                                            </p:txEl>
                                          </p:spTgt>
                                        </p:tgtEl>
                                        <p:attrNameLst>
                                          <p:attrName>style.visibility</p:attrName>
                                        </p:attrNameLst>
                                      </p:cBhvr>
                                      <p:to>
                                        <p:strVal val="visible"/>
                                      </p:to>
                                    </p:set>
                                    <p:animEffect transition="in" filter="wipe(down)">
                                      <p:cBhvr>
                                        <p:cTn id="22" dur="500"/>
                                        <p:tgtEl>
                                          <p:spTgt spid="30">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30">
                                            <p:txEl>
                                              <p:pRg st="1" end="1"/>
                                            </p:txEl>
                                          </p:spTgt>
                                        </p:tgtEl>
                                        <p:attrNameLst>
                                          <p:attrName>style.visibility</p:attrName>
                                        </p:attrNameLst>
                                      </p:cBhvr>
                                      <p:to>
                                        <p:strVal val="visible"/>
                                      </p:to>
                                    </p:set>
                                    <p:animEffect transition="in" filter="wipe(down)">
                                      <p:cBhvr>
                                        <p:cTn id="27" dur="500"/>
                                        <p:tgtEl>
                                          <p:spTgt spid="30">
                                            <p:txEl>
                                              <p:pRg st="1" end="1"/>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31"/>
                                        </p:tgtEl>
                                        <p:attrNameLst>
                                          <p:attrName>style.visibility</p:attrName>
                                        </p:attrNameLst>
                                      </p:cBhvr>
                                      <p:to>
                                        <p:strVal val="visible"/>
                                      </p:to>
                                    </p:set>
                                    <p:animEffect transition="in" filter="wipe(down)">
                                      <p:cBhvr>
                                        <p:cTn id="32" dur="500"/>
                                        <p:tgtEl>
                                          <p:spTgt spid="31"/>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grpId="0" nodeType="clickEffect">
                                  <p:stCondLst>
                                    <p:cond delay="0"/>
                                  </p:stCondLst>
                                  <p:childTnLst>
                                    <p:set>
                                      <p:cBhvr>
                                        <p:cTn id="36" dur="1" fill="hold">
                                          <p:stCondLst>
                                            <p:cond delay="0"/>
                                          </p:stCondLst>
                                        </p:cTn>
                                        <p:tgtEl>
                                          <p:spTgt spid="32">
                                            <p:txEl>
                                              <p:pRg st="0" end="0"/>
                                            </p:txEl>
                                          </p:spTgt>
                                        </p:tgtEl>
                                        <p:attrNameLst>
                                          <p:attrName>style.visibility</p:attrName>
                                        </p:attrNameLst>
                                      </p:cBhvr>
                                      <p:to>
                                        <p:strVal val="visible"/>
                                      </p:to>
                                    </p:set>
                                    <p:animEffect transition="in" filter="wipe(down)">
                                      <p:cBhvr>
                                        <p:cTn id="37" dur="500"/>
                                        <p:tgtEl>
                                          <p:spTgt spid="32">
                                            <p:txEl>
                                              <p:pRg st="0" end="0"/>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4" fill="hold" grpId="0" nodeType="clickEffect">
                                  <p:stCondLst>
                                    <p:cond delay="0"/>
                                  </p:stCondLst>
                                  <p:childTnLst>
                                    <p:set>
                                      <p:cBhvr>
                                        <p:cTn id="41" dur="1" fill="hold">
                                          <p:stCondLst>
                                            <p:cond delay="0"/>
                                          </p:stCondLst>
                                        </p:cTn>
                                        <p:tgtEl>
                                          <p:spTgt spid="32">
                                            <p:txEl>
                                              <p:pRg st="1" end="1"/>
                                            </p:txEl>
                                          </p:spTgt>
                                        </p:tgtEl>
                                        <p:attrNameLst>
                                          <p:attrName>style.visibility</p:attrName>
                                        </p:attrNameLst>
                                      </p:cBhvr>
                                      <p:to>
                                        <p:strVal val="visible"/>
                                      </p:to>
                                    </p:set>
                                    <p:animEffect transition="in" filter="wipe(down)">
                                      <p:cBhvr>
                                        <p:cTn id="42" dur="500"/>
                                        <p:tgtEl>
                                          <p:spTgt spid="32">
                                            <p:txEl>
                                              <p:pRg st="1" end="1"/>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4" fill="hold" grpId="0" nodeType="clickEffect">
                                  <p:stCondLst>
                                    <p:cond delay="0"/>
                                  </p:stCondLst>
                                  <p:childTnLst>
                                    <p:set>
                                      <p:cBhvr>
                                        <p:cTn id="46" dur="1" fill="hold">
                                          <p:stCondLst>
                                            <p:cond delay="0"/>
                                          </p:stCondLst>
                                        </p:cTn>
                                        <p:tgtEl>
                                          <p:spTgt spid="33"/>
                                        </p:tgtEl>
                                        <p:attrNameLst>
                                          <p:attrName>style.visibility</p:attrName>
                                        </p:attrNameLst>
                                      </p:cBhvr>
                                      <p:to>
                                        <p:strVal val="visible"/>
                                      </p:to>
                                    </p:set>
                                    <p:animEffect transition="in" filter="wipe(down)">
                                      <p:cBhvr>
                                        <p:cTn id="47" dur="500"/>
                                        <p:tgtEl>
                                          <p:spTgt spid="33"/>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4" fill="hold" grpId="0" nodeType="clickEffect">
                                  <p:stCondLst>
                                    <p:cond delay="0"/>
                                  </p:stCondLst>
                                  <p:childTnLst>
                                    <p:set>
                                      <p:cBhvr>
                                        <p:cTn id="51" dur="1" fill="hold">
                                          <p:stCondLst>
                                            <p:cond delay="0"/>
                                          </p:stCondLst>
                                        </p:cTn>
                                        <p:tgtEl>
                                          <p:spTgt spid="34">
                                            <p:txEl>
                                              <p:pRg st="0" end="0"/>
                                            </p:txEl>
                                          </p:spTgt>
                                        </p:tgtEl>
                                        <p:attrNameLst>
                                          <p:attrName>style.visibility</p:attrName>
                                        </p:attrNameLst>
                                      </p:cBhvr>
                                      <p:to>
                                        <p:strVal val="visible"/>
                                      </p:to>
                                    </p:set>
                                    <p:animEffect transition="in" filter="wipe(down)">
                                      <p:cBhvr>
                                        <p:cTn id="52" dur="500"/>
                                        <p:tgtEl>
                                          <p:spTgt spid="34">
                                            <p:txEl>
                                              <p:pRg st="0" end="0"/>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4" fill="hold" grpId="0" nodeType="clickEffect">
                                  <p:stCondLst>
                                    <p:cond delay="0"/>
                                  </p:stCondLst>
                                  <p:childTnLst>
                                    <p:set>
                                      <p:cBhvr>
                                        <p:cTn id="56" dur="1" fill="hold">
                                          <p:stCondLst>
                                            <p:cond delay="0"/>
                                          </p:stCondLst>
                                        </p:cTn>
                                        <p:tgtEl>
                                          <p:spTgt spid="34">
                                            <p:txEl>
                                              <p:pRg st="1" end="1"/>
                                            </p:txEl>
                                          </p:spTgt>
                                        </p:tgtEl>
                                        <p:attrNameLst>
                                          <p:attrName>style.visibility</p:attrName>
                                        </p:attrNameLst>
                                      </p:cBhvr>
                                      <p:to>
                                        <p:strVal val="visible"/>
                                      </p:to>
                                    </p:set>
                                    <p:animEffect transition="in" filter="wipe(down)">
                                      <p:cBhvr>
                                        <p:cTn id="57" dur="500"/>
                                        <p:tgtEl>
                                          <p:spTgt spid="34">
                                            <p:txEl>
                                              <p:pRg st="1" end="1"/>
                                            </p:txEl>
                                          </p:spTgt>
                                        </p:tgtEl>
                                      </p:cBhvr>
                                    </p:animEffect>
                                  </p:childTnLst>
                                </p:cTn>
                              </p:par>
                            </p:childTnLst>
                          </p:cTn>
                        </p:par>
                      </p:childTnLst>
                    </p:cTn>
                  </p:par>
                  <p:par>
                    <p:cTn id="58" fill="hold">
                      <p:stCondLst>
                        <p:cond delay="indefinite"/>
                      </p:stCondLst>
                      <p:childTnLst>
                        <p:par>
                          <p:cTn id="59" fill="hold">
                            <p:stCondLst>
                              <p:cond delay="0"/>
                            </p:stCondLst>
                            <p:childTnLst>
                              <p:par>
                                <p:cTn id="60" presetID="22" presetClass="entr" presetSubtype="4" fill="hold" grpId="0" nodeType="clickEffect">
                                  <p:stCondLst>
                                    <p:cond delay="0"/>
                                  </p:stCondLst>
                                  <p:childTnLst>
                                    <p:set>
                                      <p:cBhvr>
                                        <p:cTn id="61" dur="1" fill="hold">
                                          <p:stCondLst>
                                            <p:cond delay="0"/>
                                          </p:stCondLst>
                                        </p:cTn>
                                        <p:tgtEl>
                                          <p:spTgt spid="35"/>
                                        </p:tgtEl>
                                        <p:attrNameLst>
                                          <p:attrName>style.visibility</p:attrName>
                                        </p:attrNameLst>
                                      </p:cBhvr>
                                      <p:to>
                                        <p:strVal val="visible"/>
                                      </p:to>
                                    </p:set>
                                    <p:animEffect transition="in" filter="wipe(down)">
                                      <p:cBhvr>
                                        <p:cTn id="62"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uild="p"/>
      <p:bldP spid="29" grpId="0" animBg="1"/>
      <p:bldP spid="30" grpId="0" build="p"/>
      <p:bldP spid="31" grpId="0" animBg="1"/>
      <p:bldP spid="32" grpId="0" build="p"/>
      <p:bldP spid="33" grpId="0" animBg="1"/>
      <p:bldP spid="34" grpId="0" build="p"/>
      <p:bldP spid="35"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2" cstate="hqprint">
            <a:extLst>
              <a:ext uri="{28A0092B-C50C-407E-A947-70E740481C1C}">
                <a14:useLocalDpi xmlns:a14="http://schemas.microsoft.com/office/drawing/2010/main" val="0"/>
              </a:ext>
            </a:extLst>
          </a:blip>
          <a:srcRect t="5555"/>
          <a:stretch/>
        </p:blipFill>
        <p:spPr>
          <a:xfrm>
            <a:off x="-1" y="0"/>
            <a:ext cx="12192001" cy="6858000"/>
          </a:xfrm>
          <a:prstGeom prst="rect">
            <a:avLst/>
          </a:prstGeom>
        </p:spPr>
      </p:pic>
      <p:pic>
        <p:nvPicPr>
          <p:cNvPr id="3" name="图片 3">
            <a:extLst>
              <a:ext uri="{FF2B5EF4-FFF2-40B4-BE49-F238E27FC236}">
                <a16:creationId xmlns:a16="http://schemas.microsoft.com/office/drawing/2014/main" id="{A61E63B9-62D4-FAE6-66F1-BC2135713DFC}"/>
              </a:ext>
            </a:extLst>
          </p:cNvPr>
          <p:cNvPicPr>
            <a:picLocks noChangeAspect="1"/>
          </p:cNvPicPr>
          <p:nvPr/>
        </p:nvPicPr>
        <p:blipFill rotWithShape="1">
          <a:blip r:embed="rId3" cstate="hqprint">
            <a:extLst>
              <a:ext uri="{28A0092B-C50C-407E-A947-70E740481C1C}">
                <a14:useLocalDpi xmlns:a14="http://schemas.microsoft.com/office/drawing/2010/main" val="0"/>
              </a:ext>
            </a:extLst>
          </a:blip>
          <a:srcRect b="42537"/>
          <a:stretch/>
        </p:blipFill>
        <p:spPr>
          <a:xfrm>
            <a:off x="2122714" y="0"/>
            <a:ext cx="8249556" cy="6766155"/>
          </a:xfrm>
          <a:prstGeom prst="rect">
            <a:avLst/>
          </a:prstGeom>
        </p:spPr>
      </p:pic>
      <p:pic>
        <p:nvPicPr>
          <p:cNvPr id="6" name="Picture 5" descr="A green and red text on a black background&#10;&#10;AI-generated content may be incorrect.">
            <a:extLst>
              <a:ext uri="{FF2B5EF4-FFF2-40B4-BE49-F238E27FC236}">
                <a16:creationId xmlns:a16="http://schemas.microsoft.com/office/drawing/2014/main" id="{205FA10F-52E9-924E-3150-17FC7B5FB6A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593805" y="2732868"/>
            <a:ext cx="5280439" cy="4251201"/>
          </a:xfrm>
          <a:prstGeom prst="rect">
            <a:avLst/>
          </a:prstGeom>
        </p:spPr>
      </p:pic>
    </p:spTree>
    <p:extLst>
      <p:ext uri="{BB962C8B-B14F-4D97-AF65-F5344CB8AC3E}">
        <p14:creationId xmlns:p14="http://schemas.microsoft.com/office/powerpoint/2010/main" val="222340706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arn(inVertical)">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snaptik_7567826168540433685_v3">
            <a:hlinkClick r:id="" action="ppaction://media"/>
            <a:extLst>
              <a:ext uri="{FF2B5EF4-FFF2-40B4-BE49-F238E27FC236}">
                <a16:creationId xmlns:a16="http://schemas.microsoft.com/office/drawing/2014/main" id="{5B045D59-F729-2B30-C93A-44297101CB7C}"/>
              </a:ext>
            </a:extLst>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0" y="0"/>
            <a:ext cx="12192000" cy="6858000"/>
          </a:xfrm>
          <a:prstGeom prst="rect">
            <a:avLst/>
          </a:prstGeom>
        </p:spPr>
      </p:pic>
    </p:spTree>
    <p:extLst>
      <p:ext uri="{BB962C8B-B14F-4D97-AF65-F5344CB8AC3E}">
        <p14:creationId xmlns:p14="http://schemas.microsoft.com/office/powerpoint/2010/main" val="389502577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79680"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Picture 1" descr="A room with chairs and a table&#10;&#10;Description automatically generated">
            <a:extLst>
              <a:ext uri="{FF2B5EF4-FFF2-40B4-BE49-F238E27FC236}">
                <a16:creationId xmlns:a16="http://schemas.microsoft.com/office/drawing/2014/main" id="{6CF9DF8D-6B8A-5B7E-4BDE-53C20998D43C}"/>
              </a:ext>
            </a:extLst>
          </p:cNvPr>
          <p:cNvPicPr>
            <a:picLocks noChangeAspect="1"/>
          </p:cNvPicPr>
          <p:nvPr/>
        </p:nvPicPr>
        <p:blipFill rotWithShape="1">
          <a:blip r:embed="rId4">
            <a:extLst>
              <a:ext uri="{28A0092B-C50C-407E-A947-70E740481C1C}">
                <a14:useLocalDpi xmlns:a14="http://schemas.microsoft.com/office/drawing/2010/main" val="0"/>
              </a:ext>
            </a:extLst>
          </a:blip>
          <a:srcRect l="3403" r="7693" b="1"/>
          <a:stretch/>
        </p:blipFill>
        <p:spPr>
          <a:xfrm>
            <a:off x="20" y="1282"/>
            <a:ext cx="12191980" cy="6856718"/>
          </a:xfrm>
          <a:prstGeom prst="rect">
            <a:avLst/>
          </a:prstGeom>
        </p:spPr>
      </p:pic>
      <p:sp>
        <p:nvSpPr>
          <p:cNvPr id="3" name="Freeform 3">
            <a:extLst>
              <a:ext uri="{FF2B5EF4-FFF2-40B4-BE49-F238E27FC236}">
                <a16:creationId xmlns:a16="http://schemas.microsoft.com/office/drawing/2014/main" id="{E14604CD-12E6-6F39-9D06-D866274BA89A}"/>
              </a:ext>
            </a:extLst>
          </p:cNvPr>
          <p:cNvSpPr/>
          <p:nvPr/>
        </p:nvSpPr>
        <p:spPr>
          <a:xfrm>
            <a:off x="6712690" y="-31811"/>
            <a:ext cx="6416137" cy="6889811"/>
          </a:xfrm>
          <a:custGeom>
            <a:avLst/>
            <a:gdLst/>
            <a:ahLst/>
            <a:cxnLst/>
            <a:rect l="l" t="t" r="r" b="b"/>
            <a:pathLst>
              <a:path w="9624206" h="10334717">
                <a:moveTo>
                  <a:pt x="0" y="0"/>
                </a:moveTo>
                <a:lnTo>
                  <a:pt x="9624205" y="0"/>
                </a:lnTo>
                <a:lnTo>
                  <a:pt x="9624205" y="10334717"/>
                </a:lnTo>
                <a:lnTo>
                  <a:pt x="0" y="10334717"/>
                </a:lnTo>
                <a:lnTo>
                  <a:pt x="0" y="0"/>
                </a:lnTo>
                <a:close/>
              </a:path>
            </a:pathLst>
          </a:custGeom>
          <a:blipFill>
            <a:blip r:embed="rId5"/>
            <a:stretch>
              <a:fillRect/>
            </a:stretch>
          </a:blipFill>
        </p:spPr>
        <p:txBody>
          <a:bodyPr/>
          <a:lstStyle/>
          <a:p>
            <a:pPr marL="0" marR="0" lvl="0" indent="0" algn="l" defTabSz="60963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
        <p:nvSpPr>
          <p:cNvPr id="8" name="Freeform 7">
            <a:extLst>
              <a:ext uri="{FF2B5EF4-FFF2-40B4-BE49-F238E27FC236}">
                <a16:creationId xmlns:a16="http://schemas.microsoft.com/office/drawing/2014/main" id="{C5750E3D-4265-BA93-0D3E-9965C314EA36}"/>
              </a:ext>
            </a:extLst>
          </p:cNvPr>
          <p:cNvSpPr/>
          <p:nvPr/>
        </p:nvSpPr>
        <p:spPr>
          <a:xfrm>
            <a:off x="-1840780" y="5722680"/>
            <a:ext cx="14580831" cy="3446379"/>
          </a:xfrm>
          <a:custGeom>
            <a:avLst/>
            <a:gdLst/>
            <a:ahLst/>
            <a:cxnLst/>
            <a:rect l="l" t="t" r="r" b="b"/>
            <a:pathLst>
              <a:path w="21871247" h="5169568">
                <a:moveTo>
                  <a:pt x="0" y="0"/>
                </a:moveTo>
                <a:lnTo>
                  <a:pt x="21871247" y="0"/>
                </a:lnTo>
                <a:lnTo>
                  <a:pt x="21871247" y="5169568"/>
                </a:lnTo>
                <a:lnTo>
                  <a:pt x="0" y="5169568"/>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pPr marL="0" marR="0" lvl="0" indent="0" algn="l" defTabSz="60963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
        <p:nvSpPr>
          <p:cNvPr id="9" name="Freeform 8">
            <a:extLst>
              <a:ext uri="{FF2B5EF4-FFF2-40B4-BE49-F238E27FC236}">
                <a16:creationId xmlns:a16="http://schemas.microsoft.com/office/drawing/2014/main" id="{829334FD-0920-2661-3176-1F37FAF5416B}"/>
              </a:ext>
            </a:extLst>
          </p:cNvPr>
          <p:cNvSpPr/>
          <p:nvPr/>
        </p:nvSpPr>
        <p:spPr>
          <a:xfrm>
            <a:off x="7565389" y="5205335"/>
            <a:ext cx="1568191" cy="1991929"/>
          </a:xfrm>
          <a:custGeom>
            <a:avLst/>
            <a:gdLst/>
            <a:ahLst/>
            <a:cxnLst/>
            <a:rect l="l" t="t" r="r" b="b"/>
            <a:pathLst>
              <a:path w="2352287" h="2987893">
                <a:moveTo>
                  <a:pt x="0" y="0"/>
                </a:moveTo>
                <a:lnTo>
                  <a:pt x="2352287" y="0"/>
                </a:lnTo>
                <a:lnTo>
                  <a:pt x="2352287" y="2987893"/>
                </a:lnTo>
                <a:lnTo>
                  <a:pt x="0" y="2987893"/>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pPr marL="0" marR="0" lvl="0" indent="0" algn="l" defTabSz="60963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
        <p:nvSpPr>
          <p:cNvPr id="11" name="Freeform 9">
            <a:extLst>
              <a:ext uri="{FF2B5EF4-FFF2-40B4-BE49-F238E27FC236}">
                <a16:creationId xmlns:a16="http://schemas.microsoft.com/office/drawing/2014/main" id="{CAD2A326-A3E3-1AD4-37B4-835203F5613E}"/>
              </a:ext>
            </a:extLst>
          </p:cNvPr>
          <p:cNvSpPr/>
          <p:nvPr/>
        </p:nvSpPr>
        <p:spPr>
          <a:xfrm>
            <a:off x="264991" y="333674"/>
            <a:ext cx="6987604" cy="5415228"/>
          </a:xfrm>
          <a:custGeom>
            <a:avLst/>
            <a:gdLst/>
            <a:ahLst/>
            <a:cxnLst/>
            <a:rect l="l" t="t" r="r" b="b"/>
            <a:pathLst>
              <a:path w="5927565" h="6639838">
                <a:moveTo>
                  <a:pt x="0" y="0"/>
                </a:moveTo>
                <a:lnTo>
                  <a:pt x="5927565" y="0"/>
                </a:lnTo>
                <a:lnTo>
                  <a:pt x="5927565" y="6639838"/>
                </a:lnTo>
                <a:lnTo>
                  <a:pt x="0" y="6639838"/>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pPr marL="0" marR="0" lvl="0" indent="0" algn="l" defTabSz="60963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pic>
        <p:nvPicPr>
          <p:cNvPr id="28" name="Picture 25">
            <a:extLst>
              <a:ext uri="{FF2B5EF4-FFF2-40B4-BE49-F238E27FC236}">
                <a16:creationId xmlns:a16="http://schemas.microsoft.com/office/drawing/2014/main" id="{15A13B33-FE1D-ACD7-E88D-47710DA99F44}"/>
              </a:ext>
            </a:extLst>
          </p:cNvPr>
          <p:cNvPicPr>
            <a:picLocks noChangeAspect="1"/>
          </p:cNvPicPr>
          <p:nvPr/>
        </p:nvPicPr>
        <p:blipFill>
          <a:blip r:embed="rId12"/>
          <a:srcRect/>
          <a:stretch>
            <a:fillRect/>
          </a:stretch>
        </p:blipFill>
        <p:spPr>
          <a:xfrm rot="3915700">
            <a:off x="11000444" y="225420"/>
            <a:ext cx="814153" cy="799395"/>
          </a:xfrm>
          <a:prstGeom prst="rect">
            <a:avLst/>
          </a:prstGeom>
        </p:spPr>
      </p:pic>
      <p:pic>
        <p:nvPicPr>
          <p:cNvPr id="29" name="Picture 10">
            <a:extLst>
              <a:ext uri="{FF2B5EF4-FFF2-40B4-BE49-F238E27FC236}">
                <a16:creationId xmlns:a16="http://schemas.microsoft.com/office/drawing/2014/main" id="{090B24AF-24B8-BE75-E88F-EEF58A4A20F6}"/>
              </a:ext>
            </a:extLst>
          </p:cNvPr>
          <p:cNvPicPr>
            <a:picLocks noChangeAspect="1"/>
          </p:cNvPicPr>
          <p:nvPr/>
        </p:nvPicPr>
        <p:blipFill>
          <a:blip r:embed="rId12"/>
          <a:srcRect/>
          <a:stretch>
            <a:fillRect/>
          </a:stretch>
        </p:blipFill>
        <p:spPr>
          <a:xfrm rot="-2700000">
            <a:off x="7630483" y="471931"/>
            <a:ext cx="814153" cy="799395"/>
          </a:xfrm>
          <a:prstGeom prst="rect">
            <a:avLst/>
          </a:prstGeom>
        </p:spPr>
      </p:pic>
      <p:pic>
        <p:nvPicPr>
          <p:cNvPr id="30" name="Picture 29">
            <a:extLst>
              <a:ext uri="{FF2B5EF4-FFF2-40B4-BE49-F238E27FC236}">
                <a16:creationId xmlns:a16="http://schemas.microsoft.com/office/drawing/2014/main" id="{0D438752-33FB-103C-E4D2-A0F1CC34F088}"/>
              </a:ext>
            </a:extLst>
          </p:cNvPr>
          <p:cNvPicPr>
            <a:picLocks noChangeAspect="1"/>
          </p:cNvPicPr>
          <p:nvPr/>
        </p:nvPicPr>
        <p:blipFill>
          <a:blip r:embed="rId13"/>
          <a:stretch>
            <a:fillRect/>
          </a:stretch>
        </p:blipFill>
        <p:spPr>
          <a:xfrm>
            <a:off x="61477" y="1569247"/>
            <a:ext cx="7393057" cy="4438273"/>
          </a:xfrm>
          <a:prstGeom prst="rect">
            <a:avLst/>
          </a:prstGeom>
        </p:spPr>
      </p:pic>
      <p:sp>
        <p:nvSpPr>
          <p:cNvPr id="31" name="Freeform 2">
            <a:extLst>
              <a:ext uri="{FF2B5EF4-FFF2-40B4-BE49-F238E27FC236}">
                <a16:creationId xmlns:a16="http://schemas.microsoft.com/office/drawing/2014/main" id="{A1E80A53-EA62-FDF1-7A4A-E5DFAB6C5BC4}"/>
              </a:ext>
            </a:extLst>
          </p:cNvPr>
          <p:cNvSpPr/>
          <p:nvPr/>
        </p:nvSpPr>
        <p:spPr>
          <a:xfrm>
            <a:off x="7315200" y="1209453"/>
            <a:ext cx="4413588" cy="4489598"/>
          </a:xfrm>
          <a:custGeom>
            <a:avLst/>
            <a:gdLst/>
            <a:ahLst/>
            <a:cxnLst/>
            <a:rect l="l" t="t" r="r" b="b"/>
            <a:pathLst>
              <a:path w="7848981" h="8229600">
                <a:moveTo>
                  <a:pt x="0" y="0"/>
                </a:moveTo>
                <a:lnTo>
                  <a:pt x="7848980" y="0"/>
                </a:lnTo>
                <a:lnTo>
                  <a:pt x="7848980" y="8229600"/>
                </a:lnTo>
                <a:lnTo>
                  <a:pt x="0" y="8229600"/>
                </a:lnTo>
                <a:lnTo>
                  <a:pt x="0" y="0"/>
                </a:lnTo>
                <a:close/>
              </a:path>
            </a:pathLst>
          </a:custGeom>
          <a:blipFill>
            <a:blip r:embed="rId14"/>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pic>
        <p:nvPicPr>
          <p:cNvPr id="32" name="nhạc hay">
            <a:hlinkClick r:id="" action="ppaction://media"/>
            <a:extLst>
              <a:ext uri="{FF2B5EF4-FFF2-40B4-BE49-F238E27FC236}">
                <a16:creationId xmlns:a16="http://schemas.microsoft.com/office/drawing/2014/main" id="{A2D71E3A-F206-9745-683C-DED059B45ED1}"/>
              </a:ext>
            </a:extLst>
          </p:cNvPr>
          <p:cNvPicPr>
            <a:picLocks noChangeAspect="1"/>
          </p:cNvPicPr>
          <p:nvPr>
            <a:audioFile r:link="rId2"/>
            <p:extLst>
              <p:ext uri="{DAA4B4D4-6D71-4841-9C94-3DE7FCFB9230}">
                <p14:media xmlns:p14="http://schemas.microsoft.com/office/powerpoint/2010/main" r:embed="rId1"/>
              </p:ext>
            </p:extLst>
          </p:nvPr>
        </p:nvPicPr>
        <p:blipFill>
          <a:blip r:embed="rId15"/>
          <a:stretch>
            <a:fillRect/>
          </a:stretch>
        </p:blipFill>
        <p:spPr>
          <a:xfrm>
            <a:off x="-746125" y="244475"/>
            <a:ext cx="406400" cy="406400"/>
          </a:xfrm>
          <a:prstGeom prst="rect">
            <a:avLst/>
          </a:prstGeom>
        </p:spPr>
      </p:pic>
    </p:spTree>
    <p:extLst>
      <p:ext uri="{BB962C8B-B14F-4D97-AF65-F5344CB8AC3E}">
        <p14:creationId xmlns:p14="http://schemas.microsoft.com/office/powerpoint/2010/main" val="384264400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barn(inVertical)">
                                      <p:cBhvr>
                                        <p:cTn id="7" dur="500"/>
                                        <p:tgtEl>
                                          <p:spTgt spid="30"/>
                                        </p:tgtEl>
                                      </p:cBhvr>
                                    </p:animEffect>
                                  </p:childTnLst>
                                </p:cTn>
                              </p:par>
                              <p:par>
                                <p:cTn id="8" presetID="1" presetClass="mediacall" presetSubtype="0" fill="hold" nodeType="withEffect">
                                  <p:stCondLst>
                                    <p:cond delay="0"/>
                                  </p:stCondLst>
                                  <p:childTnLst>
                                    <p:cmd type="call" cmd="playFrom(0.0)">
                                      <p:cBhvr>
                                        <p:cTn id="9" dur="116427" fill="hold"/>
                                        <p:tgtEl>
                                          <p:spTgt spid="3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10" fill="hold" display="0">
                  <p:stCondLst>
                    <p:cond delay="indefinite"/>
                  </p:stCondLst>
                  <p:endCondLst>
                    <p:cond evt="onStopAudio" delay="0">
                      <p:tgtEl>
                        <p:sldTgt/>
                      </p:tgtEl>
                    </p:cond>
                  </p:endCondLst>
                </p:cTn>
                <p:tgtEl>
                  <p:spTgt spid="32"/>
                </p:tgtEl>
              </p:cMediaNode>
            </p:audio>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a:extLst>
              <a:ext uri="{FF2B5EF4-FFF2-40B4-BE49-F238E27FC236}">
                <a16:creationId xmlns:a16="http://schemas.microsoft.com/office/drawing/2014/main" id="{E964AE15-4EBB-4B9F-BCA8-DBCF9AA8E70F}"/>
              </a:ext>
            </a:extLst>
          </p:cNvPr>
          <p:cNvPicPr>
            <a:picLocks noChangeAspect="1"/>
          </p:cNvPicPr>
          <p:nvPr/>
        </p:nvPicPr>
        <p:blipFill>
          <a:blip r:embed="rId2" cstate="hqprint">
            <a:extLst>
              <a:ext uri="{28A0092B-C50C-407E-A947-70E740481C1C}">
                <a14:useLocalDpi xmlns:a14="http://schemas.microsoft.com/office/drawing/2010/main" val="0"/>
              </a:ext>
            </a:extLst>
          </a:blip>
          <a:stretch>
            <a:fillRect/>
          </a:stretch>
        </p:blipFill>
        <p:spPr>
          <a:xfrm>
            <a:off x="9030692" y="3890075"/>
            <a:ext cx="2731018" cy="4096530"/>
          </a:xfrm>
          <a:prstGeom prst="rect">
            <a:avLst/>
          </a:prstGeom>
        </p:spPr>
      </p:pic>
      <p:grpSp>
        <p:nvGrpSpPr>
          <p:cNvPr id="3" name="Group 2">
            <a:extLst>
              <a:ext uri="{FF2B5EF4-FFF2-40B4-BE49-F238E27FC236}">
                <a16:creationId xmlns:a16="http://schemas.microsoft.com/office/drawing/2014/main" id="{7C9BE7B2-487F-CF0F-4845-946184E10BC3}"/>
              </a:ext>
            </a:extLst>
          </p:cNvPr>
          <p:cNvGrpSpPr/>
          <p:nvPr/>
        </p:nvGrpSpPr>
        <p:grpSpPr>
          <a:xfrm>
            <a:off x="3249286" y="-282911"/>
            <a:ext cx="5110664" cy="3407109"/>
            <a:chOff x="3281943" y="-108739"/>
            <a:chExt cx="5110664" cy="3407109"/>
          </a:xfrm>
        </p:grpSpPr>
        <p:pic>
          <p:nvPicPr>
            <p:cNvPr id="4" name="图片 3">
              <a:extLst>
                <a:ext uri="{FF2B5EF4-FFF2-40B4-BE49-F238E27FC236}">
                  <a16:creationId xmlns:a16="http://schemas.microsoft.com/office/drawing/2014/main" id="{14695B03-BE59-4876-8B51-843B3C0B25C9}"/>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3281943" y="-108739"/>
              <a:ext cx="5110664" cy="3407109"/>
            </a:xfrm>
            <a:prstGeom prst="rect">
              <a:avLst/>
            </a:prstGeom>
          </p:spPr>
        </p:pic>
        <p:sp>
          <p:nvSpPr>
            <p:cNvPr id="2" name="TextBox 1">
              <a:extLst>
                <a:ext uri="{FF2B5EF4-FFF2-40B4-BE49-F238E27FC236}">
                  <a16:creationId xmlns:a16="http://schemas.microsoft.com/office/drawing/2014/main" id="{7E0434CE-B924-9298-5978-1D43D6E81B43}"/>
                </a:ext>
              </a:extLst>
            </p:cNvPr>
            <p:cNvSpPr txBox="1"/>
            <p:nvPr/>
          </p:nvSpPr>
          <p:spPr>
            <a:xfrm>
              <a:off x="4358534" y="1133150"/>
              <a:ext cx="2957481" cy="92333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400" b="1" i="0" u="none" strike="noStrike" kern="1200" cap="none" spc="0" normalizeH="0" baseline="0" noProof="0" dirty="0" err="1">
                  <a:ln>
                    <a:noFill/>
                  </a:ln>
                  <a:solidFill>
                    <a:srgbClr val="70AD47">
                      <a:lumMod val="75000"/>
                    </a:srgbClr>
                  </a:solidFill>
                  <a:effectLst/>
                  <a:uLnTx/>
                  <a:uFillTx/>
                  <a:latin typeface="Cambria" panose="02040503050406030204" pitchFamily="18" charset="0"/>
                  <a:cs typeface="Arial" panose="020B0604020202020204" pitchFamily="34" charset="0"/>
                </a:rPr>
                <a:t>Dặn</a:t>
              </a:r>
              <a:r>
                <a:rPr kumimoji="0" lang="en-US" sz="5400" b="1" i="0" u="none" strike="noStrike" kern="1200" cap="none" spc="0" normalizeH="0" baseline="0" noProof="0" dirty="0">
                  <a:ln>
                    <a:noFill/>
                  </a:ln>
                  <a:solidFill>
                    <a:srgbClr val="70AD47">
                      <a:lumMod val="75000"/>
                    </a:srgbClr>
                  </a:solidFill>
                  <a:effectLst/>
                  <a:uLnTx/>
                  <a:uFillTx/>
                  <a:latin typeface="Cambria" panose="02040503050406030204" pitchFamily="18" charset="0"/>
                  <a:cs typeface="Arial" panose="020B0604020202020204" pitchFamily="34" charset="0"/>
                </a:rPr>
                <a:t> </a:t>
              </a:r>
              <a:r>
                <a:rPr kumimoji="0" lang="en-US" sz="5400" b="1" i="0" u="none" strike="noStrike" kern="1200" cap="none" spc="0" normalizeH="0" baseline="0" noProof="0" dirty="0" err="1">
                  <a:ln>
                    <a:noFill/>
                  </a:ln>
                  <a:solidFill>
                    <a:srgbClr val="70AD47">
                      <a:lumMod val="75000"/>
                    </a:srgbClr>
                  </a:solidFill>
                  <a:effectLst/>
                  <a:uLnTx/>
                  <a:uFillTx/>
                  <a:latin typeface="Cambria" panose="02040503050406030204" pitchFamily="18" charset="0"/>
                  <a:cs typeface="Arial" panose="020B0604020202020204" pitchFamily="34" charset="0"/>
                </a:rPr>
                <a:t>dò</a:t>
              </a:r>
              <a:endParaRPr kumimoji="0" lang="en-US" sz="5400" b="1" i="0" u="none" strike="noStrike" kern="1200" cap="none" spc="0" normalizeH="0" baseline="0" noProof="0" dirty="0">
                <a:ln>
                  <a:noFill/>
                </a:ln>
                <a:solidFill>
                  <a:srgbClr val="70AD47">
                    <a:lumMod val="75000"/>
                  </a:srgbClr>
                </a:solidFill>
                <a:effectLst/>
                <a:uLnTx/>
                <a:uFillTx/>
                <a:latin typeface="Cambria" panose="02040503050406030204" pitchFamily="18" charset="0"/>
                <a:cs typeface="Arial" panose="020B0604020202020204" pitchFamily="34" charset="0"/>
              </a:endParaRPr>
            </a:p>
          </p:txBody>
        </p:sp>
      </p:grpSp>
      <p:sp>
        <p:nvSpPr>
          <p:cNvPr id="5" name="TextBox 4">
            <a:extLst>
              <a:ext uri="{FF2B5EF4-FFF2-40B4-BE49-F238E27FC236}">
                <a16:creationId xmlns:a16="http://schemas.microsoft.com/office/drawing/2014/main" id="{84911CA9-C533-E8CF-DA0D-BB78C8C20FFE}"/>
              </a:ext>
            </a:extLst>
          </p:cNvPr>
          <p:cNvSpPr txBox="1"/>
          <p:nvPr/>
        </p:nvSpPr>
        <p:spPr>
          <a:xfrm>
            <a:off x="3115427" y="2424377"/>
            <a:ext cx="9723559" cy="2257926"/>
          </a:xfrm>
          <a:prstGeom prst="rect">
            <a:avLst/>
          </a:prstGeom>
          <a:noFill/>
        </p:spPr>
        <p:txBody>
          <a:bodyPr wrap="square" rtlCol="0">
            <a:spAutoFit/>
          </a:bodyPr>
          <a:lstStyle/>
          <a:p>
            <a:pPr marL="285750" marR="0" lvl="0" indent="-285750" algn="l" defTabSz="914400" rtl="0" eaLnBrk="1" fontAlgn="auto" latinLnBrk="0" hangingPunct="1">
              <a:lnSpc>
                <a:spcPct val="150000"/>
              </a:lnSpc>
              <a:spcBef>
                <a:spcPts val="0"/>
              </a:spcBef>
              <a:spcAft>
                <a:spcPts val="0"/>
              </a:spcAft>
              <a:buClrTx/>
              <a:buSzTx/>
              <a:buFontTx/>
              <a:buChar char="-"/>
              <a:tabLst/>
              <a:defRPr/>
            </a:pPr>
            <a:r>
              <a:rPr kumimoji="0" lang="en-US" sz="5000" b="1" i="0" u="none" strike="noStrike" kern="1200" cap="none" spc="0" normalizeH="0" baseline="0" noProof="0" dirty="0" err="1">
                <a:ln>
                  <a:noFill/>
                </a:ln>
                <a:solidFill>
                  <a:srgbClr val="70AD47">
                    <a:lumMod val="50000"/>
                  </a:srgbClr>
                </a:solidFill>
                <a:effectLst/>
                <a:uLnTx/>
                <a:uFillTx/>
                <a:latin typeface="Cambria" panose="02040503050406030204" pitchFamily="18" charset="0"/>
                <a:cs typeface="+mn-cs"/>
              </a:rPr>
              <a:t>Ôn</a:t>
            </a:r>
            <a:r>
              <a:rPr kumimoji="0" lang="en-US" sz="5000" b="1" i="0" u="none" strike="noStrike" kern="1200" cap="none" spc="0" normalizeH="0" baseline="0" noProof="0" dirty="0">
                <a:ln>
                  <a:noFill/>
                </a:ln>
                <a:solidFill>
                  <a:srgbClr val="70AD47">
                    <a:lumMod val="50000"/>
                  </a:srgbClr>
                </a:solidFill>
                <a:effectLst/>
                <a:uLnTx/>
                <a:uFillTx/>
                <a:latin typeface="Cambria" panose="02040503050406030204" pitchFamily="18" charset="0"/>
                <a:cs typeface="+mn-cs"/>
              </a:rPr>
              <a:t> </a:t>
            </a:r>
            <a:r>
              <a:rPr kumimoji="0" lang="en-US" sz="5000" b="1" i="0" u="none" strike="noStrike" kern="1200" cap="none" spc="0" normalizeH="0" baseline="0" noProof="0" err="1">
                <a:ln>
                  <a:noFill/>
                </a:ln>
                <a:solidFill>
                  <a:srgbClr val="70AD47">
                    <a:lumMod val="50000"/>
                  </a:srgbClr>
                </a:solidFill>
                <a:effectLst/>
                <a:uLnTx/>
                <a:uFillTx/>
                <a:latin typeface="Cambria" panose="02040503050406030204" pitchFamily="18" charset="0"/>
                <a:cs typeface="+mn-cs"/>
              </a:rPr>
              <a:t>lại</a:t>
            </a:r>
            <a:r>
              <a:rPr kumimoji="0" lang="en-US" sz="5000" b="1" i="0" u="none" strike="noStrike" kern="1200" cap="none" spc="0" normalizeH="0" baseline="0" noProof="0">
                <a:ln>
                  <a:noFill/>
                </a:ln>
                <a:solidFill>
                  <a:srgbClr val="70AD47">
                    <a:lumMod val="50000"/>
                  </a:srgbClr>
                </a:solidFill>
                <a:effectLst/>
                <a:uLnTx/>
                <a:uFillTx/>
                <a:latin typeface="Cambria" panose="02040503050406030204" pitchFamily="18" charset="0"/>
                <a:cs typeface="+mn-cs"/>
              </a:rPr>
              <a:t> bài</a:t>
            </a:r>
            <a:endParaRPr kumimoji="0" lang="en-US" sz="5000" b="1" i="0" u="none" strike="noStrike" kern="1200" cap="none" spc="0" normalizeH="0" baseline="0" noProof="0" dirty="0">
              <a:ln>
                <a:noFill/>
              </a:ln>
              <a:solidFill>
                <a:srgbClr val="70AD47">
                  <a:lumMod val="50000"/>
                </a:srgbClr>
              </a:solidFill>
              <a:effectLst/>
              <a:uLnTx/>
              <a:uFillTx/>
              <a:latin typeface="Cambria" panose="02040503050406030204" pitchFamily="18" charset="0"/>
              <a:cs typeface="+mn-cs"/>
            </a:endParaRPr>
          </a:p>
          <a:p>
            <a:pPr marL="285750" marR="0" lvl="0" indent="-285750" algn="l" defTabSz="914400" rtl="0" eaLnBrk="1" fontAlgn="auto" latinLnBrk="0" hangingPunct="1">
              <a:lnSpc>
                <a:spcPct val="150000"/>
              </a:lnSpc>
              <a:spcBef>
                <a:spcPts val="0"/>
              </a:spcBef>
              <a:spcAft>
                <a:spcPts val="0"/>
              </a:spcAft>
              <a:buClrTx/>
              <a:buSzTx/>
              <a:buFontTx/>
              <a:buChar char="-"/>
              <a:tabLst/>
              <a:defRPr/>
            </a:pPr>
            <a:r>
              <a:rPr kumimoji="0" lang="en-US" sz="5000" b="1" i="0" u="none" strike="noStrike" kern="1200" cap="none" spc="0" normalizeH="0" baseline="0" noProof="0" dirty="0" err="1">
                <a:ln>
                  <a:noFill/>
                </a:ln>
                <a:solidFill>
                  <a:srgbClr val="70AD47">
                    <a:lumMod val="50000"/>
                  </a:srgbClr>
                </a:solidFill>
                <a:effectLst/>
                <a:uLnTx/>
                <a:uFillTx/>
                <a:latin typeface="Cambria" panose="02040503050406030204" pitchFamily="18" charset="0"/>
                <a:ea typeface="+mn-ea"/>
                <a:cs typeface="+mn-cs"/>
              </a:rPr>
              <a:t>Chuẩn</a:t>
            </a:r>
            <a:r>
              <a:rPr kumimoji="0" lang="en-US" sz="5000" b="1" i="0" u="none" strike="noStrike" kern="1200" cap="none" spc="0" normalizeH="0" baseline="0" noProof="0" dirty="0">
                <a:ln>
                  <a:noFill/>
                </a:ln>
                <a:solidFill>
                  <a:srgbClr val="70AD47">
                    <a:lumMod val="50000"/>
                  </a:srgbClr>
                </a:solidFill>
                <a:effectLst/>
                <a:uLnTx/>
                <a:uFillTx/>
                <a:latin typeface="Cambria" panose="02040503050406030204" pitchFamily="18" charset="0"/>
                <a:ea typeface="+mn-ea"/>
                <a:cs typeface="+mn-cs"/>
              </a:rPr>
              <a:t> b</a:t>
            </a:r>
            <a:r>
              <a:rPr kumimoji="0" lang="en-US" sz="5000" b="1" i="0" u="none" strike="noStrike" kern="1200" cap="none" spc="0" normalizeH="0" baseline="0" noProof="0" dirty="0">
                <a:ln>
                  <a:noFill/>
                </a:ln>
                <a:solidFill>
                  <a:srgbClr val="70AD47">
                    <a:lumMod val="50000"/>
                  </a:srgbClr>
                </a:solidFill>
                <a:effectLst/>
                <a:uLnTx/>
                <a:uFillTx/>
                <a:latin typeface="Cambria" panose="02040503050406030204" pitchFamily="18" charset="0"/>
                <a:cs typeface="+mn-cs"/>
              </a:rPr>
              <a:t>ị </a:t>
            </a:r>
            <a:r>
              <a:rPr kumimoji="0" lang="en-US" sz="5000" b="1" i="0" u="none" strike="noStrike" kern="1200" cap="none" spc="0" normalizeH="0" baseline="0" noProof="0" dirty="0" err="1">
                <a:ln>
                  <a:noFill/>
                </a:ln>
                <a:solidFill>
                  <a:srgbClr val="70AD47">
                    <a:lumMod val="50000"/>
                  </a:srgbClr>
                </a:solidFill>
                <a:effectLst/>
                <a:uLnTx/>
                <a:uFillTx/>
                <a:latin typeface="Cambria" panose="02040503050406030204" pitchFamily="18" charset="0"/>
                <a:cs typeface="+mn-cs"/>
              </a:rPr>
              <a:t>bài</a:t>
            </a:r>
            <a:r>
              <a:rPr kumimoji="0" lang="en-US" sz="5000" b="1" i="0" u="none" strike="noStrike" kern="1200" cap="none" spc="0" normalizeH="0" baseline="0" noProof="0" dirty="0">
                <a:ln>
                  <a:noFill/>
                </a:ln>
                <a:solidFill>
                  <a:srgbClr val="70AD47">
                    <a:lumMod val="50000"/>
                  </a:srgbClr>
                </a:solidFill>
                <a:effectLst/>
                <a:uLnTx/>
                <a:uFillTx/>
                <a:latin typeface="Cambria" panose="02040503050406030204" pitchFamily="18" charset="0"/>
                <a:cs typeface="+mn-cs"/>
              </a:rPr>
              <a:t> </a:t>
            </a:r>
            <a:r>
              <a:rPr kumimoji="0" lang="en-US" sz="5000" b="1" i="0" u="none" strike="noStrike" kern="1200" cap="none" spc="0" normalizeH="0" baseline="0" noProof="0" dirty="0" err="1">
                <a:ln>
                  <a:noFill/>
                </a:ln>
                <a:solidFill>
                  <a:srgbClr val="70AD47">
                    <a:lumMod val="50000"/>
                  </a:srgbClr>
                </a:solidFill>
                <a:effectLst/>
                <a:uLnTx/>
                <a:uFillTx/>
                <a:latin typeface="Cambria" panose="02040503050406030204" pitchFamily="18" charset="0"/>
                <a:cs typeface="+mn-cs"/>
              </a:rPr>
              <a:t>tiếp</a:t>
            </a:r>
            <a:r>
              <a:rPr kumimoji="0" lang="en-US" sz="5000" b="1" i="0" u="none" strike="noStrike" kern="1200" cap="none" spc="0" normalizeH="0" baseline="0" noProof="0" dirty="0">
                <a:ln>
                  <a:noFill/>
                </a:ln>
                <a:solidFill>
                  <a:srgbClr val="70AD47">
                    <a:lumMod val="50000"/>
                  </a:srgbClr>
                </a:solidFill>
                <a:effectLst/>
                <a:uLnTx/>
                <a:uFillTx/>
                <a:latin typeface="Cambria" panose="02040503050406030204" pitchFamily="18" charset="0"/>
                <a:cs typeface="+mn-cs"/>
              </a:rPr>
              <a:t> </a:t>
            </a:r>
            <a:r>
              <a:rPr kumimoji="0" lang="en-US" sz="5000" b="1" i="0" u="none" strike="noStrike" kern="1200" cap="none" spc="0" normalizeH="0" baseline="0" noProof="0" dirty="0" err="1">
                <a:ln>
                  <a:noFill/>
                </a:ln>
                <a:solidFill>
                  <a:srgbClr val="70AD47">
                    <a:lumMod val="50000"/>
                  </a:srgbClr>
                </a:solidFill>
                <a:effectLst/>
                <a:uLnTx/>
                <a:uFillTx/>
                <a:latin typeface="Cambria" panose="02040503050406030204" pitchFamily="18" charset="0"/>
                <a:cs typeface="+mn-cs"/>
              </a:rPr>
              <a:t>theo</a:t>
            </a:r>
            <a:endParaRPr kumimoji="0" lang="en-US" sz="5000" b="1" i="0" u="none" strike="noStrike" kern="1200" cap="none" spc="0" normalizeH="0" baseline="0" noProof="0" dirty="0">
              <a:ln>
                <a:noFill/>
              </a:ln>
              <a:solidFill>
                <a:srgbClr val="70AD47">
                  <a:lumMod val="50000"/>
                </a:srgbClr>
              </a:solidFill>
              <a:effectLst/>
              <a:uLnTx/>
              <a:uFillTx/>
              <a:latin typeface="Cambria" panose="02040503050406030204" pitchFamily="18" charset="0"/>
              <a:ea typeface="+mn-ea"/>
              <a:cs typeface="+mn-cs"/>
            </a:endParaRPr>
          </a:p>
        </p:txBody>
      </p:sp>
      <p:pic>
        <p:nvPicPr>
          <p:cNvPr id="7" name="Picture 6">
            <a:extLst>
              <a:ext uri="{FF2B5EF4-FFF2-40B4-BE49-F238E27FC236}">
                <a16:creationId xmlns:a16="http://schemas.microsoft.com/office/drawing/2014/main" id="{075F521A-3051-4704-823E-BD03DCA543F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H="1">
            <a:off x="-1481802" y="887431"/>
            <a:ext cx="6096012" cy="6096012"/>
          </a:xfrm>
          <a:prstGeom prst="rect">
            <a:avLst/>
          </a:prstGeom>
        </p:spPr>
      </p:pic>
    </p:spTree>
    <p:extLst>
      <p:ext uri="{BB962C8B-B14F-4D97-AF65-F5344CB8AC3E}">
        <p14:creationId xmlns:p14="http://schemas.microsoft.com/office/powerpoint/2010/main" val="2818053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1000"/>
                                        <p:tgtEl>
                                          <p:spTgt spid="5"/>
                                        </p:tgtEl>
                                      </p:cBhvr>
                                    </p:animEffect>
                                    <p:anim calcmode="lin" valueType="num">
                                      <p:cBhvr>
                                        <p:cTn id="14" dur="1000" fill="hold"/>
                                        <p:tgtEl>
                                          <p:spTgt spid="5"/>
                                        </p:tgtEl>
                                        <p:attrNameLst>
                                          <p:attrName>ppt_x</p:attrName>
                                        </p:attrNameLst>
                                      </p:cBhvr>
                                      <p:tavLst>
                                        <p:tav tm="0">
                                          <p:val>
                                            <p:strVal val="#ppt_x"/>
                                          </p:val>
                                        </p:tav>
                                        <p:tav tm="100000">
                                          <p:val>
                                            <p:strVal val="#ppt_x"/>
                                          </p:val>
                                        </p:tav>
                                      </p:tavLst>
                                    </p:anim>
                                    <p:anim calcmode="lin" valueType="num">
                                      <p:cBhvr>
                                        <p:cTn id="15"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2" cstate="hqprint">
            <a:extLst>
              <a:ext uri="{28A0092B-C50C-407E-A947-70E740481C1C}">
                <a14:useLocalDpi xmlns:a14="http://schemas.microsoft.com/office/drawing/2010/main" val="0"/>
              </a:ext>
            </a:extLst>
          </a:blip>
          <a:srcRect t="5555"/>
          <a:stretch/>
        </p:blipFill>
        <p:spPr>
          <a:xfrm>
            <a:off x="0" y="0"/>
            <a:ext cx="12192001" cy="6858000"/>
          </a:xfrm>
          <a:prstGeom prst="rect">
            <a:avLst/>
          </a:prstGeom>
        </p:spPr>
      </p:pic>
      <p:pic>
        <p:nvPicPr>
          <p:cNvPr id="13" name="Picture 12">
            <a:extLst>
              <a:ext uri="{FF2B5EF4-FFF2-40B4-BE49-F238E27FC236}">
                <a16:creationId xmlns:a16="http://schemas.microsoft.com/office/drawing/2014/main" id="{C7024A99-DAF3-6AB3-A892-417C5720FE2D}"/>
              </a:ext>
            </a:extLst>
          </p:cNvPr>
          <p:cNvPicPr>
            <a:picLocks noChangeAspect="1"/>
          </p:cNvPicPr>
          <p:nvPr/>
        </p:nvPicPr>
        <p:blipFill>
          <a:blip r:embed="rId3"/>
          <a:stretch>
            <a:fillRect/>
          </a:stretch>
        </p:blipFill>
        <p:spPr>
          <a:xfrm>
            <a:off x="959666" y="467480"/>
            <a:ext cx="9946096" cy="4355589"/>
          </a:xfrm>
          <a:prstGeom prst="rect">
            <a:avLst/>
          </a:prstGeom>
        </p:spPr>
      </p:pic>
      <p:pic>
        <p:nvPicPr>
          <p:cNvPr id="3" name="图片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325223" y="3500021"/>
            <a:ext cx="4866777" cy="2890499"/>
          </a:xfrm>
          <a:prstGeom prst="rect">
            <a:avLst/>
          </a:prstGeom>
        </p:spPr>
      </p:pic>
    </p:spTree>
    <p:extLst>
      <p:ext uri="{BB962C8B-B14F-4D97-AF65-F5344CB8AC3E}">
        <p14:creationId xmlns:p14="http://schemas.microsoft.com/office/powerpoint/2010/main" val="384094926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Picture 1" descr="A room with chairs and a table&#10;&#10;Description automatically generated">
            <a:extLst>
              <a:ext uri="{FF2B5EF4-FFF2-40B4-BE49-F238E27FC236}">
                <a16:creationId xmlns:a16="http://schemas.microsoft.com/office/drawing/2014/main" id="{6CF9DF8D-6B8A-5B7E-4BDE-53C20998D43C}"/>
              </a:ext>
            </a:extLst>
          </p:cNvPr>
          <p:cNvPicPr>
            <a:picLocks noChangeAspect="1"/>
          </p:cNvPicPr>
          <p:nvPr/>
        </p:nvPicPr>
        <p:blipFill rotWithShape="1">
          <a:blip r:embed="rId2">
            <a:extLst>
              <a:ext uri="{28A0092B-C50C-407E-A947-70E740481C1C}">
                <a14:useLocalDpi xmlns:a14="http://schemas.microsoft.com/office/drawing/2010/main" val="0"/>
              </a:ext>
            </a:extLst>
          </a:blip>
          <a:srcRect l="3403" r="7693" b="1"/>
          <a:stretch/>
        </p:blipFill>
        <p:spPr>
          <a:xfrm>
            <a:off x="20" y="1282"/>
            <a:ext cx="12191980" cy="6856718"/>
          </a:xfrm>
          <a:prstGeom prst="rect">
            <a:avLst/>
          </a:prstGeom>
        </p:spPr>
      </p:pic>
      <p:sp>
        <p:nvSpPr>
          <p:cNvPr id="4" name="Freeform 2">
            <a:extLst>
              <a:ext uri="{FF2B5EF4-FFF2-40B4-BE49-F238E27FC236}">
                <a16:creationId xmlns:a16="http://schemas.microsoft.com/office/drawing/2014/main" id="{221D1C5A-1E83-8D37-847E-F1A7FDA667D9}"/>
              </a:ext>
            </a:extLst>
          </p:cNvPr>
          <p:cNvSpPr/>
          <p:nvPr/>
        </p:nvSpPr>
        <p:spPr>
          <a:xfrm>
            <a:off x="125748" y="7845"/>
            <a:ext cx="6416137" cy="6889811"/>
          </a:xfrm>
          <a:custGeom>
            <a:avLst/>
            <a:gdLst/>
            <a:ahLst/>
            <a:cxnLst/>
            <a:rect l="l" t="t" r="r" b="b"/>
            <a:pathLst>
              <a:path w="9624206" h="10334717">
                <a:moveTo>
                  <a:pt x="0" y="0"/>
                </a:moveTo>
                <a:lnTo>
                  <a:pt x="9624205" y="0"/>
                </a:lnTo>
                <a:lnTo>
                  <a:pt x="9624205" y="10334717"/>
                </a:lnTo>
                <a:lnTo>
                  <a:pt x="0" y="10334717"/>
                </a:lnTo>
                <a:lnTo>
                  <a:pt x="0" y="0"/>
                </a:lnTo>
                <a:close/>
              </a:path>
            </a:pathLst>
          </a:custGeom>
          <a:blipFill>
            <a:blip r:embed="rId3"/>
            <a:stretch>
              <a:fillRect/>
            </a:stretch>
          </a:blipFill>
        </p:spPr>
        <p:txBody>
          <a:bodyPr/>
          <a:lstStyle/>
          <a:p>
            <a:pPr marL="0" marR="0" lvl="0" indent="0" algn="l" defTabSz="60963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
        <p:nvSpPr>
          <p:cNvPr id="5" name="Freeform 3">
            <a:extLst>
              <a:ext uri="{FF2B5EF4-FFF2-40B4-BE49-F238E27FC236}">
                <a16:creationId xmlns:a16="http://schemas.microsoft.com/office/drawing/2014/main" id="{4FC001E6-BDB3-16A5-40E4-0BB762D8A3B9}"/>
              </a:ext>
            </a:extLst>
          </p:cNvPr>
          <p:cNvSpPr/>
          <p:nvPr/>
        </p:nvSpPr>
        <p:spPr>
          <a:xfrm>
            <a:off x="6712690" y="-31811"/>
            <a:ext cx="6416137" cy="6889811"/>
          </a:xfrm>
          <a:custGeom>
            <a:avLst/>
            <a:gdLst/>
            <a:ahLst/>
            <a:cxnLst/>
            <a:rect l="l" t="t" r="r" b="b"/>
            <a:pathLst>
              <a:path w="9624206" h="10334717">
                <a:moveTo>
                  <a:pt x="0" y="0"/>
                </a:moveTo>
                <a:lnTo>
                  <a:pt x="9624205" y="0"/>
                </a:lnTo>
                <a:lnTo>
                  <a:pt x="9624205" y="10334717"/>
                </a:lnTo>
                <a:lnTo>
                  <a:pt x="0" y="10334717"/>
                </a:lnTo>
                <a:lnTo>
                  <a:pt x="0" y="0"/>
                </a:lnTo>
                <a:close/>
              </a:path>
            </a:pathLst>
          </a:custGeom>
          <a:blipFill>
            <a:blip r:embed="rId3"/>
            <a:stretch>
              <a:fillRect/>
            </a:stretch>
          </a:blipFill>
        </p:spPr>
        <p:txBody>
          <a:bodyPr/>
          <a:lstStyle/>
          <a:p>
            <a:pPr marL="0" marR="0" lvl="0" indent="0" algn="l" defTabSz="60963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pic>
        <p:nvPicPr>
          <p:cNvPr id="6" name="Picture 25">
            <a:extLst>
              <a:ext uri="{FF2B5EF4-FFF2-40B4-BE49-F238E27FC236}">
                <a16:creationId xmlns:a16="http://schemas.microsoft.com/office/drawing/2014/main" id="{DF2321B1-05FB-58DE-A6CE-8E9BF437305C}"/>
              </a:ext>
            </a:extLst>
          </p:cNvPr>
          <p:cNvPicPr>
            <a:picLocks noChangeAspect="1"/>
          </p:cNvPicPr>
          <p:nvPr/>
        </p:nvPicPr>
        <p:blipFill>
          <a:blip r:embed="rId4"/>
          <a:srcRect/>
          <a:stretch>
            <a:fillRect/>
          </a:stretch>
        </p:blipFill>
        <p:spPr>
          <a:xfrm rot="3915700">
            <a:off x="11000444" y="225420"/>
            <a:ext cx="814153" cy="799395"/>
          </a:xfrm>
          <a:prstGeom prst="rect">
            <a:avLst/>
          </a:prstGeom>
        </p:spPr>
      </p:pic>
      <p:pic>
        <p:nvPicPr>
          <p:cNvPr id="7" name="Picture 10">
            <a:extLst>
              <a:ext uri="{FF2B5EF4-FFF2-40B4-BE49-F238E27FC236}">
                <a16:creationId xmlns:a16="http://schemas.microsoft.com/office/drawing/2014/main" id="{7D65F238-3AC8-E5B7-D277-9AD644F41563}"/>
              </a:ext>
            </a:extLst>
          </p:cNvPr>
          <p:cNvPicPr>
            <a:picLocks noChangeAspect="1"/>
          </p:cNvPicPr>
          <p:nvPr/>
        </p:nvPicPr>
        <p:blipFill>
          <a:blip r:embed="rId4"/>
          <a:srcRect/>
          <a:stretch>
            <a:fillRect/>
          </a:stretch>
        </p:blipFill>
        <p:spPr>
          <a:xfrm rot="-2700000">
            <a:off x="7630483" y="471931"/>
            <a:ext cx="814153" cy="799395"/>
          </a:xfrm>
          <a:prstGeom prst="rect">
            <a:avLst/>
          </a:prstGeom>
        </p:spPr>
      </p:pic>
      <p:sp>
        <p:nvSpPr>
          <p:cNvPr id="10" name="Freeform 4">
            <a:hlinkClick r:id="rId5" action="ppaction://hlinksldjump"/>
            <a:extLst>
              <a:ext uri="{FF2B5EF4-FFF2-40B4-BE49-F238E27FC236}">
                <a16:creationId xmlns:a16="http://schemas.microsoft.com/office/drawing/2014/main" id="{F2B73F57-0160-DA0F-25EC-CA7508DE1276}"/>
              </a:ext>
            </a:extLst>
          </p:cNvPr>
          <p:cNvSpPr/>
          <p:nvPr/>
        </p:nvSpPr>
        <p:spPr>
          <a:xfrm>
            <a:off x="-1168400" y="4804239"/>
            <a:ext cx="13786986" cy="6910727"/>
          </a:xfrm>
          <a:custGeom>
            <a:avLst/>
            <a:gdLst/>
            <a:ahLst/>
            <a:cxnLst/>
            <a:rect l="l" t="t" r="r" b="b"/>
            <a:pathLst>
              <a:path w="20680479" h="10366090">
                <a:moveTo>
                  <a:pt x="0" y="0"/>
                </a:moveTo>
                <a:lnTo>
                  <a:pt x="20680479" y="0"/>
                </a:lnTo>
                <a:lnTo>
                  <a:pt x="20680479" y="10366091"/>
                </a:lnTo>
                <a:lnTo>
                  <a:pt x="0" y="10366091"/>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pPr marL="0" marR="0" lvl="0" indent="0" algn="l" defTabSz="60963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grpSp>
        <p:nvGrpSpPr>
          <p:cNvPr id="12" name="Group 11">
            <a:extLst>
              <a:ext uri="{FF2B5EF4-FFF2-40B4-BE49-F238E27FC236}">
                <a16:creationId xmlns:a16="http://schemas.microsoft.com/office/drawing/2014/main" id="{38489F15-9976-0E0B-86C7-4D5A82A3E44A}"/>
              </a:ext>
            </a:extLst>
          </p:cNvPr>
          <p:cNvGrpSpPr/>
          <p:nvPr/>
        </p:nvGrpSpPr>
        <p:grpSpPr>
          <a:xfrm>
            <a:off x="2447380" y="246091"/>
            <a:ext cx="7760097" cy="2451864"/>
            <a:chOff x="3671069" y="369136"/>
            <a:chExt cx="11640146" cy="3677796"/>
          </a:xfrm>
        </p:grpSpPr>
        <p:sp>
          <p:nvSpPr>
            <p:cNvPr id="13" name="Round Diagonal Corner Rectangle 11">
              <a:extLst>
                <a:ext uri="{FF2B5EF4-FFF2-40B4-BE49-F238E27FC236}">
                  <a16:creationId xmlns:a16="http://schemas.microsoft.com/office/drawing/2014/main" id="{CA8E0D55-AA02-A4AE-CC78-1A20FE7CA101}"/>
                </a:ext>
              </a:extLst>
            </p:cNvPr>
            <p:cNvSpPr/>
            <p:nvPr/>
          </p:nvSpPr>
          <p:spPr>
            <a:xfrm>
              <a:off x="3671069" y="369136"/>
              <a:ext cx="11640146" cy="3677796"/>
            </a:xfrm>
            <a:custGeom>
              <a:avLst/>
              <a:gdLst>
                <a:gd name="connsiteX0" fmla="*/ 1119468 w 10003287"/>
                <a:gd name="connsiteY0" fmla="*/ 0 h 6716675"/>
                <a:gd name="connsiteX1" fmla="*/ 10003287 w 10003287"/>
                <a:gd name="connsiteY1" fmla="*/ 0 h 6716675"/>
                <a:gd name="connsiteX2" fmla="*/ 10003287 w 10003287"/>
                <a:gd name="connsiteY2" fmla="*/ 0 h 6716675"/>
                <a:gd name="connsiteX3" fmla="*/ 10003287 w 10003287"/>
                <a:gd name="connsiteY3" fmla="*/ 5597207 h 6716675"/>
                <a:gd name="connsiteX4" fmla="*/ 8883819 w 10003287"/>
                <a:gd name="connsiteY4" fmla="*/ 6716675 h 6716675"/>
                <a:gd name="connsiteX5" fmla="*/ 0 w 10003287"/>
                <a:gd name="connsiteY5" fmla="*/ 6716675 h 6716675"/>
                <a:gd name="connsiteX6" fmla="*/ 0 w 10003287"/>
                <a:gd name="connsiteY6" fmla="*/ 6716675 h 6716675"/>
                <a:gd name="connsiteX7" fmla="*/ 0 w 10003287"/>
                <a:gd name="connsiteY7" fmla="*/ 1119468 h 6716675"/>
                <a:gd name="connsiteX8" fmla="*/ 1119468 w 10003287"/>
                <a:gd name="connsiteY8" fmla="*/ 0 h 6716675"/>
                <a:gd name="connsiteX0" fmla="*/ 1119468 w 10003287"/>
                <a:gd name="connsiteY0" fmla="*/ 203200 h 6919875"/>
                <a:gd name="connsiteX1" fmla="*/ 10003287 w 10003287"/>
                <a:gd name="connsiteY1" fmla="*/ 203200 h 6919875"/>
                <a:gd name="connsiteX2" fmla="*/ 10003287 w 10003287"/>
                <a:gd name="connsiteY2" fmla="*/ 203200 h 6919875"/>
                <a:gd name="connsiteX3" fmla="*/ 10003287 w 10003287"/>
                <a:gd name="connsiteY3" fmla="*/ 5800407 h 6919875"/>
                <a:gd name="connsiteX4" fmla="*/ 8883819 w 10003287"/>
                <a:gd name="connsiteY4" fmla="*/ 6919875 h 6919875"/>
                <a:gd name="connsiteX5" fmla="*/ 0 w 10003287"/>
                <a:gd name="connsiteY5" fmla="*/ 6919875 h 6919875"/>
                <a:gd name="connsiteX6" fmla="*/ 0 w 10003287"/>
                <a:gd name="connsiteY6" fmla="*/ 6919875 h 6919875"/>
                <a:gd name="connsiteX7" fmla="*/ 0 w 10003287"/>
                <a:gd name="connsiteY7" fmla="*/ 1322668 h 6919875"/>
                <a:gd name="connsiteX8" fmla="*/ 1119468 w 10003287"/>
                <a:gd name="connsiteY8" fmla="*/ 203200 h 6919875"/>
                <a:gd name="connsiteX0" fmla="*/ 1119468 w 10329858"/>
                <a:gd name="connsiteY0" fmla="*/ 203200 h 6919875"/>
                <a:gd name="connsiteX1" fmla="*/ 10003287 w 10329858"/>
                <a:gd name="connsiteY1" fmla="*/ 203200 h 6919875"/>
                <a:gd name="connsiteX2" fmla="*/ 10329858 w 10329858"/>
                <a:gd name="connsiteY2" fmla="*/ 301171 h 6919875"/>
                <a:gd name="connsiteX3" fmla="*/ 10003287 w 10329858"/>
                <a:gd name="connsiteY3" fmla="*/ 5800407 h 6919875"/>
                <a:gd name="connsiteX4" fmla="*/ 8883819 w 10329858"/>
                <a:gd name="connsiteY4" fmla="*/ 6919875 h 6919875"/>
                <a:gd name="connsiteX5" fmla="*/ 0 w 10329858"/>
                <a:gd name="connsiteY5" fmla="*/ 6919875 h 6919875"/>
                <a:gd name="connsiteX6" fmla="*/ 0 w 10329858"/>
                <a:gd name="connsiteY6" fmla="*/ 6919875 h 6919875"/>
                <a:gd name="connsiteX7" fmla="*/ 0 w 10329858"/>
                <a:gd name="connsiteY7" fmla="*/ 1322668 h 6919875"/>
                <a:gd name="connsiteX8" fmla="*/ 1119468 w 10329858"/>
                <a:gd name="connsiteY8" fmla="*/ 203200 h 6919875"/>
                <a:gd name="connsiteX0" fmla="*/ 1119468 w 10585610"/>
                <a:gd name="connsiteY0" fmla="*/ 203200 h 6919875"/>
                <a:gd name="connsiteX1" fmla="*/ 10003287 w 10585610"/>
                <a:gd name="connsiteY1" fmla="*/ 203200 h 6919875"/>
                <a:gd name="connsiteX2" fmla="*/ 10329858 w 10585610"/>
                <a:gd name="connsiteY2" fmla="*/ 301171 h 6919875"/>
                <a:gd name="connsiteX3" fmla="*/ 10003287 w 10585610"/>
                <a:gd name="connsiteY3" fmla="*/ 5800407 h 6919875"/>
                <a:gd name="connsiteX4" fmla="*/ 8883819 w 10585610"/>
                <a:gd name="connsiteY4" fmla="*/ 6919875 h 6919875"/>
                <a:gd name="connsiteX5" fmla="*/ 0 w 10585610"/>
                <a:gd name="connsiteY5" fmla="*/ 6919875 h 6919875"/>
                <a:gd name="connsiteX6" fmla="*/ 0 w 10585610"/>
                <a:gd name="connsiteY6" fmla="*/ 6919875 h 6919875"/>
                <a:gd name="connsiteX7" fmla="*/ 0 w 10585610"/>
                <a:gd name="connsiteY7" fmla="*/ 1322668 h 6919875"/>
                <a:gd name="connsiteX8" fmla="*/ 1119468 w 10585610"/>
                <a:gd name="connsiteY8" fmla="*/ 203200 h 6919875"/>
                <a:gd name="connsiteX0" fmla="*/ 1772611 w 11238753"/>
                <a:gd name="connsiteY0" fmla="*/ 203200 h 6919875"/>
                <a:gd name="connsiteX1" fmla="*/ 10656430 w 11238753"/>
                <a:gd name="connsiteY1" fmla="*/ 203200 h 6919875"/>
                <a:gd name="connsiteX2" fmla="*/ 10983001 w 11238753"/>
                <a:gd name="connsiteY2" fmla="*/ 301171 h 6919875"/>
                <a:gd name="connsiteX3" fmla="*/ 10656430 w 11238753"/>
                <a:gd name="connsiteY3" fmla="*/ 5800407 h 6919875"/>
                <a:gd name="connsiteX4" fmla="*/ 9536962 w 11238753"/>
                <a:gd name="connsiteY4" fmla="*/ 6919875 h 6919875"/>
                <a:gd name="connsiteX5" fmla="*/ 653143 w 11238753"/>
                <a:gd name="connsiteY5" fmla="*/ 6919875 h 6919875"/>
                <a:gd name="connsiteX6" fmla="*/ 0 w 11238753"/>
                <a:gd name="connsiteY6" fmla="*/ 6854561 h 6919875"/>
                <a:gd name="connsiteX7" fmla="*/ 653143 w 11238753"/>
                <a:gd name="connsiteY7" fmla="*/ 1322668 h 6919875"/>
                <a:gd name="connsiteX8" fmla="*/ 1772611 w 11238753"/>
                <a:gd name="connsiteY8" fmla="*/ 203200 h 6919875"/>
                <a:gd name="connsiteX0" fmla="*/ 1772611 w 11238753"/>
                <a:gd name="connsiteY0" fmla="*/ 203200 h 7427875"/>
                <a:gd name="connsiteX1" fmla="*/ 10656430 w 11238753"/>
                <a:gd name="connsiteY1" fmla="*/ 203200 h 7427875"/>
                <a:gd name="connsiteX2" fmla="*/ 10983001 w 11238753"/>
                <a:gd name="connsiteY2" fmla="*/ 301171 h 7427875"/>
                <a:gd name="connsiteX3" fmla="*/ 10656430 w 11238753"/>
                <a:gd name="connsiteY3" fmla="*/ 5800407 h 7427875"/>
                <a:gd name="connsiteX4" fmla="*/ 9536962 w 11238753"/>
                <a:gd name="connsiteY4" fmla="*/ 6919875 h 7427875"/>
                <a:gd name="connsiteX5" fmla="*/ 653143 w 11238753"/>
                <a:gd name="connsiteY5" fmla="*/ 6919875 h 7427875"/>
                <a:gd name="connsiteX6" fmla="*/ 0 w 11238753"/>
                <a:gd name="connsiteY6" fmla="*/ 6854561 h 7427875"/>
                <a:gd name="connsiteX7" fmla="*/ 653143 w 11238753"/>
                <a:gd name="connsiteY7" fmla="*/ 1322668 h 7427875"/>
                <a:gd name="connsiteX8" fmla="*/ 1772611 w 11238753"/>
                <a:gd name="connsiteY8" fmla="*/ 203200 h 7427875"/>
                <a:gd name="connsiteX0" fmla="*/ 1840454 w 11306596"/>
                <a:gd name="connsiteY0" fmla="*/ 203200 h 7427875"/>
                <a:gd name="connsiteX1" fmla="*/ 10724273 w 11306596"/>
                <a:gd name="connsiteY1" fmla="*/ 203200 h 7427875"/>
                <a:gd name="connsiteX2" fmla="*/ 11050844 w 11306596"/>
                <a:gd name="connsiteY2" fmla="*/ 301171 h 7427875"/>
                <a:gd name="connsiteX3" fmla="*/ 10724273 w 11306596"/>
                <a:gd name="connsiteY3" fmla="*/ 5800407 h 7427875"/>
                <a:gd name="connsiteX4" fmla="*/ 9604805 w 11306596"/>
                <a:gd name="connsiteY4" fmla="*/ 6919875 h 7427875"/>
                <a:gd name="connsiteX5" fmla="*/ 720986 w 11306596"/>
                <a:gd name="connsiteY5" fmla="*/ 6919875 h 7427875"/>
                <a:gd name="connsiteX6" fmla="*/ 67843 w 11306596"/>
                <a:gd name="connsiteY6" fmla="*/ 6854561 h 7427875"/>
                <a:gd name="connsiteX7" fmla="*/ 720986 w 11306596"/>
                <a:gd name="connsiteY7" fmla="*/ 1322668 h 7427875"/>
                <a:gd name="connsiteX8" fmla="*/ 1840454 w 11306596"/>
                <a:gd name="connsiteY8" fmla="*/ 203200 h 7427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306596" h="7427875">
                  <a:moveTo>
                    <a:pt x="1840454" y="203200"/>
                  </a:moveTo>
                  <a:cubicBezTo>
                    <a:pt x="6369270" y="-254000"/>
                    <a:pt x="7763000" y="203200"/>
                    <a:pt x="10724273" y="203200"/>
                  </a:cubicBezTo>
                  <a:lnTo>
                    <a:pt x="11050844" y="301171"/>
                  </a:lnTo>
                  <a:cubicBezTo>
                    <a:pt x="10941987" y="2134250"/>
                    <a:pt x="11878159" y="4457185"/>
                    <a:pt x="10724273" y="5800407"/>
                  </a:cubicBezTo>
                  <a:cubicBezTo>
                    <a:pt x="10724273" y="6418672"/>
                    <a:pt x="10223070" y="6919875"/>
                    <a:pt x="9604805" y="6919875"/>
                  </a:cubicBezTo>
                  <a:cubicBezTo>
                    <a:pt x="6643532" y="6919875"/>
                    <a:pt x="4531344" y="8062875"/>
                    <a:pt x="720986" y="6919875"/>
                  </a:cubicBezTo>
                  <a:lnTo>
                    <a:pt x="67843" y="6854561"/>
                  </a:lnTo>
                  <a:cubicBezTo>
                    <a:pt x="285557" y="5010597"/>
                    <a:pt x="-541757" y="2905375"/>
                    <a:pt x="720986" y="1322668"/>
                  </a:cubicBezTo>
                  <a:cubicBezTo>
                    <a:pt x="720986" y="704403"/>
                    <a:pt x="1222189" y="203200"/>
                    <a:pt x="1840454" y="203200"/>
                  </a:cubicBezTo>
                  <a:close/>
                </a:path>
              </a:pathLst>
            </a:custGeom>
            <a:solidFill>
              <a:schemeClr val="bg1"/>
            </a:solidFill>
            <a:ln>
              <a:solidFill>
                <a:srgbClr val="2B1A5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09630" rtl="0" eaLnBrk="1" fontAlgn="auto" latinLnBrk="0" hangingPunct="1">
                <a:lnSpc>
                  <a:spcPct val="100000"/>
                </a:lnSpc>
                <a:spcBef>
                  <a:spcPts val="0"/>
                </a:spcBef>
                <a:spcAft>
                  <a:spcPts val="0"/>
                </a:spcAft>
                <a:buClrTx/>
                <a:buSzTx/>
                <a:buFontTx/>
                <a:buNone/>
                <a:tabLst/>
                <a:defRPr/>
              </a:pPr>
              <a:endParaRPr kumimoji="0" lang="en-GB" sz="1200" b="0" i="0" u="none" strike="noStrike" kern="1200" cap="none" spc="0" normalizeH="0" baseline="0" noProof="0">
                <a:ln>
                  <a:noFill/>
                </a:ln>
                <a:solidFill>
                  <a:prstClr val="white"/>
                </a:solidFill>
                <a:effectLst/>
                <a:uLnTx/>
                <a:uFillTx/>
                <a:latin typeface="Calibri"/>
                <a:ea typeface="+mn-ea"/>
                <a:cs typeface="+mn-cs"/>
              </a:endParaRPr>
            </a:p>
          </p:txBody>
        </p:sp>
        <p:sp>
          <p:nvSpPr>
            <p:cNvPr id="14" name="Rectangle 13">
              <a:extLst>
                <a:ext uri="{FF2B5EF4-FFF2-40B4-BE49-F238E27FC236}">
                  <a16:creationId xmlns:a16="http://schemas.microsoft.com/office/drawing/2014/main" id="{4E2FD753-A9C0-4339-2FEB-7B1F4302102C}"/>
                </a:ext>
              </a:extLst>
            </p:cNvPr>
            <p:cNvSpPr/>
            <p:nvPr/>
          </p:nvSpPr>
          <p:spPr>
            <a:xfrm>
              <a:off x="4354402" y="953088"/>
              <a:ext cx="10526736" cy="2631489"/>
            </a:xfrm>
            <a:prstGeom prst="rect">
              <a:avLst/>
            </a:prstGeom>
          </p:spPr>
          <p:txBody>
            <a:bodyPr wrap="square">
              <a:spAutoFit/>
            </a:bodyPr>
            <a:lstStyle/>
            <a:p>
              <a:pPr marL="0" marR="0" lvl="0" indent="0" algn="ctr" defTabSz="609630" rtl="0" eaLnBrk="1" fontAlgn="auto" latinLnBrk="0" hangingPunct="1">
                <a:lnSpc>
                  <a:spcPct val="100000"/>
                </a:lnSpc>
                <a:spcBef>
                  <a:spcPts val="0"/>
                </a:spcBef>
                <a:spcAft>
                  <a:spcPts val="0"/>
                </a:spcAft>
                <a:buClrTx/>
                <a:buSzTx/>
                <a:buFontTx/>
                <a:buNone/>
                <a:tabLst/>
                <a:defRPr/>
              </a:pPr>
              <a:r>
                <a:rPr kumimoji="0" lang="en-US" sz="3600" b="0" i="0" u="none" strike="noStrike" kern="1200" cap="none" spc="0" normalizeH="0" baseline="0" noProof="0" dirty="0" err="1">
                  <a:ln>
                    <a:noFill/>
                  </a:ln>
                  <a:solidFill>
                    <a:srgbClr val="F93568"/>
                  </a:solidFill>
                  <a:effectLst/>
                  <a:uLnTx/>
                  <a:uFillTx/>
                  <a:latin typeface="Cambria" panose="02040503050406030204" pitchFamily="18" charset="0"/>
                  <a:ea typeface="Cambria" panose="02040503050406030204" pitchFamily="18" charset="0"/>
                  <a:cs typeface="+mn-cs"/>
                </a:rPr>
                <a:t>Hãy</a:t>
              </a:r>
              <a:r>
                <a:rPr kumimoji="0" lang="en-US" sz="3600" b="0" i="0" u="none" strike="noStrike" kern="1200" cap="none" spc="0" normalizeH="0" baseline="0" noProof="0" dirty="0">
                  <a:ln>
                    <a:noFill/>
                  </a:ln>
                  <a:solidFill>
                    <a:srgbClr val="F93568"/>
                  </a:solidFill>
                  <a:effectLst/>
                  <a:uLnTx/>
                  <a:uFillTx/>
                  <a:latin typeface="Cambria" panose="02040503050406030204" pitchFamily="18" charset="0"/>
                  <a:ea typeface="Cambria" panose="02040503050406030204" pitchFamily="18" charset="0"/>
                  <a:cs typeface="+mn-cs"/>
                </a:rPr>
                <a:t> </a:t>
              </a:r>
              <a:r>
                <a:rPr kumimoji="0" lang="en-US" sz="3600" b="0" i="0" u="none" strike="noStrike" kern="1200" cap="none" spc="0" normalizeH="0" baseline="0" noProof="0" dirty="0" err="1">
                  <a:ln>
                    <a:noFill/>
                  </a:ln>
                  <a:solidFill>
                    <a:srgbClr val="F93568"/>
                  </a:solidFill>
                  <a:effectLst/>
                  <a:uLnTx/>
                  <a:uFillTx/>
                  <a:latin typeface="Cambria" panose="02040503050406030204" pitchFamily="18" charset="0"/>
                  <a:ea typeface="Cambria" panose="02040503050406030204" pitchFamily="18" charset="0"/>
                  <a:cs typeface="+mn-cs"/>
                </a:rPr>
                <a:t>chọn</a:t>
              </a:r>
              <a:r>
                <a:rPr kumimoji="0" lang="en-US" sz="3600" b="0" i="0" u="none" strike="noStrike" kern="1200" cap="none" spc="0" normalizeH="0" baseline="0" noProof="0" dirty="0">
                  <a:ln>
                    <a:noFill/>
                  </a:ln>
                  <a:solidFill>
                    <a:srgbClr val="F93568"/>
                  </a:solidFill>
                  <a:effectLst/>
                  <a:uLnTx/>
                  <a:uFillTx/>
                  <a:latin typeface="Cambria" panose="02040503050406030204" pitchFamily="18" charset="0"/>
                  <a:ea typeface="Cambria" panose="02040503050406030204" pitchFamily="18" charset="0"/>
                  <a:cs typeface="+mn-cs"/>
                </a:rPr>
                <a:t> </a:t>
              </a:r>
              <a:r>
                <a:rPr kumimoji="0" lang="en-US" sz="3600" b="0" i="0" u="none" strike="noStrike" kern="1200" cap="none" spc="0" normalizeH="0" baseline="0" noProof="0" dirty="0" err="1">
                  <a:ln>
                    <a:noFill/>
                  </a:ln>
                  <a:solidFill>
                    <a:srgbClr val="F93568"/>
                  </a:solidFill>
                  <a:effectLst/>
                  <a:uLnTx/>
                  <a:uFillTx/>
                  <a:latin typeface="Cambria" panose="02040503050406030204" pitchFamily="18" charset="0"/>
                  <a:ea typeface="Cambria" panose="02040503050406030204" pitchFamily="18" charset="0"/>
                  <a:cs typeface="+mn-cs"/>
                </a:rPr>
                <a:t>chiếc</a:t>
              </a:r>
              <a:r>
                <a:rPr kumimoji="0" lang="en-US" sz="3600" b="0" i="0" u="none" strike="noStrike" kern="1200" cap="none" spc="0" normalizeH="0" baseline="0" noProof="0" dirty="0">
                  <a:ln>
                    <a:noFill/>
                  </a:ln>
                  <a:solidFill>
                    <a:srgbClr val="F93568"/>
                  </a:solidFill>
                  <a:effectLst/>
                  <a:uLnTx/>
                  <a:uFillTx/>
                  <a:latin typeface="Cambria" panose="02040503050406030204" pitchFamily="18" charset="0"/>
                  <a:ea typeface="Cambria" panose="02040503050406030204" pitchFamily="18" charset="0"/>
                  <a:cs typeface="+mn-cs"/>
                </a:rPr>
                <a:t> </a:t>
              </a:r>
              <a:r>
                <a:rPr kumimoji="0" lang="en-US" sz="3600" b="0" i="0" u="none" strike="noStrike" kern="1200" cap="none" spc="0" normalizeH="0" baseline="0" noProof="0" dirty="0" err="1">
                  <a:ln>
                    <a:noFill/>
                  </a:ln>
                  <a:solidFill>
                    <a:srgbClr val="F93568"/>
                  </a:solidFill>
                  <a:effectLst/>
                  <a:uLnTx/>
                  <a:uFillTx/>
                  <a:latin typeface="Cambria" panose="02040503050406030204" pitchFamily="18" charset="0"/>
                  <a:ea typeface="Cambria" panose="02040503050406030204" pitchFamily="18" charset="0"/>
                  <a:cs typeface="+mn-cs"/>
                </a:rPr>
                <a:t>đồng</a:t>
              </a:r>
              <a:r>
                <a:rPr kumimoji="0" lang="en-US" sz="3600" b="0" i="0" u="none" strike="noStrike" kern="1200" cap="none" spc="0" normalizeH="0" baseline="0" noProof="0" dirty="0">
                  <a:ln>
                    <a:noFill/>
                  </a:ln>
                  <a:solidFill>
                    <a:srgbClr val="F93568"/>
                  </a:solidFill>
                  <a:effectLst/>
                  <a:uLnTx/>
                  <a:uFillTx/>
                  <a:latin typeface="Cambria" panose="02040503050406030204" pitchFamily="18" charset="0"/>
                  <a:ea typeface="Cambria" panose="02040503050406030204" pitchFamily="18" charset="0"/>
                  <a:cs typeface="+mn-cs"/>
                </a:rPr>
                <a:t> </a:t>
              </a:r>
              <a:r>
                <a:rPr kumimoji="0" lang="en-US" sz="3600" b="0" i="0" u="none" strike="noStrike" kern="1200" cap="none" spc="0" normalizeH="0" baseline="0" noProof="0" dirty="0" err="1">
                  <a:ln>
                    <a:noFill/>
                  </a:ln>
                  <a:solidFill>
                    <a:srgbClr val="F93568"/>
                  </a:solidFill>
                  <a:effectLst/>
                  <a:uLnTx/>
                  <a:uFillTx/>
                  <a:latin typeface="Cambria" panose="02040503050406030204" pitchFamily="18" charset="0"/>
                  <a:ea typeface="Cambria" panose="02040503050406030204" pitchFamily="18" charset="0"/>
                  <a:cs typeface="+mn-cs"/>
                </a:rPr>
                <a:t>hồ</a:t>
              </a:r>
              <a:r>
                <a:rPr kumimoji="0" lang="en-US" sz="3600" b="0" i="0" u="none" strike="noStrike" kern="1200" cap="none" spc="0" normalizeH="0" baseline="0" noProof="0" dirty="0">
                  <a:ln>
                    <a:noFill/>
                  </a:ln>
                  <a:solidFill>
                    <a:srgbClr val="F93568"/>
                  </a:solidFill>
                  <a:effectLst/>
                  <a:uLnTx/>
                  <a:uFillTx/>
                  <a:latin typeface="Cambria" panose="02040503050406030204" pitchFamily="18" charset="0"/>
                  <a:ea typeface="Cambria" panose="02040503050406030204" pitchFamily="18" charset="0"/>
                  <a:cs typeface="+mn-cs"/>
                </a:rPr>
                <a:t> </a:t>
              </a:r>
              <a:r>
                <a:rPr kumimoji="0" lang="en-US" sz="3600" b="0" i="0" u="none" strike="noStrike" kern="1200" cap="none" spc="0" normalizeH="0" baseline="0" noProof="0" dirty="0" err="1">
                  <a:ln>
                    <a:noFill/>
                  </a:ln>
                  <a:solidFill>
                    <a:srgbClr val="F93568"/>
                  </a:solidFill>
                  <a:effectLst/>
                  <a:uLnTx/>
                  <a:uFillTx/>
                  <a:latin typeface="Cambria" panose="02040503050406030204" pitchFamily="18" charset="0"/>
                  <a:ea typeface="Cambria" panose="02040503050406030204" pitchFamily="18" charset="0"/>
                  <a:cs typeface="+mn-cs"/>
                </a:rPr>
                <a:t>mình</a:t>
              </a:r>
              <a:r>
                <a:rPr kumimoji="0" lang="en-US" sz="3600" b="0" i="0" u="none" strike="noStrike" kern="1200" cap="none" spc="0" normalizeH="0" baseline="0" noProof="0" dirty="0">
                  <a:ln>
                    <a:noFill/>
                  </a:ln>
                  <a:solidFill>
                    <a:srgbClr val="F93568"/>
                  </a:solidFill>
                  <a:effectLst/>
                  <a:uLnTx/>
                  <a:uFillTx/>
                  <a:latin typeface="Cambria" panose="02040503050406030204" pitchFamily="18" charset="0"/>
                  <a:ea typeface="Cambria" panose="02040503050406030204" pitchFamily="18" charset="0"/>
                  <a:cs typeface="+mn-cs"/>
                </a:rPr>
                <a:t> </a:t>
              </a:r>
              <a:r>
                <a:rPr kumimoji="0" lang="en-US" sz="3600" b="0" i="0" u="none" strike="noStrike" kern="1200" cap="none" spc="0" normalizeH="0" baseline="0" noProof="0" dirty="0" err="1">
                  <a:ln>
                    <a:noFill/>
                  </a:ln>
                  <a:solidFill>
                    <a:srgbClr val="F93568"/>
                  </a:solidFill>
                  <a:effectLst/>
                  <a:uLnTx/>
                  <a:uFillTx/>
                  <a:latin typeface="Cambria" panose="02040503050406030204" pitchFamily="18" charset="0"/>
                  <a:ea typeface="Cambria" panose="02040503050406030204" pitchFamily="18" charset="0"/>
                  <a:cs typeface="+mn-cs"/>
                </a:rPr>
                <a:t>thích</a:t>
              </a:r>
              <a:r>
                <a:rPr kumimoji="0" lang="en-US" sz="3600" b="0" i="0" u="none" strike="noStrike" kern="1200" cap="none" spc="0" normalizeH="0" baseline="0" noProof="0" dirty="0">
                  <a:ln>
                    <a:noFill/>
                  </a:ln>
                  <a:solidFill>
                    <a:srgbClr val="F93568"/>
                  </a:solidFill>
                  <a:effectLst/>
                  <a:uLnTx/>
                  <a:uFillTx/>
                  <a:latin typeface="Cambria" panose="02040503050406030204" pitchFamily="18" charset="0"/>
                  <a:ea typeface="Cambria" panose="02040503050406030204" pitchFamily="18" charset="0"/>
                  <a:cs typeface="+mn-cs"/>
                </a:rPr>
                <a:t>, </a:t>
              </a:r>
              <a:r>
                <a:rPr kumimoji="0" lang="en-US" sz="3600" b="0" i="0" u="none" strike="noStrike" kern="1200" cap="none" spc="0" normalizeH="0" baseline="0" noProof="0" dirty="0" err="1">
                  <a:ln>
                    <a:noFill/>
                  </a:ln>
                  <a:solidFill>
                    <a:srgbClr val="F93568"/>
                  </a:solidFill>
                  <a:effectLst/>
                  <a:uLnTx/>
                  <a:uFillTx/>
                  <a:latin typeface="Cambria" panose="02040503050406030204" pitchFamily="18" charset="0"/>
                  <a:ea typeface="Cambria" panose="02040503050406030204" pitchFamily="18" charset="0"/>
                  <a:cs typeface="+mn-cs"/>
                </a:rPr>
                <a:t>trả</a:t>
              </a:r>
              <a:r>
                <a:rPr kumimoji="0" lang="en-US" sz="3600" b="0" i="0" u="none" strike="noStrike" kern="1200" cap="none" spc="0" normalizeH="0" baseline="0" noProof="0" dirty="0">
                  <a:ln>
                    <a:noFill/>
                  </a:ln>
                  <a:solidFill>
                    <a:srgbClr val="F93568"/>
                  </a:solidFill>
                  <a:effectLst/>
                  <a:uLnTx/>
                  <a:uFillTx/>
                  <a:latin typeface="Cambria" panose="02040503050406030204" pitchFamily="18" charset="0"/>
                  <a:ea typeface="Cambria" panose="02040503050406030204" pitchFamily="18" charset="0"/>
                  <a:cs typeface="+mn-cs"/>
                </a:rPr>
                <a:t> </a:t>
              </a:r>
              <a:r>
                <a:rPr kumimoji="0" lang="en-US" sz="3600" b="0" i="0" u="none" strike="noStrike" kern="1200" cap="none" spc="0" normalizeH="0" baseline="0" noProof="0" dirty="0" err="1">
                  <a:ln>
                    <a:noFill/>
                  </a:ln>
                  <a:solidFill>
                    <a:srgbClr val="F93568"/>
                  </a:solidFill>
                  <a:effectLst/>
                  <a:uLnTx/>
                  <a:uFillTx/>
                  <a:latin typeface="Cambria" panose="02040503050406030204" pitchFamily="18" charset="0"/>
                  <a:ea typeface="Cambria" panose="02040503050406030204" pitchFamily="18" charset="0"/>
                  <a:cs typeface="+mn-cs"/>
                </a:rPr>
                <a:t>lời</a:t>
              </a:r>
              <a:r>
                <a:rPr kumimoji="0" lang="en-US" sz="3600" b="0" i="0" u="none" strike="noStrike" kern="1200" cap="none" spc="0" normalizeH="0" baseline="0" noProof="0" dirty="0">
                  <a:ln>
                    <a:noFill/>
                  </a:ln>
                  <a:solidFill>
                    <a:srgbClr val="F93568"/>
                  </a:solidFill>
                  <a:effectLst/>
                  <a:uLnTx/>
                  <a:uFillTx/>
                  <a:latin typeface="Cambria" panose="02040503050406030204" pitchFamily="18" charset="0"/>
                  <a:ea typeface="Cambria" panose="02040503050406030204" pitchFamily="18" charset="0"/>
                  <a:cs typeface="+mn-cs"/>
                </a:rPr>
                <a:t> </a:t>
              </a:r>
              <a:r>
                <a:rPr kumimoji="0" lang="en-US" sz="3600" b="0" i="0" u="none" strike="noStrike" kern="1200" cap="none" spc="0" normalizeH="0" baseline="0" noProof="0" dirty="0" err="1">
                  <a:ln>
                    <a:noFill/>
                  </a:ln>
                  <a:solidFill>
                    <a:srgbClr val="F93568"/>
                  </a:solidFill>
                  <a:effectLst/>
                  <a:uLnTx/>
                  <a:uFillTx/>
                  <a:latin typeface="Cambria" panose="02040503050406030204" pitchFamily="18" charset="0"/>
                  <a:ea typeface="Cambria" panose="02040503050406030204" pitchFamily="18" charset="0"/>
                  <a:cs typeface="+mn-cs"/>
                </a:rPr>
                <a:t>câu</a:t>
              </a:r>
              <a:r>
                <a:rPr kumimoji="0" lang="en-US" sz="3600" b="0" i="0" u="none" strike="noStrike" kern="1200" cap="none" spc="0" normalizeH="0" baseline="0" noProof="0" dirty="0">
                  <a:ln>
                    <a:noFill/>
                  </a:ln>
                  <a:solidFill>
                    <a:srgbClr val="F93568"/>
                  </a:solidFill>
                  <a:effectLst/>
                  <a:uLnTx/>
                  <a:uFillTx/>
                  <a:latin typeface="Cambria" panose="02040503050406030204" pitchFamily="18" charset="0"/>
                  <a:ea typeface="Cambria" panose="02040503050406030204" pitchFamily="18" charset="0"/>
                  <a:cs typeface="+mn-cs"/>
                </a:rPr>
                <a:t> </a:t>
              </a:r>
              <a:r>
                <a:rPr kumimoji="0" lang="en-US" sz="3600" b="0" i="0" u="none" strike="noStrike" kern="1200" cap="none" spc="0" normalizeH="0" baseline="0" noProof="0" dirty="0" err="1">
                  <a:ln>
                    <a:noFill/>
                  </a:ln>
                  <a:solidFill>
                    <a:srgbClr val="F93568"/>
                  </a:solidFill>
                  <a:effectLst/>
                  <a:uLnTx/>
                  <a:uFillTx/>
                  <a:latin typeface="Cambria" panose="02040503050406030204" pitchFamily="18" charset="0"/>
                  <a:ea typeface="Cambria" panose="02040503050406030204" pitchFamily="18" charset="0"/>
                  <a:cs typeface="+mn-cs"/>
                </a:rPr>
                <a:t>hỏi</a:t>
              </a:r>
              <a:r>
                <a:rPr kumimoji="0" lang="en-US" sz="3600" b="0" i="0" u="none" strike="noStrike" kern="1200" cap="none" spc="0" normalizeH="0" baseline="0" noProof="0" dirty="0">
                  <a:ln>
                    <a:noFill/>
                  </a:ln>
                  <a:solidFill>
                    <a:srgbClr val="F93568"/>
                  </a:solidFill>
                  <a:effectLst/>
                  <a:uLnTx/>
                  <a:uFillTx/>
                  <a:latin typeface="Cambria" panose="02040503050406030204" pitchFamily="18" charset="0"/>
                  <a:ea typeface="Cambria" panose="02040503050406030204" pitchFamily="18" charset="0"/>
                  <a:cs typeface="+mn-cs"/>
                </a:rPr>
                <a:t> </a:t>
              </a:r>
              <a:r>
                <a:rPr kumimoji="0" lang="en-US" sz="3600" b="0" i="0" u="none" strike="noStrike" kern="1200" cap="none" spc="0" normalizeH="0" baseline="0" noProof="0" dirty="0" err="1">
                  <a:ln>
                    <a:noFill/>
                  </a:ln>
                  <a:solidFill>
                    <a:srgbClr val="F93568"/>
                  </a:solidFill>
                  <a:effectLst/>
                  <a:uLnTx/>
                  <a:uFillTx/>
                  <a:latin typeface="Cambria" panose="02040503050406030204" pitchFamily="18" charset="0"/>
                  <a:ea typeface="Cambria" panose="02040503050406030204" pitchFamily="18" charset="0"/>
                  <a:cs typeface="+mn-cs"/>
                </a:rPr>
                <a:t>để</a:t>
              </a:r>
              <a:r>
                <a:rPr kumimoji="0" lang="en-US" sz="3600" b="0" i="0" u="none" strike="noStrike" kern="1200" cap="none" spc="0" normalizeH="0" baseline="0" noProof="0" dirty="0">
                  <a:ln>
                    <a:noFill/>
                  </a:ln>
                  <a:solidFill>
                    <a:srgbClr val="F93568"/>
                  </a:solidFill>
                  <a:effectLst/>
                  <a:uLnTx/>
                  <a:uFillTx/>
                  <a:latin typeface="Cambria" panose="02040503050406030204" pitchFamily="18" charset="0"/>
                  <a:ea typeface="Cambria" panose="02040503050406030204" pitchFamily="18" charset="0"/>
                  <a:cs typeface="+mn-cs"/>
                </a:rPr>
                <a:t> </a:t>
              </a:r>
              <a:r>
                <a:rPr kumimoji="0" lang="en-US" sz="3600" b="0" i="0" u="none" strike="noStrike" kern="1200" cap="none" spc="0" normalizeH="0" baseline="0" noProof="0" dirty="0" err="1">
                  <a:ln>
                    <a:noFill/>
                  </a:ln>
                  <a:solidFill>
                    <a:srgbClr val="F93568"/>
                  </a:solidFill>
                  <a:effectLst/>
                  <a:uLnTx/>
                  <a:uFillTx/>
                  <a:latin typeface="Cambria" panose="02040503050406030204" pitchFamily="18" charset="0"/>
                  <a:ea typeface="Cambria" panose="02040503050406030204" pitchFamily="18" charset="0"/>
                  <a:cs typeface="+mn-cs"/>
                </a:rPr>
                <a:t>nhận</a:t>
              </a:r>
              <a:r>
                <a:rPr kumimoji="0" lang="en-US" sz="3600" b="0" i="0" u="none" strike="noStrike" kern="1200" cap="none" spc="0" normalizeH="0" baseline="0" noProof="0" dirty="0">
                  <a:ln>
                    <a:noFill/>
                  </a:ln>
                  <a:solidFill>
                    <a:srgbClr val="F93568"/>
                  </a:solidFill>
                  <a:effectLst/>
                  <a:uLnTx/>
                  <a:uFillTx/>
                  <a:latin typeface="Cambria" panose="02040503050406030204" pitchFamily="18" charset="0"/>
                  <a:ea typeface="Cambria" panose="02040503050406030204" pitchFamily="18" charset="0"/>
                  <a:cs typeface="+mn-cs"/>
                </a:rPr>
                <a:t> </a:t>
              </a:r>
              <a:r>
                <a:rPr kumimoji="0" lang="en-US" sz="3600" b="0" i="0" u="none" strike="noStrike" kern="1200" cap="none" spc="0" normalizeH="0" baseline="0" noProof="0" dirty="0" err="1">
                  <a:ln>
                    <a:noFill/>
                  </a:ln>
                  <a:solidFill>
                    <a:srgbClr val="F93568"/>
                  </a:solidFill>
                  <a:effectLst/>
                  <a:uLnTx/>
                  <a:uFillTx/>
                  <a:latin typeface="Cambria" panose="02040503050406030204" pitchFamily="18" charset="0"/>
                  <a:ea typeface="Cambria" panose="02040503050406030204" pitchFamily="18" charset="0"/>
                  <a:cs typeface="+mn-cs"/>
                </a:rPr>
                <a:t>được</a:t>
              </a:r>
              <a:r>
                <a:rPr kumimoji="0" lang="en-US" sz="3600" b="0" i="0" u="none" strike="noStrike" kern="1200" cap="none" spc="0" normalizeH="0" baseline="0" noProof="0" dirty="0">
                  <a:ln>
                    <a:noFill/>
                  </a:ln>
                  <a:solidFill>
                    <a:srgbClr val="F93568"/>
                  </a:solidFill>
                  <a:effectLst/>
                  <a:uLnTx/>
                  <a:uFillTx/>
                  <a:latin typeface="Cambria" panose="02040503050406030204" pitchFamily="18" charset="0"/>
                  <a:ea typeface="Cambria" panose="02040503050406030204" pitchFamily="18" charset="0"/>
                  <a:cs typeface="+mn-cs"/>
                </a:rPr>
                <a:t> </a:t>
              </a:r>
              <a:r>
                <a:rPr kumimoji="0" lang="en-US" sz="3600" b="0" i="0" u="none" strike="noStrike" kern="1200" cap="none" spc="0" normalizeH="0" baseline="0" noProof="0" dirty="0" err="1">
                  <a:ln>
                    <a:noFill/>
                  </a:ln>
                  <a:solidFill>
                    <a:srgbClr val="F93568"/>
                  </a:solidFill>
                  <a:effectLst/>
                  <a:uLnTx/>
                  <a:uFillTx/>
                  <a:latin typeface="Cambria" panose="02040503050406030204" pitchFamily="18" charset="0"/>
                  <a:ea typeface="Cambria" panose="02040503050406030204" pitchFamily="18" charset="0"/>
                  <a:cs typeface="+mn-cs"/>
                </a:rPr>
                <a:t>chiếc</a:t>
              </a:r>
              <a:r>
                <a:rPr kumimoji="0" lang="en-US" sz="3600" b="0" i="0" u="none" strike="noStrike" kern="1200" cap="none" spc="0" normalizeH="0" baseline="0" noProof="0" dirty="0">
                  <a:ln>
                    <a:noFill/>
                  </a:ln>
                  <a:solidFill>
                    <a:srgbClr val="F93568"/>
                  </a:solidFill>
                  <a:effectLst/>
                  <a:uLnTx/>
                  <a:uFillTx/>
                  <a:latin typeface="Cambria" panose="02040503050406030204" pitchFamily="18" charset="0"/>
                  <a:ea typeface="Cambria" panose="02040503050406030204" pitchFamily="18" charset="0"/>
                  <a:cs typeface="+mn-cs"/>
                </a:rPr>
                <a:t> </a:t>
              </a:r>
              <a:r>
                <a:rPr kumimoji="0" lang="en-US" sz="3600" b="0" i="0" u="none" strike="noStrike" kern="1200" cap="none" spc="0" normalizeH="0" baseline="0" noProof="0" dirty="0" err="1">
                  <a:ln>
                    <a:noFill/>
                  </a:ln>
                  <a:solidFill>
                    <a:srgbClr val="F93568"/>
                  </a:solidFill>
                  <a:effectLst/>
                  <a:uLnTx/>
                  <a:uFillTx/>
                  <a:latin typeface="Cambria" panose="02040503050406030204" pitchFamily="18" charset="0"/>
                  <a:ea typeface="Cambria" panose="02040503050406030204" pitchFamily="18" charset="0"/>
                  <a:cs typeface="+mn-cs"/>
                </a:rPr>
                <a:t>đồng</a:t>
              </a:r>
              <a:r>
                <a:rPr kumimoji="0" lang="en-US" sz="3600" b="0" i="0" u="none" strike="noStrike" kern="1200" cap="none" spc="0" normalizeH="0" baseline="0" noProof="0" dirty="0">
                  <a:ln>
                    <a:noFill/>
                  </a:ln>
                  <a:solidFill>
                    <a:srgbClr val="F93568"/>
                  </a:solidFill>
                  <a:effectLst/>
                  <a:uLnTx/>
                  <a:uFillTx/>
                  <a:latin typeface="Cambria" panose="02040503050406030204" pitchFamily="18" charset="0"/>
                  <a:ea typeface="Cambria" panose="02040503050406030204" pitchFamily="18" charset="0"/>
                  <a:cs typeface="+mn-cs"/>
                </a:rPr>
                <a:t> </a:t>
              </a:r>
              <a:r>
                <a:rPr kumimoji="0" lang="en-US" sz="3600" b="0" i="0" u="none" strike="noStrike" kern="1200" cap="none" spc="0" normalizeH="0" baseline="0" noProof="0" dirty="0" err="1">
                  <a:ln>
                    <a:noFill/>
                  </a:ln>
                  <a:solidFill>
                    <a:srgbClr val="F93568"/>
                  </a:solidFill>
                  <a:effectLst/>
                  <a:uLnTx/>
                  <a:uFillTx/>
                  <a:latin typeface="Cambria" panose="02040503050406030204" pitchFamily="18" charset="0"/>
                  <a:ea typeface="Cambria" panose="02040503050406030204" pitchFamily="18" charset="0"/>
                  <a:cs typeface="+mn-cs"/>
                </a:rPr>
                <a:t>hồ</a:t>
              </a:r>
              <a:r>
                <a:rPr kumimoji="0" lang="en-US" sz="3600" b="0" i="0" u="none" strike="noStrike" kern="1200" cap="none" spc="0" normalizeH="0" baseline="0" noProof="0" dirty="0">
                  <a:ln>
                    <a:noFill/>
                  </a:ln>
                  <a:solidFill>
                    <a:srgbClr val="F93568"/>
                  </a:solidFill>
                  <a:effectLst/>
                  <a:uLnTx/>
                  <a:uFillTx/>
                  <a:latin typeface="Cambria" panose="02040503050406030204" pitchFamily="18" charset="0"/>
                  <a:ea typeface="Cambria" panose="02040503050406030204" pitchFamily="18" charset="0"/>
                  <a:cs typeface="+mn-cs"/>
                </a:rPr>
                <a:t> </a:t>
              </a:r>
              <a:r>
                <a:rPr kumimoji="0" lang="en-US" sz="3600" b="0" i="0" u="none" strike="noStrike" kern="1200" cap="none" spc="0" normalizeH="0" baseline="0" noProof="0" dirty="0" err="1">
                  <a:ln>
                    <a:noFill/>
                  </a:ln>
                  <a:solidFill>
                    <a:srgbClr val="F93568"/>
                  </a:solidFill>
                  <a:effectLst/>
                  <a:uLnTx/>
                  <a:uFillTx/>
                  <a:latin typeface="Cambria" panose="02040503050406030204" pitchFamily="18" charset="0"/>
                  <a:ea typeface="Cambria" panose="02040503050406030204" pitchFamily="18" charset="0"/>
                  <a:cs typeface="+mn-cs"/>
                </a:rPr>
                <a:t>dễ</a:t>
              </a:r>
              <a:r>
                <a:rPr kumimoji="0" lang="en-US" sz="3600" b="0" i="0" u="none" strike="noStrike" kern="1200" cap="none" spc="0" normalizeH="0" baseline="0" noProof="0" dirty="0">
                  <a:ln>
                    <a:noFill/>
                  </a:ln>
                  <a:solidFill>
                    <a:srgbClr val="F93568"/>
                  </a:solidFill>
                  <a:effectLst/>
                  <a:uLnTx/>
                  <a:uFillTx/>
                  <a:latin typeface="Cambria" panose="02040503050406030204" pitchFamily="18" charset="0"/>
                  <a:ea typeface="Cambria" panose="02040503050406030204" pitchFamily="18" charset="0"/>
                  <a:cs typeface="+mn-cs"/>
                </a:rPr>
                <a:t> </a:t>
              </a:r>
              <a:r>
                <a:rPr kumimoji="0" lang="en-US" sz="3600" b="0" i="0" u="none" strike="noStrike" kern="1200" cap="none" spc="0" normalizeH="0" baseline="0" noProof="0" dirty="0" err="1">
                  <a:ln>
                    <a:noFill/>
                  </a:ln>
                  <a:solidFill>
                    <a:srgbClr val="F93568"/>
                  </a:solidFill>
                  <a:effectLst/>
                  <a:uLnTx/>
                  <a:uFillTx/>
                  <a:latin typeface="Cambria" panose="02040503050406030204" pitchFamily="18" charset="0"/>
                  <a:ea typeface="Cambria" panose="02040503050406030204" pitchFamily="18" charset="0"/>
                  <a:cs typeface="+mn-cs"/>
                </a:rPr>
                <a:t>thương</a:t>
              </a:r>
              <a:r>
                <a:rPr kumimoji="0" lang="en-US" sz="3600" b="0" i="0" u="none" strike="noStrike" kern="1200" cap="none" spc="0" normalizeH="0" baseline="0" noProof="0" dirty="0">
                  <a:ln>
                    <a:noFill/>
                  </a:ln>
                  <a:solidFill>
                    <a:srgbClr val="F93568"/>
                  </a:solidFill>
                  <a:effectLst/>
                  <a:uLnTx/>
                  <a:uFillTx/>
                  <a:latin typeface="Cambria" panose="02040503050406030204" pitchFamily="18" charset="0"/>
                  <a:ea typeface="Cambria" panose="02040503050406030204" pitchFamily="18" charset="0"/>
                  <a:cs typeface="+mn-cs"/>
                </a:rPr>
                <a:t> </a:t>
              </a:r>
              <a:r>
                <a:rPr kumimoji="0" lang="en-US" sz="3600" b="0" i="0" u="none" strike="noStrike" kern="1200" cap="none" spc="0" normalizeH="0" baseline="0" noProof="0" dirty="0" err="1">
                  <a:ln>
                    <a:noFill/>
                  </a:ln>
                  <a:solidFill>
                    <a:srgbClr val="F93568"/>
                  </a:solidFill>
                  <a:effectLst/>
                  <a:uLnTx/>
                  <a:uFillTx/>
                  <a:latin typeface="Cambria" panose="02040503050406030204" pitchFamily="18" charset="0"/>
                  <a:ea typeface="Cambria" panose="02040503050406030204" pitchFamily="18" charset="0"/>
                  <a:cs typeface="+mn-cs"/>
                </a:rPr>
                <a:t>đó</a:t>
              </a:r>
              <a:r>
                <a:rPr kumimoji="0" lang="en-US" sz="3600" b="0" i="0" u="none" strike="noStrike" kern="1200" cap="none" spc="0" normalizeH="0" baseline="0" noProof="0" dirty="0">
                  <a:ln>
                    <a:noFill/>
                  </a:ln>
                  <a:solidFill>
                    <a:srgbClr val="F93568"/>
                  </a:solidFill>
                  <a:effectLst/>
                  <a:uLnTx/>
                  <a:uFillTx/>
                  <a:latin typeface="Cambria" panose="02040503050406030204" pitchFamily="18" charset="0"/>
                  <a:ea typeface="Cambria" panose="02040503050406030204" pitchFamily="18" charset="0"/>
                  <a:cs typeface="+mn-cs"/>
                </a:rPr>
                <a:t> </a:t>
              </a:r>
              <a:r>
                <a:rPr kumimoji="0" lang="en-US" sz="3600" b="0" i="0" u="none" strike="noStrike" kern="1200" cap="none" spc="0" normalizeH="0" baseline="0" noProof="0" dirty="0" err="1">
                  <a:ln>
                    <a:noFill/>
                  </a:ln>
                  <a:solidFill>
                    <a:srgbClr val="F93568"/>
                  </a:solidFill>
                  <a:effectLst/>
                  <a:uLnTx/>
                  <a:uFillTx/>
                  <a:latin typeface="Cambria" panose="02040503050406030204" pitchFamily="18" charset="0"/>
                  <a:ea typeface="Cambria" panose="02040503050406030204" pitchFamily="18" charset="0"/>
                  <a:cs typeface="+mn-cs"/>
                </a:rPr>
                <a:t>nhé</a:t>
              </a:r>
              <a:r>
                <a:rPr kumimoji="0" lang="en-US" sz="3600" b="0" i="0" u="none" strike="noStrike" kern="1200" cap="none" spc="0" normalizeH="0" baseline="0" noProof="0" dirty="0">
                  <a:ln>
                    <a:noFill/>
                  </a:ln>
                  <a:solidFill>
                    <a:srgbClr val="F93568"/>
                  </a:solidFill>
                  <a:effectLst/>
                  <a:uLnTx/>
                  <a:uFillTx/>
                  <a:latin typeface="Cambria" panose="02040503050406030204" pitchFamily="18" charset="0"/>
                  <a:ea typeface="Cambria" panose="02040503050406030204" pitchFamily="18" charset="0"/>
                  <a:cs typeface="+mn-cs"/>
                </a:rPr>
                <a:t>!</a:t>
              </a:r>
              <a:endParaRPr kumimoji="0" lang="en-GB" sz="1200" b="0" i="0" u="none" strike="noStrike" kern="1200" cap="none" spc="0" normalizeH="0" baseline="0" noProof="0" dirty="0">
                <a:ln>
                  <a:noFill/>
                </a:ln>
                <a:solidFill>
                  <a:prstClr val="black"/>
                </a:solidFill>
                <a:effectLst/>
                <a:uLnTx/>
                <a:uFillTx/>
                <a:latin typeface="Calibri"/>
                <a:ea typeface="+mn-ea"/>
                <a:cs typeface="+mn-cs"/>
              </a:endParaRPr>
            </a:p>
          </p:txBody>
        </p:sp>
      </p:grpSp>
      <p:sp>
        <p:nvSpPr>
          <p:cNvPr id="15" name="2">
            <a:hlinkClick r:id="rId5" action="ppaction://hlinksldjump"/>
            <a:extLst>
              <a:ext uri="{FF2B5EF4-FFF2-40B4-BE49-F238E27FC236}">
                <a16:creationId xmlns:a16="http://schemas.microsoft.com/office/drawing/2014/main" id="{183EEB44-7D28-91CE-FF4E-0027161B2B5A}"/>
              </a:ext>
            </a:extLst>
          </p:cNvPr>
          <p:cNvSpPr/>
          <p:nvPr/>
        </p:nvSpPr>
        <p:spPr>
          <a:xfrm>
            <a:off x="4763386" y="2966484"/>
            <a:ext cx="3033807" cy="2867062"/>
          </a:xfrm>
          <a:custGeom>
            <a:avLst/>
            <a:gdLst/>
            <a:ahLst/>
            <a:cxnLst/>
            <a:rect l="l" t="t" r="r" b="b"/>
            <a:pathLst>
              <a:path w="4130289" h="4114800">
                <a:moveTo>
                  <a:pt x="0" y="0"/>
                </a:moveTo>
                <a:lnTo>
                  <a:pt x="4130289" y="0"/>
                </a:lnTo>
                <a:lnTo>
                  <a:pt x="4130289" y="4114800"/>
                </a:lnTo>
                <a:lnTo>
                  <a:pt x="0" y="4114800"/>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6" name="3">
            <a:hlinkClick r:id="rId10" action="ppaction://hlinksldjump"/>
            <a:extLst>
              <a:ext uri="{FF2B5EF4-FFF2-40B4-BE49-F238E27FC236}">
                <a16:creationId xmlns:a16="http://schemas.microsoft.com/office/drawing/2014/main" id="{213E3B90-3F0B-1634-D9FA-CE1B30DEAD18}"/>
              </a:ext>
            </a:extLst>
          </p:cNvPr>
          <p:cNvSpPr/>
          <p:nvPr/>
        </p:nvSpPr>
        <p:spPr>
          <a:xfrm>
            <a:off x="8729330" y="2987749"/>
            <a:ext cx="2765745" cy="2828317"/>
          </a:xfrm>
          <a:custGeom>
            <a:avLst/>
            <a:gdLst/>
            <a:ahLst/>
            <a:cxnLst/>
            <a:rect l="l" t="t" r="r" b="b"/>
            <a:pathLst>
              <a:path w="4119950" h="4114800">
                <a:moveTo>
                  <a:pt x="0" y="0"/>
                </a:moveTo>
                <a:lnTo>
                  <a:pt x="4119950" y="0"/>
                </a:lnTo>
                <a:lnTo>
                  <a:pt x="4119950" y="4114800"/>
                </a:lnTo>
                <a:lnTo>
                  <a:pt x="0" y="4114800"/>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7" name="1">
            <a:hlinkClick r:id="rId13" action="ppaction://hlinksldjump"/>
            <a:extLst>
              <a:ext uri="{FF2B5EF4-FFF2-40B4-BE49-F238E27FC236}">
                <a16:creationId xmlns:a16="http://schemas.microsoft.com/office/drawing/2014/main" id="{E711E77F-3040-5B55-F127-1056C8BB2662}"/>
              </a:ext>
            </a:extLst>
          </p:cNvPr>
          <p:cNvSpPr/>
          <p:nvPr/>
        </p:nvSpPr>
        <p:spPr>
          <a:xfrm>
            <a:off x="706444" y="2902688"/>
            <a:ext cx="3004319" cy="3094075"/>
          </a:xfrm>
          <a:custGeom>
            <a:avLst/>
            <a:gdLst/>
            <a:ahLst/>
            <a:cxnLst/>
            <a:rect l="l" t="t" r="r" b="b"/>
            <a:pathLst>
              <a:path w="4104563" h="4389907">
                <a:moveTo>
                  <a:pt x="0" y="0"/>
                </a:moveTo>
                <a:lnTo>
                  <a:pt x="4104563" y="0"/>
                </a:lnTo>
                <a:lnTo>
                  <a:pt x="4104563" y="4389907"/>
                </a:lnTo>
                <a:lnTo>
                  <a:pt x="0" y="4389907"/>
                </a:lnTo>
                <a:lnTo>
                  <a:pt x="0" y="0"/>
                </a:lnTo>
                <a:close/>
              </a:path>
            </a:pathLst>
          </a:custGeom>
          <a:blipFill>
            <a:blip r:embed="rId14"/>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8" name="Rectangle: Rounded Corners 17">
            <a:hlinkClick r:id="rId15" action="ppaction://hlinksldjump"/>
            <a:extLst>
              <a:ext uri="{FF2B5EF4-FFF2-40B4-BE49-F238E27FC236}">
                <a16:creationId xmlns:a16="http://schemas.microsoft.com/office/drawing/2014/main" id="{2F29F095-83B7-ED50-1139-A0F347B357EB}"/>
              </a:ext>
            </a:extLst>
          </p:cNvPr>
          <p:cNvSpPr/>
          <p:nvPr/>
        </p:nvSpPr>
        <p:spPr>
          <a:xfrm>
            <a:off x="194310" y="182880"/>
            <a:ext cx="1177290" cy="308610"/>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err="1">
                <a:ln>
                  <a:noFill/>
                </a:ln>
                <a:solidFill>
                  <a:prstClr val="white"/>
                </a:solidFill>
                <a:effectLst/>
                <a:uLnTx/>
                <a:uFillTx/>
                <a:latin typeface="Calibri" panose="020F0502020204030204"/>
                <a:ea typeface="+mn-ea"/>
                <a:cs typeface="+mn-cs"/>
              </a:rPr>
              <a:t>Học</a:t>
            </a:r>
            <a:r>
              <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rPr>
              <a:t> </a:t>
            </a:r>
            <a:r>
              <a:rPr kumimoji="0" lang="en-US" sz="1800" b="0" i="0" u="none" strike="noStrike" kern="1200" cap="none" spc="0" normalizeH="0" baseline="0" noProof="0" dirty="0" err="1">
                <a:ln>
                  <a:noFill/>
                </a:ln>
                <a:solidFill>
                  <a:prstClr val="white"/>
                </a:solidFill>
                <a:effectLst/>
                <a:uLnTx/>
                <a:uFillTx/>
                <a:latin typeface="Calibri" panose="020F0502020204030204"/>
                <a:ea typeface="+mn-ea"/>
                <a:cs typeface="+mn-cs"/>
              </a:rPr>
              <a:t>tiếp</a:t>
            </a: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19700720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xit" presetSubtype="0" fill="hold" nodeType="clickEffect">
                                  <p:stCondLst>
                                    <p:cond delay="0"/>
                                  </p:stCondLst>
                                  <p:childTnLst>
                                    <p:animEffect transition="out" filter="fade">
                                      <p:cBhvr>
                                        <p:cTn id="13" dur="1000"/>
                                        <p:tgtEl>
                                          <p:spTgt spid="12"/>
                                        </p:tgtEl>
                                      </p:cBhvr>
                                    </p:animEffect>
                                    <p:anim calcmode="lin" valueType="num">
                                      <p:cBhvr>
                                        <p:cTn id="14" dur="1000"/>
                                        <p:tgtEl>
                                          <p:spTgt spid="12"/>
                                        </p:tgtEl>
                                        <p:attrNameLst>
                                          <p:attrName>ppt_x</p:attrName>
                                        </p:attrNameLst>
                                      </p:cBhvr>
                                      <p:tavLst>
                                        <p:tav tm="0">
                                          <p:val>
                                            <p:strVal val="ppt_x"/>
                                          </p:val>
                                        </p:tav>
                                        <p:tav tm="100000">
                                          <p:val>
                                            <p:strVal val="ppt_x"/>
                                          </p:val>
                                        </p:tav>
                                      </p:tavLst>
                                    </p:anim>
                                    <p:anim calcmode="lin" valueType="num">
                                      <p:cBhvr>
                                        <p:cTn id="15" dur="1000"/>
                                        <p:tgtEl>
                                          <p:spTgt spid="12"/>
                                        </p:tgtEl>
                                        <p:attrNameLst>
                                          <p:attrName>ppt_y</p:attrName>
                                        </p:attrNameLst>
                                      </p:cBhvr>
                                      <p:tavLst>
                                        <p:tav tm="0">
                                          <p:val>
                                            <p:strVal val="ppt_y"/>
                                          </p:val>
                                        </p:tav>
                                        <p:tav tm="100000">
                                          <p:val>
                                            <p:strVal val="ppt_y+.1"/>
                                          </p:val>
                                        </p:tav>
                                      </p:tavLst>
                                    </p:anim>
                                    <p:set>
                                      <p:cBhvr>
                                        <p:cTn id="16" dur="1" fill="hold">
                                          <p:stCondLst>
                                            <p:cond delay="999"/>
                                          </p:stCondLst>
                                        </p:cTn>
                                        <p:tgtEl>
                                          <p:spTgt spid="1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seq concurrent="1" nextAc="seek">
              <p:cTn id="17" restart="whenNotActive" fill="hold" evtFilter="cancelBubble" nodeType="interactiveSeq">
                <p:stCondLst>
                  <p:cond evt="onClick" delay="0">
                    <p:tgtEl>
                      <p:spTgt spid="17"/>
                    </p:tgtEl>
                  </p:cond>
                </p:stCondLst>
                <p:endSync evt="end" delay="0">
                  <p:rtn val="all"/>
                </p:endSync>
                <p:childTnLst>
                  <p:par>
                    <p:cTn id="18" fill="hold">
                      <p:stCondLst>
                        <p:cond delay="0"/>
                      </p:stCondLst>
                      <p:childTnLst>
                        <p:par>
                          <p:cTn id="19" fill="hold">
                            <p:stCondLst>
                              <p:cond delay="0"/>
                            </p:stCondLst>
                            <p:childTnLst>
                              <p:par>
                                <p:cTn id="20" presetID="53" presetClass="exit" presetSubtype="32" fill="hold" grpId="0" nodeType="clickEffect">
                                  <p:stCondLst>
                                    <p:cond delay="0"/>
                                  </p:stCondLst>
                                  <p:childTnLst>
                                    <p:anim calcmode="lin" valueType="num">
                                      <p:cBhvr>
                                        <p:cTn id="21" dur="2000"/>
                                        <p:tgtEl>
                                          <p:spTgt spid="17"/>
                                        </p:tgtEl>
                                        <p:attrNameLst>
                                          <p:attrName>ppt_w</p:attrName>
                                        </p:attrNameLst>
                                      </p:cBhvr>
                                      <p:tavLst>
                                        <p:tav tm="0">
                                          <p:val>
                                            <p:strVal val="ppt_w"/>
                                          </p:val>
                                        </p:tav>
                                        <p:tav tm="100000">
                                          <p:val>
                                            <p:fltVal val="0"/>
                                          </p:val>
                                        </p:tav>
                                      </p:tavLst>
                                    </p:anim>
                                    <p:anim calcmode="lin" valueType="num">
                                      <p:cBhvr>
                                        <p:cTn id="22" dur="2000"/>
                                        <p:tgtEl>
                                          <p:spTgt spid="17"/>
                                        </p:tgtEl>
                                        <p:attrNameLst>
                                          <p:attrName>ppt_h</p:attrName>
                                        </p:attrNameLst>
                                      </p:cBhvr>
                                      <p:tavLst>
                                        <p:tav tm="0">
                                          <p:val>
                                            <p:strVal val="ppt_h"/>
                                          </p:val>
                                        </p:tav>
                                        <p:tav tm="100000">
                                          <p:val>
                                            <p:fltVal val="0"/>
                                          </p:val>
                                        </p:tav>
                                      </p:tavLst>
                                    </p:anim>
                                    <p:animEffect transition="out" filter="fade">
                                      <p:cBhvr>
                                        <p:cTn id="23" dur="2000"/>
                                        <p:tgtEl>
                                          <p:spTgt spid="17"/>
                                        </p:tgtEl>
                                      </p:cBhvr>
                                    </p:animEffect>
                                    <p:set>
                                      <p:cBhvr>
                                        <p:cTn id="24" dur="1" fill="hold">
                                          <p:stCondLst>
                                            <p:cond delay="1999"/>
                                          </p:stCondLst>
                                        </p:cTn>
                                        <p:tgtEl>
                                          <p:spTgt spid="17"/>
                                        </p:tgtEl>
                                        <p:attrNameLst>
                                          <p:attrName>style.visibility</p:attrName>
                                        </p:attrNameLst>
                                      </p:cBhvr>
                                      <p:to>
                                        <p:strVal val="hidden"/>
                                      </p:to>
                                    </p:set>
                                  </p:childTnLst>
                                </p:cTn>
                              </p:par>
                            </p:childTnLst>
                          </p:cTn>
                        </p:par>
                      </p:childTnLst>
                    </p:cTn>
                  </p:par>
                </p:childTnLst>
              </p:cTn>
              <p:nextCondLst>
                <p:cond evt="onClick" delay="0">
                  <p:tgtEl>
                    <p:spTgt spid="17"/>
                  </p:tgtEl>
                </p:cond>
              </p:nextCondLst>
            </p:seq>
            <p:seq concurrent="1" nextAc="seek">
              <p:cTn id="25" restart="whenNotActive" fill="hold" evtFilter="cancelBubble" nodeType="interactiveSeq">
                <p:stCondLst>
                  <p:cond evt="onClick" delay="0">
                    <p:tgtEl>
                      <p:spTgt spid="15"/>
                    </p:tgtEl>
                  </p:cond>
                </p:stCondLst>
                <p:endSync evt="end" delay="0">
                  <p:rtn val="all"/>
                </p:endSync>
                <p:childTnLst>
                  <p:par>
                    <p:cTn id="26" fill="hold">
                      <p:stCondLst>
                        <p:cond delay="0"/>
                      </p:stCondLst>
                      <p:childTnLst>
                        <p:par>
                          <p:cTn id="27" fill="hold">
                            <p:stCondLst>
                              <p:cond delay="0"/>
                            </p:stCondLst>
                            <p:childTnLst>
                              <p:par>
                                <p:cTn id="28" presetID="53" presetClass="exit" presetSubtype="32" fill="hold" grpId="0" nodeType="clickEffect">
                                  <p:stCondLst>
                                    <p:cond delay="0"/>
                                  </p:stCondLst>
                                  <p:childTnLst>
                                    <p:anim calcmode="lin" valueType="num">
                                      <p:cBhvr>
                                        <p:cTn id="29" dur="2000"/>
                                        <p:tgtEl>
                                          <p:spTgt spid="15"/>
                                        </p:tgtEl>
                                        <p:attrNameLst>
                                          <p:attrName>ppt_w</p:attrName>
                                        </p:attrNameLst>
                                      </p:cBhvr>
                                      <p:tavLst>
                                        <p:tav tm="0">
                                          <p:val>
                                            <p:strVal val="ppt_w"/>
                                          </p:val>
                                        </p:tav>
                                        <p:tav tm="100000">
                                          <p:val>
                                            <p:fltVal val="0"/>
                                          </p:val>
                                        </p:tav>
                                      </p:tavLst>
                                    </p:anim>
                                    <p:anim calcmode="lin" valueType="num">
                                      <p:cBhvr>
                                        <p:cTn id="30" dur="2000"/>
                                        <p:tgtEl>
                                          <p:spTgt spid="15"/>
                                        </p:tgtEl>
                                        <p:attrNameLst>
                                          <p:attrName>ppt_h</p:attrName>
                                        </p:attrNameLst>
                                      </p:cBhvr>
                                      <p:tavLst>
                                        <p:tav tm="0">
                                          <p:val>
                                            <p:strVal val="ppt_h"/>
                                          </p:val>
                                        </p:tav>
                                        <p:tav tm="100000">
                                          <p:val>
                                            <p:fltVal val="0"/>
                                          </p:val>
                                        </p:tav>
                                      </p:tavLst>
                                    </p:anim>
                                    <p:animEffect transition="out" filter="fade">
                                      <p:cBhvr>
                                        <p:cTn id="31" dur="2000"/>
                                        <p:tgtEl>
                                          <p:spTgt spid="15"/>
                                        </p:tgtEl>
                                      </p:cBhvr>
                                    </p:animEffect>
                                    <p:set>
                                      <p:cBhvr>
                                        <p:cTn id="32" dur="1" fill="hold">
                                          <p:stCondLst>
                                            <p:cond delay="1999"/>
                                          </p:stCondLst>
                                        </p:cTn>
                                        <p:tgtEl>
                                          <p:spTgt spid="15"/>
                                        </p:tgtEl>
                                        <p:attrNameLst>
                                          <p:attrName>style.visibility</p:attrName>
                                        </p:attrNameLst>
                                      </p:cBhvr>
                                      <p:to>
                                        <p:strVal val="hidden"/>
                                      </p:to>
                                    </p:set>
                                  </p:childTnLst>
                                </p:cTn>
                              </p:par>
                            </p:childTnLst>
                          </p:cTn>
                        </p:par>
                      </p:childTnLst>
                    </p:cTn>
                  </p:par>
                </p:childTnLst>
              </p:cTn>
              <p:nextCondLst>
                <p:cond evt="onClick" delay="0">
                  <p:tgtEl>
                    <p:spTgt spid="15"/>
                  </p:tgtEl>
                </p:cond>
              </p:nextCondLst>
            </p:seq>
            <p:seq concurrent="1" nextAc="seek">
              <p:cTn id="33" restart="whenNotActive" fill="hold" evtFilter="cancelBubble" nodeType="interactiveSeq">
                <p:stCondLst>
                  <p:cond evt="onClick" delay="0">
                    <p:tgtEl>
                      <p:spTgt spid="16"/>
                    </p:tgtEl>
                  </p:cond>
                </p:stCondLst>
                <p:endSync evt="end" delay="0">
                  <p:rtn val="all"/>
                </p:endSync>
                <p:childTnLst>
                  <p:par>
                    <p:cTn id="34" fill="hold">
                      <p:stCondLst>
                        <p:cond delay="0"/>
                      </p:stCondLst>
                      <p:childTnLst>
                        <p:par>
                          <p:cTn id="35" fill="hold">
                            <p:stCondLst>
                              <p:cond delay="0"/>
                            </p:stCondLst>
                            <p:childTnLst>
                              <p:par>
                                <p:cTn id="36" presetID="53" presetClass="exit" presetSubtype="32" fill="hold" grpId="0" nodeType="clickEffect">
                                  <p:stCondLst>
                                    <p:cond delay="0"/>
                                  </p:stCondLst>
                                  <p:childTnLst>
                                    <p:anim calcmode="lin" valueType="num">
                                      <p:cBhvr>
                                        <p:cTn id="37" dur="2000"/>
                                        <p:tgtEl>
                                          <p:spTgt spid="16"/>
                                        </p:tgtEl>
                                        <p:attrNameLst>
                                          <p:attrName>ppt_w</p:attrName>
                                        </p:attrNameLst>
                                      </p:cBhvr>
                                      <p:tavLst>
                                        <p:tav tm="0">
                                          <p:val>
                                            <p:strVal val="ppt_w"/>
                                          </p:val>
                                        </p:tav>
                                        <p:tav tm="100000">
                                          <p:val>
                                            <p:fltVal val="0"/>
                                          </p:val>
                                        </p:tav>
                                      </p:tavLst>
                                    </p:anim>
                                    <p:anim calcmode="lin" valueType="num">
                                      <p:cBhvr>
                                        <p:cTn id="38" dur="2000"/>
                                        <p:tgtEl>
                                          <p:spTgt spid="16"/>
                                        </p:tgtEl>
                                        <p:attrNameLst>
                                          <p:attrName>ppt_h</p:attrName>
                                        </p:attrNameLst>
                                      </p:cBhvr>
                                      <p:tavLst>
                                        <p:tav tm="0">
                                          <p:val>
                                            <p:strVal val="ppt_h"/>
                                          </p:val>
                                        </p:tav>
                                        <p:tav tm="100000">
                                          <p:val>
                                            <p:fltVal val="0"/>
                                          </p:val>
                                        </p:tav>
                                      </p:tavLst>
                                    </p:anim>
                                    <p:animEffect transition="out" filter="fade">
                                      <p:cBhvr>
                                        <p:cTn id="39" dur="2000"/>
                                        <p:tgtEl>
                                          <p:spTgt spid="16"/>
                                        </p:tgtEl>
                                      </p:cBhvr>
                                    </p:animEffect>
                                    <p:set>
                                      <p:cBhvr>
                                        <p:cTn id="40" dur="1" fill="hold">
                                          <p:stCondLst>
                                            <p:cond delay="1999"/>
                                          </p:stCondLst>
                                        </p:cTn>
                                        <p:tgtEl>
                                          <p:spTgt spid="16"/>
                                        </p:tgtEl>
                                        <p:attrNameLst>
                                          <p:attrName>style.visibility</p:attrName>
                                        </p:attrNameLst>
                                      </p:cBhvr>
                                      <p:to>
                                        <p:strVal val="hidden"/>
                                      </p:to>
                                    </p:set>
                                  </p:childTnLst>
                                </p:cTn>
                              </p:par>
                            </p:childTnLst>
                          </p:cTn>
                        </p:par>
                      </p:childTnLst>
                    </p:cTn>
                  </p:par>
                </p:childTnLst>
              </p:cTn>
              <p:nextCondLst>
                <p:cond evt="onClick" delay="0">
                  <p:tgtEl>
                    <p:spTgt spid="16"/>
                  </p:tgtEl>
                </p:cond>
              </p:nextCondLst>
            </p:seq>
          </p:childTnLst>
        </p:cTn>
      </p:par>
    </p:tnLst>
    <p:bldLst>
      <p:bldP spid="15" grpId="0" animBg="1"/>
      <p:bldP spid="16" grpId="0" animBg="1"/>
      <p:bldP spid="17"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Picture 1" descr="A room with chairs and a table&#10;&#10;Description automatically generated">
            <a:extLst>
              <a:ext uri="{FF2B5EF4-FFF2-40B4-BE49-F238E27FC236}">
                <a16:creationId xmlns:a16="http://schemas.microsoft.com/office/drawing/2014/main" id="{6CF9DF8D-6B8A-5B7E-4BDE-53C20998D43C}"/>
              </a:ext>
            </a:extLst>
          </p:cNvPr>
          <p:cNvPicPr>
            <a:picLocks noChangeAspect="1"/>
          </p:cNvPicPr>
          <p:nvPr/>
        </p:nvPicPr>
        <p:blipFill rotWithShape="1">
          <a:blip r:embed="rId6">
            <a:extLst>
              <a:ext uri="{28A0092B-C50C-407E-A947-70E740481C1C}">
                <a14:useLocalDpi xmlns:a14="http://schemas.microsoft.com/office/drawing/2010/main" val="0"/>
              </a:ext>
            </a:extLst>
          </a:blip>
          <a:srcRect l="3403" r="7693" b="1"/>
          <a:stretch/>
        </p:blipFill>
        <p:spPr>
          <a:xfrm>
            <a:off x="20" y="1282"/>
            <a:ext cx="12191980" cy="6856718"/>
          </a:xfrm>
          <a:prstGeom prst="rect">
            <a:avLst/>
          </a:prstGeom>
        </p:spPr>
      </p:pic>
      <p:pic>
        <p:nvPicPr>
          <p:cNvPr id="3" name="Am-thanh-tra-loi-sai-www_tiengdong_com">
            <a:hlinkClick r:id="" action="ppaction://media"/>
            <a:extLst>
              <a:ext uri="{FF2B5EF4-FFF2-40B4-BE49-F238E27FC236}">
                <a16:creationId xmlns:a16="http://schemas.microsoft.com/office/drawing/2014/main" id="{16700734-C9B3-F2EB-58B5-5BD6CDD947EE}"/>
              </a:ext>
            </a:extLst>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1128792" y="969690"/>
            <a:ext cx="487363" cy="487363"/>
          </a:xfrm>
          <a:prstGeom prst="rect">
            <a:avLst/>
          </a:prstGeom>
        </p:spPr>
      </p:pic>
      <p:pic>
        <p:nvPicPr>
          <p:cNvPr id="8" name="Tieng-tinh-tinh-www_nhacchuongvui_com">
            <a:hlinkClick r:id="" action="ppaction://media"/>
            <a:extLst>
              <a:ext uri="{FF2B5EF4-FFF2-40B4-BE49-F238E27FC236}">
                <a16:creationId xmlns:a16="http://schemas.microsoft.com/office/drawing/2014/main" id="{DDC674A8-2811-37E6-F50D-5E6104DA17AA}"/>
              </a:ext>
            </a:extLst>
          </p:cNvPr>
          <p:cNvPicPr>
            <a:picLocks noChangeAspect="1"/>
          </p:cNvPicPr>
          <p:nvPr>
            <a:audioFile r:link="rId4"/>
            <p:extLst>
              <p:ext uri="{DAA4B4D4-6D71-4841-9C94-3DE7FCFB9230}">
                <p14:media xmlns:p14="http://schemas.microsoft.com/office/powerpoint/2010/main" r:embed="rId3"/>
              </p:ext>
            </p:extLst>
          </p:nvPr>
        </p:nvPicPr>
        <p:blipFill>
          <a:blip r:embed="rId7"/>
          <a:stretch>
            <a:fillRect/>
          </a:stretch>
        </p:blipFill>
        <p:spPr>
          <a:xfrm>
            <a:off x="-1128792" y="969690"/>
            <a:ext cx="487363" cy="487363"/>
          </a:xfrm>
          <a:prstGeom prst="rect">
            <a:avLst/>
          </a:prstGeom>
        </p:spPr>
      </p:pic>
      <p:pic>
        <p:nvPicPr>
          <p:cNvPr id="9" name="Am-thanh-tra-loi-sai-www_tiengdong_com">
            <a:hlinkClick r:id="" action="ppaction://media"/>
            <a:extLst>
              <a:ext uri="{FF2B5EF4-FFF2-40B4-BE49-F238E27FC236}">
                <a16:creationId xmlns:a16="http://schemas.microsoft.com/office/drawing/2014/main" id="{E15B79E5-7663-5D07-8740-DD7D6934A901}"/>
              </a:ext>
            </a:extLst>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1128792" y="969690"/>
            <a:ext cx="487363" cy="487363"/>
          </a:xfrm>
          <a:prstGeom prst="rect">
            <a:avLst/>
          </a:prstGeom>
        </p:spPr>
      </p:pic>
      <p:pic>
        <p:nvPicPr>
          <p:cNvPr id="11" name="Am-thanh-tra-loi-sai-www_tiengdong_com">
            <a:hlinkClick r:id="" action="ppaction://media"/>
            <a:extLst>
              <a:ext uri="{FF2B5EF4-FFF2-40B4-BE49-F238E27FC236}">
                <a16:creationId xmlns:a16="http://schemas.microsoft.com/office/drawing/2014/main" id="{B254AFFF-42AA-20FA-B9CD-CDB83901198F}"/>
              </a:ext>
            </a:extLst>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1128792" y="969690"/>
            <a:ext cx="487363" cy="487363"/>
          </a:xfrm>
          <a:prstGeom prst="rect">
            <a:avLst/>
          </a:prstGeom>
        </p:spPr>
      </p:pic>
      <p:sp>
        <p:nvSpPr>
          <p:cNvPr id="12" name="Rectangle: Beveled 11">
            <a:extLst>
              <a:ext uri="{FF2B5EF4-FFF2-40B4-BE49-F238E27FC236}">
                <a16:creationId xmlns:a16="http://schemas.microsoft.com/office/drawing/2014/main" id="{02B206C8-C56E-5107-A20F-32197FF9D4F6}"/>
              </a:ext>
            </a:extLst>
          </p:cNvPr>
          <p:cNvSpPr/>
          <p:nvPr/>
        </p:nvSpPr>
        <p:spPr>
          <a:xfrm>
            <a:off x="871854" y="481759"/>
            <a:ext cx="8389104" cy="1778000"/>
          </a:xfrm>
          <a:prstGeom prst="bevel">
            <a:avLst/>
          </a:prstGeom>
          <a:solidFill>
            <a:srgbClr val="E6FFCD"/>
          </a:solidFill>
          <a:ln w="5715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46" rtl="0" eaLnBrk="1" fontAlgn="auto" latinLnBrk="0" hangingPunct="1">
              <a:lnSpc>
                <a:spcPct val="100000"/>
              </a:lnSpc>
              <a:spcBef>
                <a:spcPts val="0"/>
              </a:spcBef>
              <a:spcAft>
                <a:spcPts val="0"/>
              </a:spcAft>
              <a:buClrTx/>
              <a:buSzTx/>
              <a:buFontTx/>
              <a:buNone/>
              <a:tabLst/>
              <a:defRPr/>
            </a:pPr>
            <a:r>
              <a:rPr kumimoji="0" lang="en-US" sz="5868" b="1" i="0" u="none" strike="noStrike" kern="1200" cap="none" spc="0" normalizeH="0" baseline="0" noProof="0" dirty="0" err="1">
                <a:ln>
                  <a:noFill/>
                </a:ln>
                <a:solidFill>
                  <a:srgbClr val="00B050"/>
                </a:solidFill>
                <a:effectLst/>
                <a:uLnTx/>
                <a:uFillTx/>
                <a:latin typeface="Calibri" panose="020F0502020204030204"/>
                <a:ea typeface="+mn-ea"/>
                <a:cs typeface="+mn-cs"/>
              </a:rPr>
              <a:t>Đồng</a:t>
            </a:r>
            <a:r>
              <a:rPr kumimoji="0" lang="en-US" sz="5868" b="1" i="0" u="none" strike="noStrike" kern="1200" cap="none" spc="0" normalizeH="0" baseline="0" noProof="0" dirty="0">
                <a:ln>
                  <a:noFill/>
                </a:ln>
                <a:solidFill>
                  <a:srgbClr val="00B050"/>
                </a:solidFill>
                <a:effectLst/>
                <a:uLnTx/>
                <a:uFillTx/>
                <a:latin typeface="Calibri" panose="020F0502020204030204"/>
                <a:ea typeface="+mn-ea"/>
                <a:cs typeface="+mn-cs"/>
              </a:rPr>
              <a:t> </a:t>
            </a:r>
            <a:r>
              <a:rPr kumimoji="0" lang="en-US" sz="5868" b="1" i="0" u="none" strike="noStrike" kern="1200" cap="none" spc="0" normalizeH="0" baseline="0" noProof="0" dirty="0" err="1">
                <a:ln>
                  <a:noFill/>
                </a:ln>
                <a:solidFill>
                  <a:srgbClr val="00B050"/>
                </a:solidFill>
                <a:effectLst/>
                <a:uLnTx/>
                <a:uFillTx/>
                <a:latin typeface="Calibri" panose="020F0502020204030204"/>
                <a:ea typeface="+mn-ea"/>
                <a:cs typeface="+mn-cs"/>
              </a:rPr>
              <a:t>hồ</a:t>
            </a:r>
            <a:r>
              <a:rPr kumimoji="0" lang="en-US" sz="5868" b="1" i="0" u="none" strike="noStrike" kern="1200" cap="none" spc="0" normalizeH="0" baseline="0" noProof="0" dirty="0">
                <a:ln>
                  <a:noFill/>
                </a:ln>
                <a:solidFill>
                  <a:srgbClr val="00B050"/>
                </a:solidFill>
                <a:effectLst/>
                <a:uLnTx/>
                <a:uFillTx/>
                <a:latin typeface="Calibri" panose="020F0502020204030204"/>
                <a:ea typeface="+mn-ea"/>
                <a:cs typeface="+mn-cs"/>
              </a:rPr>
              <a:t> </a:t>
            </a:r>
            <a:r>
              <a:rPr kumimoji="0" lang="en-US" sz="5868" b="1" i="0" u="none" strike="noStrike" kern="1200" cap="none" spc="0" normalizeH="0" baseline="0" noProof="0" dirty="0" err="1">
                <a:ln>
                  <a:noFill/>
                </a:ln>
                <a:solidFill>
                  <a:srgbClr val="00B050"/>
                </a:solidFill>
                <a:effectLst/>
                <a:uLnTx/>
                <a:uFillTx/>
                <a:latin typeface="Calibri" panose="020F0502020204030204"/>
                <a:ea typeface="+mn-ea"/>
                <a:cs typeface="+mn-cs"/>
              </a:rPr>
              <a:t>chỉ</a:t>
            </a:r>
            <a:r>
              <a:rPr kumimoji="0" lang="en-US" sz="5868" b="1" i="0" u="none" strike="noStrike" kern="1200" cap="none" spc="0" normalizeH="0" baseline="0" noProof="0" dirty="0">
                <a:ln>
                  <a:noFill/>
                </a:ln>
                <a:solidFill>
                  <a:srgbClr val="00B050"/>
                </a:solidFill>
                <a:effectLst/>
                <a:uLnTx/>
                <a:uFillTx/>
                <a:latin typeface="Calibri" panose="020F0502020204030204"/>
                <a:ea typeface="+mn-ea"/>
                <a:cs typeface="+mn-cs"/>
              </a:rPr>
              <a:t> </a:t>
            </a:r>
            <a:r>
              <a:rPr kumimoji="0" lang="en-US" sz="5868" b="1" i="0" u="none" strike="noStrike" kern="1200" cap="none" spc="0" normalizeH="0" baseline="0" noProof="0" dirty="0" err="1">
                <a:ln>
                  <a:noFill/>
                </a:ln>
                <a:solidFill>
                  <a:srgbClr val="00B050"/>
                </a:solidFill>
                <a:effectLst/>
                <a:uLnTx/>
                <a:uFillTx/>
                <a:latin typeface="Calibri" panose="020F0502020204030204"/>
                <a:ea typeface="+mn-ea"/>
                <a:cs typeface="+mn-cs"/>
              </a:rPr>
              <a:t>mấy</a:t>
            </a:r>
            <a:r>
              <a:rPr kumimoji="0" lang="en-US" sz="5868" b="1" i="0" u="none" strike="noStrike" kern="1200" cap="none" spc="0" normalizeH="0" baseline="0" noProof="0" dirty="0">
                <a:ln>
                  <a:noFill/>
                </a:ln>
                <a:solidFill>
                  <a:srgbClr val="00B050"/>
                </a:solidFill>
                <a:effectLst/>
                <a:uLnTx/>
                <a:uFillTx/>
                <a:latin typeface="Calibri" panose="020F0502020204030204"/>
                <a:ea typeface="+mn-ea"/>
                <a:cs typeface="+mn-cs"/>
              </a:rPr>
              <a:t> </a:t>
            </a:r>
            <a:r>
              <a:rPr kumimoji="0" lang="en-US" sz="5868" b="1" i="0" u="none" strike="noStrike" kern="1200" cap="none" spc="0" normalizeH="0" baseline="0" noProof="0" dirty="0" err="1">
                <a:ln>
                  <a:noFill/>
                </a:ln>
                <a:solidFill>
                  <a:srgbClr val="00B050"/>
                </a:solidFill>
                <a:effectLst/>
                <a:uLnTx/>
                <a:uFillTx/>
                <a:latin typeface="Calibri" panose="020F0502020204030204"/>
                <a:ea typeface="+mn-ea"/>
                <a:cs typeface="+mn-cs"/>
              </a:rPr>
              <a:t>giờ</a:t>
            </a:r>
            <a:r>
              <a:rPr kumimoji="0" lang="en-US" sz="5868" b="1" i="0" u="none" strike="noStrike" kern="1200" cap="none" spc="0" normalizeH="0" baseline="0" noProof="0" dirty="0">
                <a:ln>
                  <a:noFill/>
                </a:ln>
                <a:solidFill>
                  <a:srgbClr val="00B050"/>
                </a:solidFill>
                <a:effectLst/>
                <a:uLnTx/>
                <a:uFillTx/>
                <a:latin typeface="Calibri" panose="020F0502020204030204"/>
                <a:ea typeface="+mn-ea"/>
                <a:cs typeface="+mn-cs"/>
              </a:rPr>
              <a:t>?</a:t>
            </a:r>
          </a:p>
        </p:txBody>
      </p:sp>
      <p:grpSp>
        <p:nvGrpSpPr>
          <p:cNvPr id="13" name="Group 12">
            <a:extLst>
              <a:ext uri="{FF2B5EF4-FFF2-40B4-BE49-F238E27FC236}">
                <a16:creationId xmlns:a16="http://schemas.microsoft.com/office/drawing/2014/main" id="{B6CDEA9B-4E21-4966-F52C-00A753CD54D8}"/>
              </a:ext>
            </a:extLst>
          </p:cNvPr>
          <p:cNvGrpSpPr/>
          <p:nvPr/>
        </p:nvGrpSpPr>
        <p:grpSpPr>
          <a:xfrm>
            <a:off x="385406" y="2851481"/>
            <a:ext cx="5374968" cy="1559845"/>
            <a:chOff x="319547" y="4292756"/>
            <a:chExt cx="8062451" cy="2339767"/>
          </a:xfrm>
        </p:grpSpPr>
        <p:sp>
          <p:nvSpPr>
            <p:cNvPr id="14" name="a">
              <a:extLst>
                <a:ext uri="{FF2B5EF4-FFF2-40B4-BE49-F238E27FC236}">
                  <a16:creationId xmlns:a16="http://schemas.microsoft.com/office/drawing/2014/main" id="{A141F58C-1D60-14CD-5916-81193AEBB024}"/>
                </a:ext>
              </a:extLst>
            </p:cNvPr>
            <p:cNvSpPr/>
            <p:nvPr/>
          </p:nvSpPr>
          <p:spPr>
            <a:xfrm>
              <a:off x="2213508" y="4457700"/>
              <a:ext cx="6168490" cy="2071398"/>
            </a:xfrm>
            <a:prstGeom prst="roundRect">
              <a:avLst/>
            </a:prstGeom>
            <a:solidFill>
              <a:srgbClr val="D4D5FF"/>
            </a:solidFill>
            <a:ln w="76200">
              <a:solidFill>
                <a:srgbClr val="002795"/>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92" rtl="0" eaLnBrk="1" fontAlgn="auto" latinLnBrk="0" hangingPunct="1">
                <a:lnSpc>
                  <a:spcPct val="100000"/>
                </a:lnSpc>
                <a:spcBef>
                  <a:spcPts val="0"/>
                </a:spcBef>
                <a:spcAft>
                  <a:spcPts val="0"/>
                </a:spcAft>
                <a:buClrTx/>
                <a:buSzTx/>
                <a:buFontTx/>
                <a:buNone/>
                <a:tabLst/>
                <a:defRPr/>
              </a:pPr>
              <a:r>
                <a:rPr kumimoji="0" lang="en-US" sz="5400" b="1" i="0" u="none" strike="noStrike" kern="1200" cap="none" spc="0" normalizeH="0" baseline="0" noProof="0" dirty="0">
                  <a:ln>
                    <a:noFill/>
                  </a:ln>
                  <a:solidFill>
                    <a:srgbClr val="009999"/>
                  </a:solidFill>
                  <a:effectLst/>
                  <a:uLnTx/>
                  <a:uFillTx/>
                  <a:latin typeface="Calibri" panose="020F0502020204030204"/>
                  <a:ea typeface="+mn-ea"/>
                  <a:cs typeface="+mn-cs"/>
                </a:rPr>
                <a:t>7 </a:t>
              </a:r>
              <a:r>
                <a:rPr kumimoji="0" lang="en-US" sz="5400" b="1" i="0" u="none" strike="noStrike" kern="1200" cap="none" spc="0" normalizeH="0" baseline="0" noProof="0" dirty="0" err="1">
                  <a:ln>
                    <a:noFill/>
                  </a:ln>
                  <a:solidFill>
                    <a:srgbClr val="009999"/>
                  </a:solidFill>
                  <a:effectLst/>
                  <a:uLnTx/>
                  <a:uFillTx/>
                  <a:latin typeface="Calibri" panose="020F0502020204030204"/>
                  <a:ea typeface="+mn-ea"/>
                  <a:cs typeface="+mn-cs"/>
                </a:rPr>
                <a:t>giờ</a:t>
              </a:r>
              <a:r>
                <a:rPr kumimoji="0" lang="en-US" sz="5400" b="1" i="0" u="none" strike="noStrike" kern="1200" cap="none" spc="0" normalizeH="0" baseline="0" noProof="0" dirty="0">
                  <a:ln>
                    <a:noFill/>
                  </a:ln>
                  <a:solidFill>
                    <a:srgbClr val="009999"/>
                  </a:solidFill>
                  <a:effectLst/>
                  <a:uLnTx/>
                  <a:uFillTx/>
                  <a:latin typeface="Calibri" panose="020F0502020204030204"/>
                  <a:ea typeface="+mn-ea"/>
                  <a:cs typeface="+mn-cs"/>
                </a:rPr>
                <a:t> 30 </a:t>
              </a:r>
              <a:r>
                <a:rPr kumimoji="0" lang="en-US" sz="5400" b="1" i="0" u="none" strike="noStrike" kern="1200" cap="none" spc="0" normalizeH="0" baseline="0" noProof="0" dirty="0" err="1">
                  <a:ln>
                    <a:noFill/>
                  </a:ln>
                  <a:solidFill>
                    <a:srgbClr val="009999"/>
                  </a:solidFill>
                  <a:effectLst/>
                  <a:uLnTx/>
                  <a:uFillTx/>
                  <a:latin typeface="Calibri" panose="020F0502020204030204"/>
                  <a:ea typeface="+mn-ea"/>
                  <a:cs typeface="+mn-cs"/>
                </a:rPr>
                <a:t>phút</a:t>
              </a:r>
              <a:endParaRPr kumimoji="0" lang="en-US" sz="5400" b="1" i="0" u="none" strike="noStrike" kern="1200" cap="none" spc="0" normalizeH="0" baseline="0" noProof="0" dirty="0">
                <a:ln>
                  <a:noFill/>
                </a:ln>
                <a:solidFill>
                  <a:srgbClr val="002795"/>
                </a:solidFill>
                <a:effectLst/>
                <a:uLnTx/>
                <a:uFillTx/>
                <a:latin typeface="Calibri" panose="020F0502020204030204"/>
                <a:ea typeface="+mn-ea"/>
                <a:cs typeface="+mn-cs"/>
              </a:endParaRPr>
            </a:p>
          </p:txBody>
        </p:sp>
        <p:pic>
          <p:nvPicPr>
            <p:cNvPr id="15" name="Picture 4">
              <a:extLst>
                <a:ext uri="{FF2B5EF4-FFF2-40B4-BE49-F238E27FC236}">
                  <a16:creationId xmlns:a16="http://schemas.microsoft.com/office/drawing/2014/main" id="{A61824A6-E85E-2DBA-7EC1-2FCDBE1F46EB}"/>
                </a:ext>
              </a:extLst>
            </p:cNvPr>
            <p:cNvPicPr>
              <a:picLocks noChangeAspect="1"/>
            </p:cNvPicPr>
            <p:nvPr/>
          </p:nvPicPr>
          <p:blipFill>
            <a:blip r:embed="rId8" cstate="hqprint">
              <a:extLst>
                <a:ext uri="{28A0092B-C50C-407E-A947-70E740481C1C}">
                  <a14:useLocalDpi xmlns:a14="http://schemas.microsoft.com/office/drawing/2010/main" val="0"/>
                </a:ext>
                <a:ext uri="{96DAC541-7B7A-43D3-8B79-37D633B846F1}">
                  <asvg:svgBlip xmlns:asvg="http://schemas.microsoft.com/office/drawing/2016/SVG/main" r:embed="rId9"/>
                </a:ext>
              </a:extLst>
            </a:blip>
            <a:srcRect/>
            <a:stretch>
              <a:fillRect/>
            </a:stretch>
          </p:blipFill>
          <p:spPr>
            <a:xfrm>
              <a:off x="319547" y="4292756"/>
              <a:ext cx="2111640" cy="2339767"/>
            </a:xfrm>
            <a:prstGeom prst="rect">
              <a:avLst/>
            </a:prstGeom>
          </p:spPr>
        </p:pic>
      </p:grpSp>
      <p:grpSp>
        <p:nvGrpSpPr>
          <p:cNvPr id="16" name="Group 15">
            <a:extLst>
              <a:ext uri="{FF2B5EF4-FFF2-40B4-BE49-F238E27FC236}">
                <a16:creationId xmlns:a16="http://schemas.microsoft.com/office/drawing/2014/main" id="{24D61B82-1263-B9EF-5147-0D67F8593AF1}"/>
              </a:ext>
            </a:extLst>
          </p:cNvPr>
          <p:cNvGrpSpPr/>
          <p:nvPr/>
        </p:nvGrpSpPr>
        <p:grpSpPr>
          <a:xfrm>
            <a:off x="6289825" y="2934328"/>
            <a:ext cx="5308221" cy="1459872"/>
            <a:chOff x="9105900" y="4442090"/>
            <a:chExt cx="7962331" cy="2189808"/>
          </a:xfrm>
        </p:grpSpPr>
        <p:sp>
          <p:nvSpPr>
            <p:cNvPr id="17" name="b">
              <a:extLst>
                <a:ext uri="{FF2B5EF4-FFF2-40B4-BE49-F238E27FC236}">
                  <a16:creationId xmlns:a16="http://schemas.microsoft.com/office/drawing/2014/main" id="{2E49414F-3FCF-A044-0D76-62994D0F6E40}"/>
                </a:ext>
              </a:extLst>
            </p:cNvPr>
            <p:cNvSpPr/>
            <p:nvPr/>
          </p:nvSpPr>
          <p:spPr>
            <a:xfrm>
              <a:off x="9765047" y="4457700"/>
              <a:ext cx="7303184" cy="2071397"/>
            </a:xfrm>
            <a:prstGeom prst="roundRect">
              <a:avLst/>
            </a:prstGeom>
            <a:solidFill>
              <a:srgbClr val="D4D5FF"/>
            </a:solidFill>
            <a:ln w="76200">
              <a:solidFill>
                <a:srgbClr val="002795"/>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92" rtl="0" eaLnBrk="1" fontAlgn="auto" latinLnBrk="0" hangingPunct="1">
                <a:lnSpc>
                  <a:spcPct val="100000"/>
                </a:lnSpc>
                <a:spcBef>
                  <a:spcPts val="0"/>
                </a:spcBef>
                <a:spcAft>
                  <a:spcPts val="0"/>
                </a:spcAft>
                <a:buClrTx/>
                <a:buSzTx/>
                <a:buFontTx/>
                <a:buNone/>
                <a:tabLst/>
                <a:defRPr/>
              </a:pPr>
              <a:r>
                <a:rPr kumimoji="0" lang="en-US" sz="4400" b="1" i="0" u="none" strike="noStrike" kern="1200" cap="none" spc="0" normalizeH="0" baseline="0" noProof="0" dirty="0">
                  <a:ln>
                    <a:noFill/>
                  </a:ln>
                  <a:solidFill>
                    <a:srgbClr val="009999"/>
                  </a:solidFill>
                  <a:effectLst/>
                  <a:uLnTx/>
                  <a:uFillTx/>
                  <a:latin typeface="Calibri" panose="020F0502020204030204"/>
                  <a:ea typeface="+mn-ea"/>
                  <a:cs typeface="+mn-cs"/>
                </a:rPr>
                <a:t>9 </a:t>
              </a:r>
              <a:r>
                <a:rPr kumimoji="0" lang="en-US" sz="4400" b="1" i="0" u="none" strike="noStrike" kern="1200" cap="none" spc="0" normalizeH="0" baseline="0" noProof="0" dirty="0" err="1">
                  <a:ln>
                    <a:noFill/>
                  </a:ln>
                  <a:solidFill>
                    <a:srgbClr val="009999"/>
                  </a:solidFill>
                  <a:effectLst/>
                  <a:uLnTx/>
                  <a:uFillTx/>
                  <a:latin typeface="Calibri" panose="020F0502020204030204"/>
                  <a:ea typeface="+mn-ea"/>
                  <a:cs typeface="+mn-cs"/>
                </a:rPr>
                <a:t>giờ</a:t>
              </a:r>
              <a:r>
                <a:rPr kumimoji="0" lang="en-US" sz="4400" b="1" i="0" u="none" strike="noStrike" kern="1200" cap="none" spc="0" normalizeH="0" baseline="0" noProof="0" dirty="0">
                  <a:ln>
                    <a:noFill/>
                  </a:ln>
                  <a:solidFill>
                    <a:srgbClr val="009999"/>
                  </a:solidFill>
                  <a:effectLst/>
                  <a:uLnTx/>
                  <a:uFillTx/>
                  <a:latin typeface="Calibri" panose="020F0502020204030204"/>
                  <a:ea typeface="+mn-ea"/>
                  <a:cs typeface="+mn-cs"/>
                </a:rPr>
                <a:t> 30 </a:t>
              </a:r>
              <a:r>
                <a:rPr kumimoji="0" lang="en-US" sz="4400" b="1" i="0" u="none" strike="noStrike" kern="1200" cap="none" spc="0" normalizeH="0" baseline="0" noProof="0" dirty="0" err="1">
                  <a:ln>
                    <a:noFill/>
                  </a:ln>
                  <a:solidFill>
                    <a:srgbClr val="009999"/>
                  </a:solidFill>
                  <a:effectLst/>
                  <a:uLnTx/>
                  <a:uFillTx/>
                  <a:latin typeface="Calibri" panose="020F0502020204030204"/>
                  <a:ea typeface="+mn-ea"/>
                  <a:cs typeface="+mn-cs"/>
                </a:rPr>
                <a:t>phút</a:t>
              </a:r>
              <a:endParaRPr kumimoji="0" lang="en-US" sz="4400" b="1" i="0" u="none" strike="noStrike" kern="1200" cap="none" spc="0" normalizeH="0" baseline="0" noProof="0" dirty="0">
                <a:ln>
                  <a:noFill/>
                </a:ln>
                <a:solidFill>
                  <a:srgbClr val="002795"/>
                </a:solidFill>
                <a:effectLst/>
                <a:uLnTx/>
                <a:uFillTx/>
                <a:latin typeface="Calibri" panose="020F0502020204030204"/>
                <a:ea typeface="+mn-ea"/>
                <a:cs typeface="+mn-cs"/>
              </a:endParaRPr>
            </a:p>
          </p:txBody>
        </p:sp>
        <p:pic>
          <p:nvPicPr>
            <p:cNvPr id="18" name="Picture 11">
              <a:extLst>
                <a:ext uri="{FF2B5EF4-FFF2-40B4-BE49-F238E27FC236}">
                  <a16:creationId xmlns:a16="http://schemas.microsoft.com/office/drawing/2014/main" id="{2E0D32E4-92AC-17EE-F282-4A8906F4D459}"/>
                </a:ext>
              </a:extLst>
            </p:cNvPr>
            <p:cNvPicPr>
              <a:picLocks noChangeAspect="1"/>
            </p:cNvPicPr>
            <p:nvPr/>
          </p:nvPicPr>
          <p:blipFill>
            <a:blip r:embed="rId10" cstate="hqprint">
              <a:extLst>
                <a:ext uri="{28A0092B-C50C-407E-A947-70E740481C1C}">
                  <a14:useLocalDpi xmlns:a14="http://schemas.microsoft.com/office/drawing/2010/main" val="0"/>
                </a:ext>
                <a:ext uri="{96DAC541-7B7A-43D3-8B79-37D633B846F1}">
                  <asvg:svgBlip xmlns:asvg="http://schemas.microsoft.com/office/drawing/2016/SVG/main" r:embed="rId11"/>
                </a:ext>
              </a:extLst>
            </a:blip>
            <a:srcRect/>
            <a:stretch>
              <a:fillRect/>
            </a:stretch>
          </p:blipFill>
          <p:spPr>
            <a:xfrm>
              <a:off x="9105900" y="4442090"/>
              <a:ext cx="1968090" cy="2189808"/>
            </a:xfrm>
            <a:prstGeom prst="rect">
              <a:avLst/>
            </a:prstGeom>
          </p:spPr>
        </p:pic>
      </p:grpSp>
      <p:grpSp>
        <p:nvGrpSpPr>
          <p:cNvPr id="19" name="Group 18">
            <a:extLst>
              <a:ext uri="{FF2B5EF4-FFF2-40B4-BE49-F238E27FC236}">
                <a16:creationId xmlns:a16="http://schemas.microsoft.com/office/drawing/2014/main" id="{93714CDA-7A8C-89C6-A0B0-087B858DD8A0}"/>
              </a:ext>
            </a:extLst>
          </p:cNvPr>
          <p:cNvGrpSpPr/>
          <p:nvPr/>
        </p:nvGrpSpPr>
        <p:grpSpPr>
          <a:xfrm>
            <a:off x="359601" y="4892040"/>
            <a:ext cx="5381043" cy="1548808"/>
            <a:chOff x="310435" y="7338060"/>
            <a:chExt cx="8071565" cy="2323212"/>
          </a:xfrm>
        </p:grpSpPr>
        <p:sp>
          <p:nvSpPr>
            <p:cNvPr id="20" name="c">
              <a:extLst>
                <a:ext uri="{FF2B5EF4-FFF2-40B4-BE49-F238E27FC236}">
                  <a16:creationId xmlns:a16="http://schemas.microsoft.com/office/drawing/2014/main" id="{4B992CDA-E610-837E-FB8C-6DE49958876A}"/>
                </a:ext>
              </a:extLst>
            </p:cNvPr>
            <p:cNvSpPr/>
            <p:nvPr/>
          </p:nvSpPr>
          <p:spPr>
            <a:xfrm>
              <a:off x="1621099" y="7429560"/>
              <a:ext cx="6760901" cy="2071397"/>
            </a:xfrm>
            <a:prstGeom prst="roundRect">
              <a:avLst/>
            </a:prstGeom>
            <a:solidFill>
              <a:srgbClr val="D4D5FF"/>
            </a:solidFill>
            <a:ln w="76200">
              <a:solidFill>
                <a:srgbClr val="002795"/>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92" rtl="0" eaLnBrk="1" fontAlgn="auto" latinLnBrk="0" hangingPunct="1">
                <a:lnSpc>
                  <a:spcPct val="100000"/>
                </a:lnSpc>
                <a:spcBef>
                  <a:spcPts val="0"/>
                </a:spcBef>
                <a:spcAft>
                  <a:spcPts val="0"/>
                </a:spcAft>
                <a:buClrTx/>
                <a:buSzTx/>
                <a:buFontTx/>
                <a:buNone/>
                <a:tabLst/>
                <a:defRPr/>
              </a:pPr>
              <a:r>
                <a:rPr kumimoji="0" lang="en-US" sz="4800" b="1" i="0" u="none" strike="noStrike" kern="1200" cap="none" spc="0" normalizeH="0" baseline="0" noProof="0" dirty="0">
                  <a:ln>
                    <a:noFill/>
                  </a:ln>
                  <a:solidFill>
                    <a:srgbClr val="009999"/>
                  </a:solidFill>
                  <a:effectLst/>
                  <a:uLnTx/>
                  <a:uFillTx/>
                  <a:latin typeface="Calibri" panose="020F0502020204030204"/>
                  <a:ea typeface="+mn-ea"/>
                  <a:cs typeface="+mn-cs"/>
                </a:rPr>
                <a:t>8 </a:t>
              </a:r>
              <a:r>
                <a:rPr kumimoji="0" lang="en-US" sz="4800" b="1" i="0" u="none" strike="noStrike" kern="1200" cap="none" spc="0" normalizeH="0" baseline="0" noProof="0" dirty="0" err="1">
                  <a:ln>
                    <a:noFill/>
                  </a:ln>
                  <a:solidFill>
                    <a:srgbClr val="009999"/>
                  </a:solidFill>
                  <a:effectLst/>
                  <a:uLnTx/>
                  <a:uFillTx/>
                  <a:latin typeface="Calibri" panose="020F0502020204030204"/>
                  <a:ea typeface="+mn-ea"/>
                  <a:cs typeface="+mn-cs"/>
                </a:rPr>
                <a:t>giờ</a:t>
              </a:r>
              <a:r>
                <a:rPr kumimoji="0" lang="en-US" sz="4800" b="1" i="0" u="none" strike="noStrike" kern="1200" cap="none" spc="0" normalizeH="0" baseline="0" noProof="0" dirty="0">
                  <a:ln>
                    <a:noFill/>
                  </a:ln>
                  <a:solidFill>
                    <a:srgbClr val="009999"/>
                  </a:solidFill>
                  <a:effectLst/>
                  <a:uLnTx/>
                  <a:uFillTx/>
                  <a:latin typeface="Calibri" panose="020F0502020204030204"/>
                  <a:ea typeface="+mn-ea"/>
                  <a:cs typeface="+mn-cs"/>
                </a:rPr>
                <a:t> 30 </a:t>
              </a:r>
              <a:r>
                <a:rPr kumimoji="0" lang="en-US" sz="4800" b="1" i="0" u="none" strike="noStrike" kern="1200" cap="none" spc="0" normalizeH="0" baseline="0" noProof="0" dirty="0" err="1">
                  <a:ln>
                    <a:noFill/>
                  </a:ln>
                  <a:solidFill>
                    <a:srgbClr val="009999"/>
                  </a:solidFill>
                  <a:effectLst/>
                  <a:uLnTx/>
                  <a:uFillTx/>
                  <a:latin typeface="Calibri" panose="020F0502020204030204"/>
                  <a:ea typeface="+mn-ea"/>
                  <a:cs typeface="+mn-cs"/>
                </a:rPr>
                <a:t>phút</a:t>
              </a:r>
              <a:endParaRPr kumimoji="0" lang="en-US" sz="4800" b="1" i="0" u="none" strike="noStrike" kern="1200" cap="none" spc="0" normalizeH="0" baseline="0" noProof="0" dirty="0">
                <a:ln>
                  <a:noFill/>
                </a:ln>
                <a:solidFill>
                  <a:srgbClr val="002795"/>
                </a:solidFill>
                <a:effectLst/>
                <a:uLnTx/>
                <a:uFillTx/>
                <a:latin typeface="Calibri" panose="020F0502020204030204"/>
                <a:ea typeface="+mn-ea"/>
                <a:cs typeface="+mn-cs"/>
              </a:endParaRPr>
            </a:p>
          </p:txBody>
        </p:sp>
        <p:pic>
          <p:nvPicPr>
            <p:cNvPr id="21" name="Picture 12">
              <a:extLst>
                <a:ext uri="{FF2B5EF4-FFF2-40B4-BE49-F238E27FC236}">
                  <a16:creationId xmlns:a16="http://schemas.microsoft.com/office/drawing/2014/main" id="{3D38A2BC-933E-D9AD-D913-D5F1A27981A3}"/>
                </a:ext>
              </a:extLst>
            </p:cNvPr>
            <p:cNvPicPr>
              <a:picLocks noChangeAspect="1"/>
            </p:cNvPicPr>
            <p:nvPr/>
          </p:nvPicPr>
          <p:blipFill>
            <a:blip r:embed="rId12" cstate="hqprint">
              <a:extLst>
                <a:ext uri="{28A0092B-C50C-407E-A947-70E740481C1C}">
                  <a14:useLocalDpi xmlns:a14="http://schemas.microsoft.com/office/drawing/2010/main" val="0"/>
                </a:ext>
                <a:ext uri="{96DAC541-7B7A-43D3-8B79-37D633B846F1}">
                  <asvg:svgBlip xmlns:asvg="http://schemas.microsoft.com/office/drawing/2016/SVG/main" r:embed="rId13"/>
                </a:ext>
              </a:extLst>
            </a:blip>
            <a:srcRect/>
            <a:stretch>
              <a:fillRect/>
            </a:stretch>
          </p:blipFill>
          <p:spPr>
            <a:xfrm>
              <a:off x="310435" y="7338060"/>
              <a:ext cx="2128643" cy="2323212"/>
            </a:xfrm>
            <a:prstGeom prst="rect">
              <a:avLst/>
            </a:prstGeom>
          </p:spPr>
        </p:pic>
      </p:grpSp>
      <p:grpSp>
        <p:nvGrpSpPr>
          <p:cNvPr id="22" name="Group 21">
            <a:extLst>
              <a:ext uri="{FF2B5EF4-FFF2-40B4-BE49-F238E27FC236}">
                <a16:creationId xmlns:a16="http://schemas.microsoft.com/office/drawing/2014/main" id="{CFD5A71B-4464-D6D2-8A5F-D0DD8A320FBA}"/>
              </a:ext>
            </a:extLst>
          </p:cNvPr>
          <p:cNvGrpSpPr/>
          <p:nvPr/>
        </p:nvGrpSpPr>
        <p:grpSpPr>
          <a:xfrm>
            <a:off x="6289826" y="4902200"/>
            <a:ext cx="5363154" cy="1473200"/>
            <a:chOff x="9023498" y="7402261"/>
            <a:chExt cx="8044731" cy="2209800"/>
          </a:xfrm>
        </p:grpSpPr>
        <p:sp>
          <p:nvSpPr>
            <p:cNvPr id="23" name="d">
              <a:extLst>
                <a:ext uri="{FF2B5EF4-FFF2-40B4-BE49-F238E27FC236}">
                  <a16:creationId xmlns:a16="http://schemas.microsoft.com/office/drawing/2014/main" id="{9ECC4BFD-4DCA-58E5-938B-1E3AF101CD94}"/>
                </a:ext>
              </a:extLst>
            </p:cNvPr>
            <p:cNvSpPr/>
            <p:nvPr/>
          </p:nvSpPr>
          <p:spPr>
            <a:xfrm>
              <a:off x="9765045" y="7429559"/>
              <a:ext cx="7303184" cy="2071397"/>
            </a:xfrm>
            <a:prstGeom prst="roundRect">
              <a:avLst/>
            </a:prstGeom>
            <a:solidFill>
              <a:srgbClr val="D4D5FF"/>
            </a:solidFill>
            <a:ln w="76200">
              <a:solidFill>
                <a:srgbClr val="002795"/>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92" rtl="0" eaLnBrk="1" fontAlgn="auto" latinLnBrk="0" hangingPunct="1">
                <a:lnSpc>
                  <a:spcPct val="100000"/>
                </a:lnSpc>
                <a:spcBef>
                  <a:spcPts val="0"/>
                </a:spcBef>
                <a:spcAft>
                  <a:spcPts val="0"/>
                </a:spcAft>
                <a:buClrTx/>
                <a:buSzTx/>
                <a:buFontTx/>
                <a:buNone/>
                <a:tabLst/>
                <a:defRPr/>
              </a:pPr>
              <a:r>
                <a:rPr kumimoji="0" lang="en-US" sz="5400" b="1" i="0" u="none" strike="noStrike" kern="1200" cap="none" spc="0" normalizeH="0" baseline="0" noProof="0" dirty="0">
                  <a:ln>
                    <a:noFill/>
                  </a:ln>
                  <a:solidFill>
                    <a:srgbClr val="009999"/>
                  </a:solidFill>
                  <a:effectLst/>
                  <a:uLnTx/>
                  <a:uFillTx/>
                  <a:latin typeface="Calibri" panose="020F0502020204030204"/>
                  <a:ea typeface="+mn-ea"/>
                  <a:cs typeface="+mn-cs"/>
                </a:rPr>
                <a:t>9 </a:t>
              </a:r>
              <a:r>
                <a:rPr kumimoji="0" lang="en-US" sz="5400" b="1" i="0" u="none" strike="noStrike" kern="1200" cap="none" spc="0" normalizeH="0" baseline="0" noProof="0" dirty="0" err="1">
                  <a:ln>
                    <a:noFill/>
                  </a:ln>
                  <a:solidFill>
                    <a:srgbClr val="009999"/>
                  </a:solidFill>
                  <a:effectLst/>
                  <a:uLnTx/>
                  <a:uFillTx/>
                  <a:latin typeface="Calibri" panose="020F0502020204030204"/>
                  <a:ea typeface="+mn-ea"/>
                  <a:cs typeface="+mn-cs"/>
                </a:rPr>
                <a:t>giờ</a:t>
              </a:r>
              <a:endParaRPr kumimoji="0" lang="en-US" sz="5400" b="1" i="0" u="none" strike="noStrike" kern="1200" cap="none" spc="0" normalizeH="0" baseline="0" noProof="0" dirty="0">
                <a:ln>
                  <a:noFill/>
                </a:ln>
                <a:solidFill>
                  <a:srgbClr val="002795"/>
                </a:solidFill>
                <a:effectLst/>
                <a:uLnTx/>
                <a:uFillTx/>
                <a:latin typeface="Calibri" panose="020F0502020204030204"/>
                <a:ea typeface="+mn-ea"/>
                <a:cs typeface="+mn-cs"/>
              </a:endParaRPr>
            </a:p>
          </p:txBody>
        </p:sp>
        <p:pic>
          <p:nvPicPr>
            <p:cNvPr id="24" name="Picture 13">
              <a:extLst>
                <a:ext uri="{FF2B5EF4-FFF2-40B4-BE49-F238E27FC236}">
                  <a16:creationId xmlns:a16="http://schemas.microsoft.com/office/drawing/2014/main" id="{64755574-5DAF-0128-69A5-F63F56AD74EF}"/>
                </a:ext>
              </a:extLst>
            </p:cNvPr>
            <p:cNvPicPr>
              <a:picLocks noChangeAspect="1"/>
            </p:cNvPicPr>
            <p:nvPr/>
          </p:nvPicPr>
          <p:blipFill>
            <a:blip r:embed="rId14" cstate="hqprint">
              <a:extLst>
                <a:ext uri="{28A0092B-C50C-407E-A947-70E740481C1C}">
                  <a14:useLocalDpi xmlns:a14="http://schemas.microsoft.com/office/drawing/2010/main" val="0"/>
                </a:ext>
                <a:ext uri="{96DAC541-7B7A-43D3-8B79-37D633B846F1}">
                  <asvg:svgBlip xmlns:asvg="http://schemas.microsoft.com/office/drawing/2016/SVG/main" r:embed="rId15"/>
                </a:ext>
              </a:extLst>
            </a:blip>
            <a:srcRect/>
            <a:stretch>
              <a:fillRect/>
            </a:stretch>
          </p:blipFill>
          <p:spPr>
            <a:xfrm>
              <a:off x="9023498" y="7402261"/>
              <a:ext cx="2010918" cy="2209800"/>
            </a:xfrm>
            <a:prstGeom prst="rect">
              <a:avLst/>
            </a:prstGeom>
          </p:spPr>
        </p:pic>
      </p:grpSp>
      <p:pic>
        <p:nvPicPr>
          <p:cNvPr id="25" name="Đúng">
            <a:extLst>
              <a:ext uri="{FF2B5EF4-FFF2-40B4-BE49-F238E27FC236}">
                <a16:creationId xmlns:a16="http://schemas.microsoft.com/office/drawing/2014/main" id="{756BB471-7030-E847-09B4-E4D2A717AC69}"/>
              </a:ext>
            </a:extLst>
          </p:cNvPr>
          <p:cNvPicPr>
            <a:picLocks noChangeAspect="1"/>
          </p:cNvPicPr>
          <p:nvPr/>
        </p:nvPicPr>
        <p:blipFill>
          <a:blip r:embed="rId16">
            <a:extLst>
              <a:ext uri="{28A0092B-C50C-407E-A947-70E740481C1C}">
                <a14:useLocalDpi xmlns:a14="http://schemas.microsoft.com/office/drawing/2010/main" val="0"/>
              </a:ext>
            </a:extLst>
          </a:blip>
          <a:srcRect/>
          <a:stretch/>
        </p:blipFill>
        <p:spPr>
          <a:xfrm>
            <a:off x="4393913" y="2717800"/>
            <a:ext cx="3109871" cy="3326156"/>
          </a:xfrm>
          <a:prstGeom prst="rect">
            <a:avLst/>
          </a:prstGeom>
        </p:spPr>
      </p:pic>
      <p:sp>
        <p:nvSpPr>
          <p:cNvPr id="27" name="Arrow: Left 26">
            <a:hlinkClick r:id="rId17" action="ppaction://hlinksldjump"/>
            <a:extLst>
              <a:ext uri="{FF2B5EF4-FFF2-40B4-BE49-F238E27FC236}">
                <a16:creationId xmlns:a16="http://schemas.microsoft.com/office/drawing/2014/main" id="{5F047490-F877-4354-46D5-20C0ED9BC970}"/>
              </a:ext>
            </a:extLst>
          </p:cNvPr>
          <p:cNvSpPr/>
          <p:nvPr/>
        </p:nvSpPr>
        <p:spPr>
          <a:xfrm>
            <a:off x="10760149" y="233916"/>
            <a:ext cx="1212111" cy="552893"/>
          </a:xfrm>
          <a:prstGeom prst="lef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rPr>
              <a:t>Quay </a:t>
            </a:r>
            <a:r>
              <a:rPr kumimoji="0" lang="en-US" sz="1800" b="0" i="0" u="none" strike="noStrike" kern="1200" cap="none" spc="0" normalizeH="0" baseline="0" noProof="0" dirty="0" err="1">
                <a:ln>
                  <a:noFill/>
                </a:ln>
                <a:solidFill>
                  <a:prstClr val="white"/>
                </a:solidFill>
                <a:effectLst/>
                <a:uLnTx/>
                <a:uFillTx/>
                <a:latin typeface="Calibri" panose="020F0502020204030204"/>
                <a:ea typeface="+mn-ea"/>
                <a:cs typeface="+mn-cs"/>
              </a:rPr>
              <a:t>về</a:t>
            </a: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grpSp>
        <p:nvGrpSpPr>
          <p:cNvPr id="30" name="Group 29">
            <a:extLst>
              <a:ext uri="{FF2B5EF4-FFF2-40B4-BE49-F238E27FC236}">
                <a16:creationId xmlns:a16="http://schemas.microsoft.com/office/drawing/2014/main" id="{F4B78CD2-1C27-2F31-DB67-221D47793EF6}"/>
              </a:ext>
            </a:extLst>
          </p:cNvPr>
          <p:cNvGrpSpPr/>
          <p:nvPr/>
        </p:nvGrpSpPr>
        <p:grpSpPr>
          <a:xfrm>
            <a:off x="8947471" y="480602"/>
            <a:ext cx="2833388" cy="2652155"/>
            <a:chOff x="2736803" y="2794943"/>
            <a:chExt cx="1524000" cy="1426520"/>
          </a:xfrm>
        </p:grpSpPr>
        <p:pic>
          <p:nvPicPr>
            <p:cNvPr id="31" name="Picture 30">
              <a:extLst>
                <a:ext uri="{FF2B5EF4-FFF2-40B4-BE49-F238E27FC236}">
                  <a16:creationId xmlns:a16="http://schemas.microsoft.com/office/drawing/2014/main" id="{E3A0FD1B-6BDA-4A2A-E18D-869E6EBCF3E6}"/>
                </a:ext>
              </a:extLst>
            </p:cNvPr>
            <p:cNvPicPr>
              <a:picLocks noChangeAspect="1"/>
            </p:cNvPicPr>
            <p:nvPr/>
          </p:nvPicPr>
          <p:blipFill>
            <a:blip r:embed="rId18" cstate="print">
              <a:extLst>
                <a:ext uri="{28A0092B-C50C-407E-A947-70E740481C1C}">
                  <a14:useLocalDpi xmlns:a14="http://schemas.microsoft.com/office/drawing/2010/main" val="0"/>
                </a:ext>
              </a:extLst>
            </a:blip>
            <a:stretch>
              <a:fillRect/>
            </a:stretch>
          </p:blipFill>
          <p:spPr>
            <a:xfrm>
              <a:off x="2736803" y="2794943"/>
              <a:ext cx="1524000" cy="1426520"/>
            </a:xfrm>
            <a:prstGeom prst="rect">
              <a:avLst/>
            </a:prstGeom>
          </p:spPr>
        </p:pic>
        <p:pic>
          <p:nvPicPr>
            <p:cNvPr id="32" name="Picture 31">
              <a:extLst>
                <a:ext uri="{FF2B5EF4-FFF2-40B4-BE49-F238E27FC236}">
                  <a16:creationId xmlns:a16="http://schemas.microsoft.com/office/drawing/2014/main" id="{0CE2D78A-276E-1615-B9F3-56D333E26654}"/>
                </a:ext>
              </a:extLst>
            </p:cNvPr>
            <p:cNvPicPr>
              <a:picLocks noChangeAspect="1"/>
            </p:cNvPicPr>
            <p:nvPr/>
          </p:nvPicPr>
          <p:blipFill>
            <a:blip r:embed="rId19" cstate="print">
              <a:extLst>
                <a:ext uri="{28A0092B-C50C-407E-A947-70E740481C1C}">
                  <a14:useLocalDpi xmlns:a14="http://schemas.microsoft.com/office/drawing/2010/main" val="0"/>
                </a:ext>
              </a:extLst>
            </a:blip>
            <a:stretch>
              <a:fillRect/>
            </a:stretch>
          </p:blipFill>
          <p:spPr>
            <a:xfrm rot="560501">
              <a:off x="3272038" y="3488559"/>
              <a:ext cx="222890" cy="140036"/>
            </a:xfrm>
            <a:prstGeom prst="rect">
              <a:avLst/>
            </a:prstGeom>
          </p:spPr>
        </p:pic>
        <p:pic>
          <p:nvPicPr>
            <p:cNvPr id="33" name="Picture 32">
              <a:extLst>
                <a:ext uri="{FF2B5EF4-FFF2-40B4-BE49-F238E27FC236}">
                  <a16:creationId xmlns:a16="http://schemas.microsoft.com/office/drawing/2014/main" id="{8E15D06B-A22B-FDBD-0D7C-7AFAE8BD50A0}"/>
                </a:ext>
              </a:extLst>
            </p:cNvPr>
            <p:cNvPicPr>
              <a:picLocks noChangeAspect="1"/>
            </p:cNvPicPr>
            <p:nvPr/>
          </p:nvPicPr>
          <p:blipFill>
            <a:blip r:embed="rId20" cstate="print">
              <a:extLst>
                <a:ext uri="{28A0092B-C50C-407E-A947-70E740481C1C}">
                  <a14:useLocalDpi xmlns:a14="http://schemas.microsoft.com/office/drawing/2010/main" val="0"/>
                </a:ext>
              </a:extLst>
            </a:blip>
            <a:stretch>
              <a:fillRect/>
            </a:stretch>
          </p:blipFill>
          <p:spPr>
            <a:xfrm rot="10800000">
              <a:off x="3534468" y="3475661"/>
              <a:ext cx="39672" cy="449106"/>
            </a:xfrm>
            <a:prstGeom prst="rect">
              <a:avLst/>
            </a:prstGeom>
          </p:spPr>
        </p:pic>
      </p:grpSp>
    </p:spTree>
    <p:extLst>
      <p:ext uri="{BB962C8B-B14F-4D97-AF65-F5344CB8AC3E}">
        <p14:creationId xmlns:p14="http://schemas.microsoft.com/office/powerpoint/2010/main" val="1730660613"/>
      </p:ext>
    </p:extLst>
  </p:cSld>
  <p:clrMapOvr>
    <a:masterClrMapping/>
  </p:clrMapOvr>
  <p:transition>
    <p:fad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14:presetBounceEnd="72000">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14:bounceEnd="72000">
                                          <p:cBhvr additive="base">
                                            <p:cTn id="7" dur="1000" fill="hold"/>
                                            <p:tgtEl>
                                              <p:spTgt spid="13"/>
                                            </p:tgtEl>
                                            <p:attrNameLst>
                                              <p:attrName>ppt_x</p:attrName>
                                            </p:attrNameLst>
                                          </p:cBhvr>
                                          <p:tavLst>
                                            <p:tav tm="0">
                                              <p:val>
                                                <p:strVal val="#ppt_x"/>
                                              </p:val>
                                            </p:tav>
                                            <p:tav tm="100000">
                                              <p:val>
                                                <p:strVal val="#ppt_x"/>
                                              </p:val>
                                            </p:tav>
                                          </p:tavLst>
                                        </p:anim>
                                        <p:anim calcmode="lin" valueType="num" p14:bounceEnd="72000">
                                          <p:cBhvr additive="base">
                                            <p:cTn id="8" dur="1000" fill="hold"/>
                                            <p:tgtEl>
                                              <p:spTgt spid="13"/>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14:presetBounceEnd="72000">
                                      <p:stCondLst>
                                        <p:cond delay="500"/>
                                      </p:stCondLst>
                                      <p:childTnLst>
                                        <p:set>
                                          <p:cBhvr>
                                            <p:cTn id="10" dur="1" fill="hold">
                                              <p:stCondLst>
                                                <p:cond delay="0"/>
                                              </p:stCondLst>
                                            </p:cTn>
                                            <p:tgtEl>
                                              <p:spTgt spid="19"/>
                                            </p:tgtEl>
                                            <p:attrNameLst>
                                              <p:attrName>style.visibility</p:attrName>
                                            </p:attrNameLst>
                                          </p:cBhvr>
                                          <p:to>
                                            <p:strVal val="visible"/>
                                          </p:to>
                                        </p:set>
                                        <p:anim calcmode="lin" valueType="num" p14:bounceEnd="72000">
                                          <p:cBhvr additive="base">
                                            <p:cTn id="11" dur="1000" fill="hold"/>
                                            <p:tgtEl>
                                              <p:spTgt spid="19"/>
                                            </p:tgtEl>
                                            <p:attrNameLst>
                                              <p:attrName>ppt_x</p:attrName>
                                            </p:attrNameLst>
                                          </p:cBhvr>
                                          <p:tavLst>
                                            <p:tav tm="0">
                                              <p:val>
                                                <p:strVal val="#ppt_x"/>
                                              </p:val>
                                            </p:tav>
                                            <p:tav tm="100000">
                                              <p:val>
                                                <p:strVal val="#ppt_x"/>
                                              </p:val>
                                            </p:tav>
                                          </p:tavLst>
                                        </p:anim>
                                        <p:anim calcmode="lin" valueType="num" p14:bounceEnd="72000">
                                          <p:cBhvr additive="base">
                                            <p:cTn id="12" dur="1000" fill="hold"/>
                                            <p:tgtEl>
                                              <p:spTgt spid="19"/>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14:presetBounceEnd="72000">
                                      <p:stCondLst>
                                        <p:cond delay="1000"/>
                                      </p:stCondLst>
                                      <p:childTnLst>
                                        <p:set>
                                          <p:cBhvr>
                                            <p:cTn id="14" dur="1" fill="hold">
                                              <p:stCondLst>
                                                <p:cond delay="0"/>
                                              </p:stCondLst>
                                            </p:cTn>
                                            <p:tgtEl>
                                              <p:spTgt spid="16"/>
                                            </p:tgtEl>
                                            <p:attrNameLst>
                                              <p:attrName>style.visibility</p:attrName>
                                            </p:attrNameLst>
                                          </p:cBhvr>
                                          <p:to>
                                            <p:strVal val="visible"/>
                                          </p:to>
                                        </p:set>
                                        <p:anim calcmode="lin" valueType="num" p14:bounceEnd="72000">
                                          <p:cBhvr additive="base">
                                            <p:cTn id="15" dur="1000" fill="hold"/>
                                            <p:tgtEl>
                                              <p:spTgt spid="16"/>
                                            </p:tgtEl>
                                            <p:attrNameLst>
                                              <p:attrName>ppt_x</p:attrName>
                                            </p:attrNameLst>
                                          </p:cBhvr>
                                          <p:tavLst>
                                            <p:tav tm="0">
                                              <p:val>
                                                <p:strVal val="#ppt_x"/>
                                              </p:val>
                                            </p:tav>
                                            <p:tav tm="100000">
                                              <p:val>
                                                <p:strVal val="#ppt_x"/>
                                              </p:val>
                                            </p:tav>
                                          </p:tavLst>
                                        </p:anim>
                                        <p:anim calcmode="lin" valueType="num" p14:bounceEnd="72000">
                                          <p:cBhvr additive="base">
                                            <p:cTn id="16" dur="1000" fill="hold"/>
                                            <p:tgtEl>
                                              <p:spTgt spid="16"/>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14:presetBounceEnd="72000">
                                      <p:stCondLst>
                                        <p:cond delay="1500"/>
                                      </p:stCondLst>
                                      <p:childTnLst>
                                        <p:set>
                                          <p:cBhvr>
                                            <p:cTn id="18" dur="1" fill="hold">
                                              <p:stCondLst>
                                                <p:cond delay="0"/>
                                              </p:stCondLst>
                                            </p:cTn>
                                            <p:tgtEl>
                                              <p:spTgt spid="22"/>
                                            </p:tgtEl>
                                            <p:attrNameLst>
                                              <p:attrName>style.visibility</p:attrName>
                                            </p:attrNameLst>
                                          </p:cBhvr>
                                          <p:to>
                                            <p:strVal val="visible"/>
                                          </p:to>
                                        </p:set>
                                        <p:anim calcmode="lin" valueType="num" p14:bounceEnd="72000">
                                          <p:cBhvr additive="base">
                                            <p:cTn id="19" dur="1000" fill="hold"/>
                                            <p:tgtEl>
                                              <p:spTgt spid="22"/>
                                            </p:tgtEl>
                                            <p:attrNameLst>
                                              <p:attrName>ppt_x</p:attrName>
                                            </p:attrNameLst>
                                          </p:cBhvr>
                                          <p:tavLst>
                                            <p:tav tm="0">
                                              <p:val>
                                                <p:strVal val="#ppt_x"/>
                                              </p:val>
                                            </p:tav>
                                            <p:tav tm="100000">
                                              <p:val>
                                                <p:strVal val="#ppt_x"/>
                                              </p:val>
                                            </p:tav>
                                          </p:tavLst>
                                        </p:anim>
                                        <p:anim calcmode="lin" valueType="num" p14:bounceEnd="72000">
                                          <p:cBhvr additive="base">
                                            <p:cTn id="20" dur="1000" fill="hold"/>
                                            <p:tgtEl>
                                              <p:spTgt spid="2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21" restart="whenNotActive" fill="hold" evtFilter="cancelBubble" nodeType="interactiveSeq">
                    <p:stCondLst>
                      <p:cond evt="onClick" delay="0">
                        <p:tgtEl>
                          <p:spTgt spid="13"/>
                        </p:tgtEl>
                      </p:cond>
                    </p:stCondLst>
                    <p:endSync evt="end" delay="0">
                      <p:rtn val="all"/>
                    </p:endSync>
                    <p:childTnLst>
                      <p:par>
                        <p:cTn id="22" fill="hold">
                          <p:stCondLst>
                            <p:cond delay="0"/>
                          </p:stCondLst>
                          <p:childTnLst>
                            <p:par>
                              <p:cTn id="23" fill="hold">
                                <p:stCondLst>
                                  <p:cond delay="0"/>
                                </p:stCondLst>
                                <p:childTnLst>
                                  <p:par>
                                    <p:cTn id="24" presetID="1" presetClass="mediacall" presetSubtype="0" fill="hold" nodeType="withEffect">
                                      <p:stCondLst>
                                        <p:cond delay="0"/>
                                      </p:stCondLst>
                                      <p:childTnLst>
                                        <p:cmd type="call" cmd="playFrom(0.0)">
                                          <p:cBhvr>
                                            <p:cTn id="25" dur="5120" fill="hold"/>
                                            <p:tgtEl>
                                              <p:spTgt spid="3"/>
                                            </p:tgtEl>
                                          </p:cBhvr>
                                        </p:cmd>
                                      </p:childTnLst>
                                    </p:cTn>
                                  </p:par>
                                  <p:par>
                                    <p:cTn id="26" presetID="26" presetClass="emph" presetSubtype="0" fill="hold" nodeType="withEffect">
                                      <p:stCondLst>
                                        <p:cond delay="0"/>
                                      </p:stCondLst>
                                      <p:childTnLst>
                                        <p:animEffect transition="out" filter="fade">
                                          <p:cBhvr>
                                            <p:cTn id="27" dur="500" tmFilter="0, 0; .2, .5; .8, .5; 1, 0"/>
                                            <p:tgtEl>
                                              <p:spTgt spid="13"/>
                                            </p:tgtEl>
                                          </p:cBhvr>
                                        </p:animEffect>
                                        <p:animScale>
                                          <p:cBhvr>
                                            <p:cTn id="28" dur="250" autoRev="1" fill="hold"/>
                                            <p:tgtEl>
                                              <p:spTgt spid="13"/>
                                            </p:tgtEl>
                                          </p:cBhvr>
                                          <p:by x="105000" y="105000"/>
                                        </p:animScale>
                                      </p:childTnLst>
                                    </p:cTn>
                                  </p:par>
                                </p:childTnLst>
                              </p:cTn>
                            </p:par>
                          </p:childTnLst>
                        </p:cTn>
                      </p:par>
                    </p:childTnLst>
                  </p:cTn>
                  <p:nextCondLst>
                    <p:cond evt="onClick" delay="0">
                      <p:tgtEl>
                        <p:spTgt spid="13"/>
                      </p:tgtEl>
                    </p:cond>
                  </p:nextCondLst>
                </p:seq>
                <p:seq concurrent="1" nextAc="seek">
                  <p:cTn id="29" restart="whenNotActive" fill="hold" evtFilter="cancelBubble" nodeType="interactiveSeq">
                    <p:stCondLst>
                      <p:cond evt="onClick" delay="0">
                        <p:tgtEl>
                          <p:spTgt spid="19"/>
                        </p:tgtEl>
                      </p:cond>
                    </p:stCondLst>
                    <p:endSync evt="end" delay="0">
                      <p:rtn val="all"/>
                    </p:endSync>
                    <p:childTnLst>
                      <p:par>
                        <p:cTn id="30" fill="hold">
                          <p:stCondLst>
                            <p:cond delay="0"/>
                          </p:stCondLst>
                          <p:childTnLst>
                            <p:par>
                              <p:cTn id="31" fill="hold">
                                <p:stCondLst>
                                  <p:cond delay="0"/>
                                </p:stCondLst>
                                <p:childTnLst>
                                  <p:par>
                                    <p:cTn id="32" presetID="26" presetClass="emph" presetSubtype="0" fill="hold" nodeType="withEffect">
                                      <p:stCondLst>
                                        <p:cond delay="0"/>
                                      </p:stCondLst>
                                      <p:childTnLst>
                                        <p:animEffect transition="out" filter="fade">
                                          <p:cBhvr>
                                            <p:cTn id="33" dur="500" tmFilter="0, 0; .2, .5; .8, .5; 1, 0"/>
                                            <p:tgtEl>
                                              <p:spTgt spid="19"/>
                                            </p:tgtEl>
                                          </p:cBhvr>
                                        </p:animEffect>
                                        <p:animScale>
                                          <p:cBhvr>
                                            <p:cTn id="34" dur="250" autoRev="1" fill="hold"/>
                                            <p:tgtEl>
                                              <p:spTgt spid="19"/>
                                            </p:tgtEl>
                                          </p:cBhvr>
                                          <p:by x="105000" y="105000"/>
                                        </p:animScale>
                                      </p:childTnLst>
                                    </p:cTn>
                                  </p:par>
                                  <p:par>
                                    <p:cTn id="35" presetID="49" presetClass="entr" presetSubtype="0" decel="100000" fill="hold" nodeType="withEffect">
                                      <p:stCondLst>
                                        <p:cond delay="0"/>
                                      </p:stCondLst>
                                      <p:childTnLst>
                                        <p:set>
                                          <p:cBhvr>
                                            <p:cTn id="36" dur="1" fill="hold">
                                              <p:stCondLst>
                                                <p:cond delay="0"/>
                                              </p:stCondLst>
                                            </p:cTn>
                                            <p:tgtEl>
                                              <p:spTgt spid="25"/>
                                            </p:tgtEl>
                                            <p:attrNameLst>
                                              <p:attrName>style.visibility</p:attrName>
                                            </p:attrNameLst>
                                          </p:cBhvr>
                                          <p:to>
                                            <p:strVal val="visible"/>
                                          </p:to>
                                        </p:set>
                                        <p:anim calcmode="lin" valueType="num">
                                          <p:cBhvr>
                                            <p:cTn id="37" dur="500" fill="hold"/>
                                            <p:tgtEl>
                                              <p:spTgt spid="25"/>
                                            </p:tgtEl>
                                            <p:attrNameLst>
                                              <p:attrName>ppt_w</p:attrName>
                                            </p:attrNameLst>
                                          </p:cBhvr>
                                          <p:tavLst>
                                            <p:tav tm="0">
                                              <p:val>
                                                <p:fltVal val="0"/>
                                              </p:val>
                                            </p:tav>
                                            <p:tav tm="100000">
                                              <p:val>
                                                <p:strVal val="#ppt_w"/>
                                              </p:val>
                                            </p:tav>
                                          </p:tavLst>
                                        </p:anim>
                                        <p:anim calcmode="lin" valueType="num">
                                          <p:cBhvr>
                                            <p:cTn id="38" dur="500" fill="hold"/>
                                            <p:tgtEl>
                                              <p:spTgt spid="25"/>
                                            </p:tgtEl>
                                            <p:attrNameLst>
                                              <p:attrName>ppt_h</p:attrName>
                                            </p:attrNameLst>
                                          </p:cBhvr>
                                          <p:tavLst>
                                            <p:tav tm="0">
                                              <p:val>
                                                <p:fltVal val="0"/>
                                              </p:val>
                                            </p:tav>
                                            <p:tav tm="100000">
                                              <p:val>
                                                <p:strVal val="#ppt_h"/>
                                              </p:val>
                                            </p:tav>
                                          </p:tavLst>
                                        </p:anim>
                                        <p:anim calcmode="lin" valueType="num">
                                          <p:cBhvr>
                                            <p:cTn id="39" dur="500" fill="hold"/>
                                            <p:tgtEl>
                                              <p:spTgt spid="25"/>
                                            </p:tgtEl>
                                            <p:attrNameLst>
                                              <p:attrName>style.rotation</p:attrName>
                                            </p:attrNameLst>
                                          </p:cBhvr>
                                          <p:tavLst>
                                            <p:tav tm="0">
                                              <p:val>
                                                <p:fltVal val="360"/>
                                              </p:val>
                                            </p:tav>
                                            <p:tav tm="100000">
                                              <p:val>
                                                <p:fltVal val="0"/>
                                              </p:val>
                                            </p:tav>
                                          </p:tavLst>
                                        </p:anim>
                                        <p:animEffect transition="in" filter="fade">
                                          <p:cBhvr>
                                            <p:cTn id="40" dur="500"/>
                                            <p:tgtEl>
                                              <p:spTgt spid="25"/>
                                            </p:tgtEl>
                                          </p:cBhvr>
                                        </p:animEffect>
                                      </p:childTnLst>
                                    </p:cTn>
                                  </p:par>
                                  <p:par>
                                    <p:cTn id="41" presetID="1" presetClass="mediacall" presetSubtype="0" fill="hold" nodeType="withEffect">
                                      <p:stCondLst>
                                        <p:cond delay="0"/>
                                      </p:stCondLst>
                                      <p:childTnLst>
                                        <p:cmd type="call" cmd="playFrom(0.0)">
                                          <p:cBhvr>
                                            <p:cTn id="42" dur="3448" fill="hold"/>
                                            <p:tgtEl>
                                              <p:spTgt spid="8"/>
                                            </p:tgtEl>
                                          </p:cBhvr>
                                        </p:cmd>
                                      </p:childTnLst>
                                    </p:cTn>
                                  </p:par>
                                  <p:par>
                                    <p:cTn id="43" presetID="32" presetClass="emph" presetSubtype="0" fill="hold" nodeType="withEffect">
                                      <p:stCondLst>
                                        <p:cond delay="200"/>
                                      </p:stCondLst>
                                      <p:childTnLst>
                                        <p:animRot by="120000">
                                          <p:cBhvr>
                                            <p:cTn id="44" dur="100" fill="hold">
                                              <p:stCondLst>
                                                <p:cond delay="0"/>
                                              </p:stCondLst>
                                            </p:cTn>
                                            <p:tgtEl>
                                              <p:spTgt spid="25"/>
                                            </p:tgtEl>
                                            <p:attrNameLst>
                                              <p:attrName>r</p:attrName>
                                            </p:attrNameLst>
                                          </p:cBhvr>
                                        </p:animRot>
                                        <p:animRot by="-240000">
                                          <p:cBhvr>
                                            <p:cTn id="45" dur="200" fill="hold">
                                              <p:stCondLst>
                                                <p:cond delay="200"/>
                                              </p:stCondLst>
                                            </p:cTn>
                                            <p:tgtEl>
                                              <p:spTgt spid="25"/>
                                            </p:tgtEl>
                                            <p:attrNameLst>
                                              <p:attrName>r</p:attrName>
                                            </p:attrNameLst>
                                          </p:cBhvr>
                                        </p:animRot>
                                        <p:animRot by="240000">
                                          <p:cBhvr>
                                            <p:cTn id="46" dur="200" fill="hold">
                                              <p:stCondLst>
                                                <p:cond delay="400"/>
                                              </p:stCondLst>
                                            </p:cTn>
                                            <p:tgtEl>
                                              <p:spTgt spid="25"/>
                                            </p:tgtEl>
                                            <p:attrNameLst>
                                              <p:attrName>r</p:attrName>
                                            </p:attrNameLst>
                                          </p:cBhvr>
                                        </p:animRot>
                                        <p:animRot by="-240000">
                                          <p:cBhvr>
                                            <p:cTn id="47" dur="200" fill="hold">
                                              <p:stCondLst>
                                                <p:cond delay="600"/>
                                              </p:stCondLst>
                                            </p:cTn>
                                            <p:tgtEl>
                                              <p:spTgt spid="25"/>
                                            </p:tgtEl>
                                            <p:attrNameLst>
                                              <p:attrName>r</p:attrName>
                                            </p:attrNameLst>
                                          </p:cBhvr>
                                        </p:animRot>
                                        <p:animRot by="120000">
                                          <p:cBhvr>
                                            <p:cTn id="48" dur="200" fill="hold">
                                              <p:stCondLst>
                                                <p:cond delay="800"/>
                                              </p:stCondLst>
                                            </p:cTn>
                                            <p:tgtEl>
                                              <p:spTgt spid="25"/>
                                            </p:tgtEl>
                                            <p:attrNameLst>
                                              <p:attrName>r</p:attrName>
                                            </p:attrNameLst>
                                          </p:cBhvr>
                                        </p:animRot>
                                      </p:childTnLst>
                                    </p:cTn>
                                  </p:par>
                                  <p:par>
                                    <p:cTn id="49" presetID="31" presetClass="exit" presetSubtype="0" fill="hold" nodeType="withEffect">
                                      <p:stCondLst>
                                        <p:cond delay="200"/>
                                      </p:stCondLst>
                                      <p:childTnLst>
                                        <p:anim calcmode="lin" valueType="num">
                                          <p:cBhvr>
                                            <p:cTn id="50" dur="1000"/>
                                            <p:tgtEl>
                                              <p:spTgt spid="13"/>
                                            </p:tgtEl>
                                            <p:attrNameLst>
                                              <p:attrName>ppt_w</p:attrName>
                                            </p:attrNameLst>
                                          </p:cBhvr>
                                          <p:tavLst>
                                            <p:tav tm="0">
                                              <p:val>
                                                <p:strVal val="ppt_w"/>
                                              </p:val>
                                            </p:tav>
                                            <p:tav tm="100000">
                                              <p:val>
                                                <p:fltVal val="0"/>
                                              </p:val>
                                            </p:tav>
                                          </p:tavLst>
                                        </p:anim>
                                        <p:anim calcmode="lin" valueType="num">
                                          <p:cBhvr>
                                            <p:cTn id="51" dur="1000"/>
                                            <p:tgtEl>
                                              <p:spTgt spid="13"/>
                                            </p:tgtEl>
                                            <p:attrNameLst>
                                              <p:attrName>ppt_h</p:attrName>
                                            </p:attrNameLst>
                                          </p:cBhvr>
                                          <p:tavLst>
                                            <p:tav tm="0">
                                              <p:val>
                                                <p:strVal val="ppt_h"/>
                                              </p:val>
                                            </p:tav>
                                            <p:tav tm="100000">
                                              <p:val>
                                                <p:fltVal val="0"/>
                                              </p:val>
                                            </p:tav>
                                          </p:tavLst>
                                        </p:anim>
                                        <p:anim calcmode="lin" valueType="num">
                                          <p:cBhvr>
                                            <p:cTn id="52" dur="1000"/>
                                            <p:tgtEl>
                                              <p:spTgt spid="13"/>
                                            </p:tgtEl>
                                            <p:attrNameLst>
                                              <p:attrName>style.rotation</p:attrName>
                                            </p:attrNameLst>
                                          </p:cBhvr>
                                          <p:tavLst>
                                            <p:tav tm="0">
                                              <p:val>
                                                <p:fltVal val="0"/>
                                              </p:val>
                                            </p:tav>
                                            <p:tav tm="100000">
                                              <p:val>
                                                <p:fltVal val="90"/>
                                              </p:val>
                                            </p:tav>
                                          </p:tavLst>
                                        </p:anim>
                                        <p:animEffect transition="out" filter="fade">
                                          <p:cBhvr>
                                            <p:cTn id="53" dur="1000"/>
                                            <p:tgtEl>
                                              <p:spTgt spid="13"/>
                                            </p:tgtEl>
                                          </p:cBhvr>
                                        </p:animEffect>
                                        <p:set>
                                          <p:cBhvr>
                                            <p:cTn id="54" dur="1" fill="hold">
                                              <p:stCondLst>
                                                <p:cond delay="999"/>
                                              </p:stCondLst>
                                            </p:cTn>
                                            <p:tgtEl>
                                              <p:spTgt spid="13"/>
                                            </p:tgtEl>
                                            <p:attrNameLst>
                                              <p:attrName>style.visibility</p:attrName>
                                            </p:attrNameLst>
                                          </p:cBhvr>
                                          <p:to>
                                            <p:strVal val="hidden"/>
                                          </p:to>
                                        </p:set>
                                      </p:childTnLst>
                                    </p:cTn>
                                  </p:par>
                                  <p:par>
                                    <p:cTn id="55" presetID="31" presetClass="exit" presetSubtype="0" fill="hold" nodeType="withEffect">
                                      <p:stCondLst>
                                        <p:cond delay="200"/>
                                      </p:stCondLst>
                                      <p:childTnLst>
                                        <p:anim calcmode="lin" valueType="num">
                                          <p:cBhvr>
                                            <p:cTn id="56" dur="1000"/>
                                            <p:tgtEl>
                                              <p:spTgt spid="22"/>
                                            </p:tgtEl>
                                            <p:attrNameLst>
                                              <p:attrName>ppt_w</p:attrName>
                                            </p:attrNameLst>
                                          </p:cBhvr>
                                          <p:tavLst>
                                            <p:tav tm="0">
                                              <p:val>
                                                <p:strVal val="ppt_w"/>
                                              </p:val>
                                            </p:tav>
                                            <p:tav tm="100000">
                                              <p:val>
                                                <p:fltVal val="0"/>
                                              </p:val>
                                            </p:tav>
                                          </p:tavLst>
                                        </p:anim>
                                        <p:anim calcmode="lin" valueType="num">
                                          <p:cBhvr>
                                            <p:cTn id="57" dur="1000"/>
                                            <p:tgtEl>
                                              <p:spTgt spid="22"/>
                                            </p:tgtEl>
                                            <p:attrNameLst>
                                              <p:attrName>ppt_h</p:attrName>
                                            </p:attrNameLst>
                                          </p:cBhvr>
                                          <p:tavLst>
                                            <p:tav tm="0">
                                              <p:val>
                                                <p:strVal val="ppt_h"/>
                                              </p:val>
                                            </p:tav>
                                            <p:tav tm="100000">
                                              <p:val>
                                                <p:fltVal val="0"/>
                                              </p:val>
                                            </p:tav>
                                          </p:tavLst>
                                        </p:anim>
                                        <p:anim calcmode="lin" valueType="num">
                                          <p:cBhvr>
                                            <p:cTn id="58" dur="1000"/>
                                            <p:tgtEl>
                                              <p:spTgt spid="22"/>
                                            </p:tgtEl>
                                            <p:attrNameLst>
                                              <p:attrName>style.rotation</p:attrName>
                                            </p:attrNameLst>
                                          </p:cBhvr>
                                          <p:tavLst>
                                            <p:tav tm="0">
                                              <p:val>
                                                <p:fltVal val="0"/>
                                              </p:val>
                                            </p:tav>
                                            <p:tav tm="100000">
                                              <p:val>
                                                <p:fltVal val="90"/>
                                              </p:val>
                                            </p:tav>
                                          </p:tavLst>
                                        </p:anim>
                                        <p:animEffect transition="out" filter="fade">
                                          <p:cBhvr>
                                            <p:cTn id="59" dur="1000"/>
                                            <p:tgtEl>
                                              <p:spTgt spid="22"/>
                                            </p:tgtEl>
                                          </p:cBhvr>
                                        </p:animEffect>
                                        <p:set>
                                          <p:cBhvr>
                                            <p:cTn id="60" dur="1" fill="hold">
                                              <p:stCondLst>
                                                <p:cond delay="999"/>
                                              </p:stCondLst>
                                            </p:cTn>
                                            <p:tgtEl>
                                              <p:spTgt spid="22"/>
                                            </p:tgtEl>
                                            <p:attrNameLst>
                                              <p:attrName>style.visibility</p:attrName>
                                            </p:attrNameLst>
                                          </p:cBhvr>
                                          <p:to>
                                            <p:strVal val="hidden"/>
                                          </p:to>
                                        </p:set>
                                      </p:childTnLst>
                                    </p:cTn>
                                  </p:par>
                                  <p:par>
                                    <p:cTn id="61" presetID="31" presetClass="exit" presetSubtype="0" fill="hold" nodeType="withEffect">
                                      <p:stCondLst>
                                        <p:cond delay="200"/>
                                      </p:stCondLst>
                                      <p:childTnLst>
                                        <p:anim calcmode="lin" valueType="num">
                                          <p:cBhvr>
                                            <p:cTn id="62" dur="1000"/>
                                            <p:tgtEl>
                                              <p:spTgt spid="16"/>
                                            </p:tgtEl>
                                            <p:attrNameLst>
                                              <p:attrName>ppt_w</p:attrName>
                                            </p:attrNameLst>
                                          </p:cBhvr>
                                          <p:tavLst>
                                            <p:tav tm="0">
                                              <p:val>
                                                <p:strVal val="ppt_w"/>
                                              </p:val>
                                            </p:tav>
                                            <p:tav tm="100000">
                                              <p:val>
                                                <p:fltVal val="0"/>
                                              </p:val>
                                            </p:tav>
                                          </p:tavLst>
                                        </p:anim>
                                        <p:anim calcmode="lin" valueType="num">
                                          <p:cBhvr>
                                            <p:cTn id="63" dur="1000"/>
                                            <p:tgtEl>
                                              <p:spTgt spid="16"/>
                                            </p:tgtEl>
                                            <p:attrNameLst>
                                              <p:attrName>ppt_h</p:attrName>
                                            </p:attrNameLst>
                                          </p:cBhvr>
                                          <p:tavLst>
                                            <p:tav tm="0">
                                              <p:val>
                                                <p:strVal val="ppt_h"/>
                                              </p:val>
                                            </p:tav>
                                            <p:tav tm="100000">
                                              <p:val>
                                                <p:fltVal val="0"/>
                                              </p:val>
                                            </p:tav>
                                          </p:tavLst>
                                        </p:anim>
                                        <p:anim calcmode="lin" valueType="num">
                                          <p:cBhvr>
                                            <p:cTn id="64" dur="1000"/>
                                            <p:tgtEl>
                                              <p:spTgt spid="16"/>
                                            </p:tgtEl>
                                            <p:attrNameLst>
                                              <p:attrName>style.rotation</p:attrName>
                                            </p:attrNameLst>
                                          </p:cBhvr>
                                          <p:tavLst>
                                            <p:tav tm="0">
                                              <p:val>
                                                <p:fltVal val="0"/>
                                              </p:val>
                                            </p:tav>
                                            <p:tav tm="100000">
                                              <p:val>
                                                <p:fltVal val="90"/>
                                              </p:val>
                                            </p:tav>
                                          </p:tavLst>
                                        </p:anim>
                                        <p:animEffect transition="out" filter="fade">
                                          <p:cBhvr>
                                            <p:cTn id="65" dur="1000"/>
                                            <p:tgtEl>
                                              <p:spTgt spid="16"/>
                                            </p:tgtEl>
                                          </p:cBhvr>
                                        </p:animEffect>
                                        <p:set>
                                          <p:cBhvr>
                                            <p:cTn id="66" dur="1" fill="hold">
                                              <p:stCondLst>
                                                <p:cond delay="999"/>
                                              </p:stCondLst>
                                            </p:cTn>
                                            <p:tgtEl>
                                              <p:spTgt spid="16"/>
                                            </p:tgtEl>
                                            <p:attrNameLst>
                                              <p:attrName>style.visibility</p:attrName>
                                            </p:attrNameLst>
                                          </p:cBhvr>
                                          <p:to>
                                            <p:strVal val="hidden"/>
                                          </p:to>
                                        </p:set>
                                      </p:childTnLst>
                                    </p:cTn>
                                  </p:par>
                                </p:childTnLst>
                              </p:cTn>
                            </p:par>
                          </p:childTnLst>
                        </p:cTn>
                      </p:par>
                    </p:childTnLst>
                  </p:cTn>
                  <p:nextCondLst>
                    <p:cond evt="onClick" delay="0">
                      <p:tgtEl>
                        <p:spTgt spid="19"/>
                      </p:tgtEl>
                    </p:cond>
                  </p:nextCondLst>
                </p:seq>
                <p:seq concurrent="1" nextAc="seek">
                  <p:cTn id="67" restart="whenNotActive" fill="hold" evtFilter="cancelBubble" nodeType="interactiveSeq">
                    <p:stCondLst>
                      <p:cond evt="onClick" delay="0">
                        <p:tgtEl>
                          <p:spTgt spid="22"/>
                        </p:tgtEl>
                      </p:cond>
                    </p:stCondLst>
                    <p:endSync evt="end" delay="0">
                      <p:rtn val="all"/>
                    </p:endSync>
                    <p:childTnLst>
                      <p:par>
                        <p:cTn id="68" fill="hold">
                          <p:stCondLst>
                            <p:cond delay="0"/>
                          </p:stCondLst>
                          <p:childTnLst>
                            <p:par>
                              <p:cTn id="69" fill="hold">
                                <p:stCondLst>
                                  <p:cond delay="0"/>
                                </p:stCondLst>
                                <p:childTnLst>
                                  <p:par>
                                    <p:cTn id="70" presetID="1" presetClass="mediacall" presetSubtype="0" fill="hold" nodeType="withEffect">
                                      <p:stCondLst>
                                        <p:cond delay="0"/>
                                      </p:stCondLst>
                                      <p:childTnLst>
                                        <p:cmd type="call" cmd="playFrom(0.0)">
                                          <p:cBhvr>
                                            <p:cTn id="71" dur="5120" fill="hold"/>
                                            <p:tgtEl>
                                              <p:spTgt spid="9"/>
                                            </p:tgtEl>
                                          </p:cBhvr>
                                        </p:cmd>
                                      </p:childTnLst>
                                    </p:cTn>
                                  </p:par>
                                  <p:par>
                                    <p:cTn id="72" presetID="26" presetClass="emph" presetSubtype="0" fill="hold" nodeType="withEffect">
                                      <p:stCondLst>
                                        <p:cond delay="0"/>
                                      </p:stCondLst>
                                      <p:childTnLst>
                                        <p:animEffect transition="out" filter="fade">
                                          <p:cBhvr>
                                            <p:cTn id="73" dur="500" tmFilter="0, 0; .2, .5; .8, .5; 1, 0"/>
                                            <p:tgtEl>
                                              <p:spTgt spid="22"/>
                                            </p:tgtEl>
                                          </p:cBhvr>
                                        </p:animEffect>
                                        <p:animScale>
                                          <p:cBhvr>
                                            <p:cTn id="74" dur="250" autoRev="1" fill="hold"/>
                                            <p:tgtEl>
                                              <p:spTgt spid="22"/>
                                            </p:tgtEl>
                                          </p:cBhvr>
                                          <p:by x="105000" y="105000"/>
                                        </p:animScale>
                                      </p:childTnLst>
                                    </p:cTn>
                                  </p:par>
                                </p:childTnLst>
                              </p:cTn>
                            </p:par>
                          </p:childTnLst>
                        </p:cTn>
                      </p:par>
                    </p:childTnLst>
                  </p:cTn>
                  <p:nextCondLst>
                    <p:cond evt="onClick" delay="0">
                      <p:tgtEl>
                        <p:spTgt spid="22"/>
                      </p:tgtEl>
                    </p:cond>
                  </p:nextCondLst>
                </p:seq>
                <p:seq concurrent="1" nextAc="seek">
                  <p:cTn id="75" restart="whenNotActive" fill="hold" evtFilter="cancelBubble" nodeType="interactiveSeq">
                    <p:stCondLst>
                      <p:cond evt="onClick" delay="0">
                        <p:tgtEl>
                          <p:spTgt spid="16"/>
                        </p:tgtEl>
                      </p:cond>
                    </p:stCondLst>
                    <p:endSync evt="end" delay="0">
                      <p:rtn val="all"/>
                    </p:endSync>
                    <p:childTnLst>
                      <p:par>
                        <p:cTn id="76" fill="hold">
                          <p:stCondLst>
                            <p:cond delay="0"/>
                          </p:stCondLst>
                          <p:childTnLst>
                            <p:par>
                              <p:cTn id="77" fill="hold">
                                <p:stCondLst>
                                  <p:cond delay="0"/>
                                </p:stCondLst>
                                <p:childTnLst>
                                  <p:par>
                                    <p:cTn id="78" presetID="26" presetClass="emph" presetSubtype="0" fill="hold" nodeType="clickEffect">
                                      <p:stCondLst>
                                        <p:cond delay="0"/>
                                      </p:stCondLst>
                                      <p:childTnLst>
                                        <p:animEffect transition="out" filter="fade">
                                          <p:cBhvr>
                                            <p:cTn id="79" dur="500" tmFilter="0, 0; .2, .5; .8, .5; 1, 0"/>
                                            <p:tgtEl>
                                              <p:spTgt spid="16"/>
                                            </p:tgtEl>
                                          </p:cBhvr>
                                        </p:animEffect>
                                        <p:animScale>
                                          <p:cBhvr>
                                            <p:cTn id="80" dur="250" autoRev="1" fill="hold"/>
                                            <p:tgtEl>
                                              <p:spTgt spid="16"/>
                                            </p:tgtEl>
                                          </p:cBhvr>
                                          <p:by x="105000" y="105000"/>
                                        </p:animScale>
                                      </p:childTnLst>
                                    </p:cTn>
                                  </p:par>
                                  <p:par>
                                    <p:cTn id="81" presetID="1" presetClass="mediacall" presetSubtype="0" fill="hold" nodeType="withEffect">
                                      <p:stCondLst>
                                        <p:cond delay="0"/>
                                      </p:stCondLst>
                                      <p:childTnLst>
                                        <p:cmd type="call" cmd="playFrom(0.0)">
                                          <p:cBhvr>
                                            <p:cTn id="82" dur="5120" fill="hold"/>
                                            <p:tgtEl>
                                              <p:spTgt spid="11"/>
                                            </p:tgtEl>
                                          </p:cBhvr>
                                        </p:cmd>
                                      </p:childTnLst>
                                    </p:cTn>
                                  </p:par>
                                </p:childTnLst>
                              </p:cTn>
                            </p:par>
                          </p:childTnLst>
                        </p:cTn>
                      </p:par>
                    </p:childTnLst>
                  </p:cTn>
                  <p:nextCondLst>
                    <p:cond evt="onClick" delay="0">
                      <p:tgtEl>
                        <p:spTgt spid="16"/>
                      </p:tgtEl>
                    </p:cond>
                  </p:nextCondLst>
                </p:seq>
                <p:audio>
                  <p:cMediaNode vol="80000">
                    <p:cTn id="83" fill="hold" display="0">
                      <p:stCondLst>
                        <p:cond delay="indefinite"/>
                      </p:stCondLst>
                      <p:endCondLst>
                        <p:cond evt="onStopAudio" delay="0">
                          <p:tgtEl>
                            <p:sldTgt/>
                          </p:tgtEl>
                        </p:cond>
                      </p:endCondLst>
                    </p:cTn>
                    <p:tgtEl>
                      <p:spTgt spid="3"/>
                    </p:tgtEl>
                  </p:cMediaNode>
                </p:audio>
                <p:audio>
                  <p:cMediaNode vol="80000">
                    <p:cTn id="84" fill="hold" display="0">
                      <p:stCondLst>
                        <p:cond delay="indefinite"/>
                      </p:stCondLst>
                      <p:endCondLst>
                        <p:cond evt="onStopAudio" delay="0">
                          <p:tgtEl>
                            <p:sldTgt/>
                          </p:tgtEl>
                        </p:cond>
                      </p:endCondLst>
                    </p:cTn>
                    <p:tgtEl>
                      <p:spTgt spid="8"/>
                    </p:tgtEl>
                  </p:cMediaNode>
                </p:audio>
                <p:audio>
                  <p:cMediaNode vol="80000">
                    <p:cTn id="85" fill="hold" display="0">
                      <p:stCondLst>
                        <p:cond delay="indefinite"/>
                      </p:stCondLst>
                      <p:endCondLst>
                        <p:cond evt="onStopAudio" delay="0">
                          <p:tgtEl>
                            <p:sldTgt/>
                          </p:tgtEl>
                        </p:cond>
                      </p:endCondLst>
                    </p:cTn>
                    <p:tgtEl>
                      <p:spTgt spid="9"/>
                    </p:tgtEl>
                  </p:cMediaNode>
                </p:audio>
                <p:audio>
                  <p:cMediaNode vol="80000">
                    <p:cTn id="86" fill="hold" display="0">
                      <p:stCondLst>
                        <p:cond delay="indefinite"/>
                      </p:stCondLst>
                      <p:endCondLst>
                        <p:cond evt="onStopAudio" delay="0">
                          <p:tgtEl>
                            <p:sldTgt/>
                          </p:tgtEl>
                        </p:cond>
                      </p:endCondLst>
                    </p:cTn>
                    <p:tgtEl>
                      <p:spTgt spid="11"/>
                    </p:tgtEl>
                  </p:cMediaNode>
                </p:audio>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1000" fill="hold"/>
                                            <p:tgtEl>
                                              <p:spTgt spid="13"/>
                                            </p:tgtEl>
                                            <p:attrNameLst>
                                              <p:attrName>ppt_x</p:attrName>
                                            </p:attrNameLst>
                                          </p:cBhvr>
                                          <p:tavLst>
                                            <p:tav tm="0">
                                              <p:val>
                                                <p:strVal val="#ppt_x"/>
                                              </p:val>
                                            </p:tav>
                                            <p:tav tm="100000">
                                              <p:val>
                                                <p:strVal val="#ppt_x"/>
                                              </p:val>
                                            </p:tav>
                                          </p:tavLst>
                                        </p:anim>
                                        <p:anim calcmode="lin" valueType="num">
                                          <p:cBhvr additive="base">
                                            <p:cTn id="8" dur="1000" fill="hold"/>
                                            <p:tgtEl>
                                              <p:spTgt spid="13"/>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500"/>
                                      </p:stCondLst>
                                      <p:childTnLst>
                                        <p:set>
                                          <p:cBhvr>
                                            <p:cTn id="10" dur="1" fill="hold">
                                              <p:stCondLst>
                                                <p:cond delay="0"/>
                                              </p:stCondLst>
                                            </p:cTn>
                                            <p:tgtEl>
                                              <p:spTgt spid="19"/>
                                            </p:tgtEl>
                                            <p:attrNameLst>
                                              <p:attrName>style.visibility</p:attrName>
                                            </p:attrNameLst>
                                          </p:cBhvr>
                                          <p:to>
                                            <p:strVal val="visible"/>
                                          </p:to>
                                        </p:set>
                                        <p:anim calcmode="lin" valueType="num">
                                          <p:cBhvr additive="base">
                                            <p:cTn id="11" dur="1000" fill="hold"/>
                                            <p:tgtEl>
                                              <p:spTgt spid="19"/>
                                            </p:tgtEl>
                                            <p:attrNameLst>
                                              <p:attrName>ppt_x</p:attrName>
                                            </p:attrNameLst>
                                          </p:cBhvr>
                                          <p:tavLst>
                                            <p:tav tm="0">
                                              <p:val>
                                                <p:strVal val="#ppt_x"/>
                                              </p:val>
                                            </p:tav>
                                            <p:tav tm="100000">
                                              <p:val>
                                                <p:strVal val="#ppt_x"/>
                                              </p:val>
                                            </p:tav>
                                          </p:tavLst>
                                        </p:anim>
                                        <p:anim calcmode="lin" valueType="num">
                                          <p:cBhvr additive="base">
                                            <p:cTn id="12" dur="1000" fill="hold"/>
                                            <p:tgtEl>
                                              <p:spTgt spid="19"/>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1000"/>
                                      </p:stCondLst>
                                      <p:childTnLst>
                                        <p:set>
                                          <p:cBhvr>
                                            <p:cTn id="14" dur="1" fill="hold">
                                              <p:stCondLst>
                                                <p:cond delay="0"/>
                                              </p:stCondLst>
                                            </p:cTn>
                                            <p:tgtEl>
                                              <p:spTgt spid="16"/>
                                            </p:tgtEl>
                                            <p:attrNameLst>
                                              <p:attrName>style.visibility</p:attrName>
                                            </p:attrNameLst>
                                          </p:cBhvr>
                                          <p:to>
                                            <p:strVal val="visible"/>
                                          </p:to>
                                        </p:set>
                                        <p:anim calcmode="lin" valueType="num">
                                          <p:cBhvr additive="base">
                                            <p:cTn id="15" dur="1000" fill="hold"/>
                                            <p:tgtEl>
                                              <p:spTgt spid="16"/>
                                            </p:tgtEl>
                                            <p:attrNameLst>
                                              <p:attrName>ppt_x</p:attrName>
                                            </p:attrNameLst>
                                          </p:cBhvr>
                                          <p:tavLst>
                                            <p:tav tm="0">
                                              <p:val>
                                                <p:strVal val="#ppt_x"/>
                                              </p:val>
                                            </p:tav>
                                            <p:tav tm="100000">
                                              <p:val>
                                                <p:strVal val="#ppt_x"/>
                                              </p:val>
                                            </p:tav>
                                          </p:tavLst>
                                        </p:anim>
                                        <p:anim calcmode="lin" valueType="num">
                                          <p:cBhvr additive="base">
                                            <p:cTn id="16" dur="1000" fill="hold"/>
                                            <p:tgtEl>
                                              <p:spTgt spid="16"/>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1500"/>
                                      </p:stCondLst>
                                      <p:childTnLst>
                                        <p:set>
                                          <p:cBhvr>
                                            <p:cTn id="18" dur="1" fill="hold">
                                              <p:stCondLst>
                                                <p:cond delay="0"/>
                                              </p:stCondLst>
                                            </p:cTn>
                                            <p:tgtEl>
                                              <p:spTgt spid="22"/>
                                            </p:tgtEl>
                                            <p:attrNameLst>
                                              <p:attrName>style.visibility</p:attrName>
                                            </p:attrNameLst>
                                          </p:cBhvr>
                                          <p:to>
                                            <p:strVal val="visible"/>
                                          </p:to>
                                        </p:set>
                                        <p:anim calcmode="lin" valueType="num">
                                          <p:cBhvr additive="base">
                                            <p:cTn id="19" dur="1000" fill="hold"/>
                                            <p:tgtEl>
                                              <p:spTgt spid="22"/>
                                            </p:tgtEl>
                                            <p:attrNameLst>
                                              <p:attrName>ppt_x</p:attrName>
                                            </p:attrNameLst>
                                          </p:cBhvr>
                                          <p:tavLst>
                                            <p:tav tm="0">
                                              <p:val>
                                                <p:strVal val="#ppt_x"/>
                                              </p:val>
                                            </p:tav>
                                            <p:tav tm="100000">
                                              <p:val>
                                                <p:strVal val="#ppt_x"/>
                                              </p:val>
                                            </p:tav>
                                          </p:tavLst>
                                        </p:anim>
                                        <p:anim calcmode="lin" valueType="num">
                                          <p:cBhvr additive="base">
                                            <p:cTn id="20" dur="1000" fill="hold"/>
                                            <p:tgtEl>
                                              <p:spTgt spid="2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21" restart="whenNotActive" fill="hold" evtFilter="cancelBubble" nodeType="interactiveSeq">
                    <p:stCondLst>
                      <p:cond evt="onClick" delay="0">
                        <p:tgtEl>
                          <p:spTgt spid="13"/>
                        </p:tgtEl>
                      </p:cond>
                    </p:stCondLst>
                    <p:endSync evt="end" delay="0">
                      <p:rtn val="all"/>
                    </p:endSync>
                    <p:childTnLst>
                      <p:par>
                        <p:cTn id="22" fill="hold">
                          <p:stCondLst>
                            <p:cond delay="0"/>
                          </p:stCondLst>
                          <p:childTnLst>
                            <p:par>
                              <p:cTn id="23" fill="hold">
                                <p:stCondLst>
                                  <p:cond delay="0"/>
                                </p:stCondLst>
                                <p:childTnLst>
                                  <p:par>
                                    <p:cTn id="24" presetID="1" presetClass="mediacall" presetSubtype="0" fill="hold" nodeType="withEffect">
                                      <p:stCondLst>
                                        <p:cond delay="0"/>
                                      </p:stCondLst>
                                      <p:childTnLst>
                                        <p:cmd type="call" cmd="playFrom(0.0)">
                                          <p:cBhvr>
                                            <p:cTn id="25" dur="5120" fill="hold"/>
                                            <p:tgtEl>
                                              <p:spTgt spid="3"/>
                                            </p:tgtEl>
                                          </p:cBhvr>
                                        </p:cmd>
                                      </p:childTnLst>
                                    </p:cTn>
                                  </p:par>
                                  <p:par>
                                    <p:cTn id="26" presetID="26" presetClass="emph" presetSubtype="0" fill="hold" nodeType="withEffect">
                                      <p:stCondLst>
                                        <p:cond delay="0"/>
                                      </p:stCondLst>
                                      <p:childTnLst>
                                        <p:animEffect transition="out" filter="fade">
                                          <p:cBhvr>
                                            <p:cTn id="27" dur="500" tmFilter="0, 0; .2, .5; .8, .5; 1, 0"/>
                                            <p:tgtEl>
                                              <p:spTgt spid="13"/>
                                            </p:tgtEl>
                                          </p:cBhvr>
                                        </p:animEffect>
                                        <p:animScale>
                                          <p:cBhvr>
                                            <p:cTn id="28" dur="250" autoRev="1" fill="hold"/>
                                            <p:tgtEl>
                                              <p:spTgt spid="13"/>
                                            </p:tgtEl>
                                          </p:cBhvr>
                                          <p:by x="105000" y="105000"/>
                                        </p:animScale>
                                      </p:childTnLst>
                                    </p:cTn>
                                  </p:par>
                                </p:childTnLst>
                              </p:cTn>
                            </p:par>
                          </p:childTnLst>
                        </p:cTn>
                      </p:par>
                    </p:childTnLst>
                  </p:cTn>
                  <p:nextCondLst>
                    <p:cond evt="onClick" delay="0">
                      <p:tgtEl>
                        <p:spTgt spid="13"/>
                      </p:tgtEl>
                    </p:cond>
                  </p:nextCondLst>
                </p:seq>
                <p:seq concurrent="1" nextAc="seek">
                  <p:cTn id="29" restart="whenNotActive" fill="hold" evtFilter="cancelBubble" nodeType="interactiveSeq">
                    <p:stCondLst>
                      <p:cond evt="onClick" delay="0">
                        <p:tgtEl>
                          <p:spTgt spid="19"/>
                        </p:tgtEl>
                      </p:cond>
                    </p:stCondLst>
                    <p:endSync evt="end" delay="0">
                      <p:rtn val="all"/>
                    </p:endSync>
                    <p:childTnLst>
                      <p:par>
                        <p:cTn id="30" fill="hold">
                          <p:stCondLst>
                            <p:cond delay="0"/>
                          </p:stCondLst>
                          <p:childTnLst>
                            <p:par>
                              <p:cTn id="31" fill="hold">
                                <p:stCondLst>
                                  <p:cond delay="0"/>
                                </p:stCondLst>
                                <p:childTnLst>
                                  <p:par>
                                    <p:cTn id="32" presetID="26" presetClass="emph" presetSubtype="0" fill="hold" nodeType="withEffect">
                                      <p:stCondLst>
                                        <p:cond delay="0"/>
                                      </p:stCondLst>
                                      <p:childTnLst>
                                        <p:animEffect transition="out" filter="fade">
                                          <p:cBhvr>
                                            <p:cTn id="33" dur="500" tmFilter="0, 0; .2, .5; .8, .5; 1, 0"/>
                                            <p:tgtEl>
                                              <p:spTgt spid="19"/>
                                            </p:tgtEl>
                                          </p:cBhvr>
                                        </p:animEffect>
                                        <p:animScale>
                                          <p:cBhvr>
                                            <p:cTn id="34" dur="250" autoRev="1" fill="hold"/>
                                            <p:tgtEl>
                                              <p:spTgt spid="19"/>
                                            </p:tgtEl>
                                          </p:cBhvr>
                                          <p:by x="105000" y="105000"/>
                                        </p:animScale>
                                      </p:childTnLst>
                                    </p:cTn>
                                  </p:par>
                                  <p:par>
                                    <p:cTn id="35" presetID="49" presetClass="entr" presetSubtype="0" decel="100000" fill="hold" nodeType="withEffect">
                                      <p:stCondLst>
                                        <p:cond delay="0"/>
                                      </p:stCondLst>
                                      <p:childTnLst>
                                        <p:set>
                                          <p:cBhvr>
                                            <p:cTn id="36" dur="1" fill="hold">
                                              <p:stCondLst>
                                                <p:cond delay="0"/>
                                              </p:stCondLst>
                                            </p:cTn>
                                            <p:tgtEl>
                                              <p:spTgt spid="25"/>
                                            </p:tgtEl>
                                            <p:attrNameLst>
                                              <p:attrName>style.visibility</p:attrName>
                                            </p:attrNameLst>
                                          </p:cBhvr>
                                          <p:to>
                                            <p:strVal val="visible"/>
                                          </p:to>
                                        </p:set>
                                        <p:anim calcmode="lin" valueType="num">
                                          <p:cBhvr>
                                            <p:cTn id="37" dur="500" fill="hold"/>
                                            <p:tgtEl>
                                              <p:spTgt spid="25"/>
                                            </p:tgtEl>
                                            <p:attrNameLst>
                                              <p:attrName>ppt_w</p:attrName>
                                            </p:attrNameLst>
                                          </p:cBhvr>
                                          <p:tavLst>
                                            <p:tav tm="0">
                                              <p:val>
                                                <p:fltVal val="0"/>
                                              </p:val>
                                            </p:tav>
                                            <p:tav tm="100000">
                                              <p:val>
                                                <p:strVal val="#ppt_w"/>
                                              </p:val>
                                            </p:tav>
                                          </p:tavLst>
                                        </p:anim>
                                        <p:anim calcmode="lin" valueType="num">
                                          <p:cBhvr>
                                            <p:cTn id="38" dur="500" fill="hold"/>
                                            <p:tgtEl>
                                              <p:spTgt spid="25"/>
                                            </p:tgtEl>
                                            <p:attrNameLst>
                                              <p:attrName>ppt_h</p:attrName>
                                            </p:attrNameLst>
                                          </p:cBhvr>
                                          <p:tavLst>
                                            <p:tav tm="0">
                                              <p:val>
                                                <p:fltVal val="0"/>
                                              </p:val>
                                            </p:tav>
                                            <p:tav tm="100000">
                                              <p:val>
                                                <p:strVal val="#ppt_h"/>
                                              </p:val>
                                            </p:tav>
                                          </p:tavLst>
                                        </p:anim>
                                        <p:anim calcmode="lin" valueType="num">
                                          <p:cBhvr>
                                            <p:cTn id="39" dur="500" fill="hold"/>
                                            <p:tgtEl>
                                              <p:spTgt spid="25"/>
                                            </p:tgtEl>
                                            <p:attrNameLst>
                                              <p:attrName>style.rotation</p:attrName>
                                            </p:attrNameLst>
                                          </p:cBhvr>
                                          <p:tavLst>
                                            <p:tav tm="0">
                                              <p:val>
                                                <p:fltVal val="360"/>
                                              </p:val>
                                            </p:tav>
                                            <p:tav tm="100000">
                                              <p:val>
                                                <p:fltVal val="0"/>
                                              </p:val>
                                            </p:tav>
                                          </p:tavLst>
                                        </p:anim>
                                        <p:animEffect transition="in" filter="fade">
                                          <p:cBhvr>
                                            <p:cTn id="40" dur="500"/>
                                            <p:tgtEl>
                                              <p:spTgt spid="25"/>
                                            </p:tgtEl>
                                          </p:cBhvr>
                                        </p:animEffect>
                                      </p:childTnLst>
                                    </p:cTn>
                                  </p:par>
                                  <p:par>
                                    <p:cTn id="41" presetID="1" presetClass="mediacall" presetSubtype="0" fill="hold" nodeType="withEffect">
                                      <p:stCondLst>
                                        <p:cond delay="0"/>
                                      </p:stCondLst>
                                      <p:childTnLst>
                                        <p:cmd type="call" cmd="playFrom(0.0)">
                                          <p:cBhvr>
                                            <p:cTn id="42" dur="3448" fill="hold"/>
                                            <p:tgtEl>
                                              <p:spTgt spid="8"/>
                                            </p:tgtEl>
                                          </p:cBhvr>
                                        </p:cmd>
                                      </p:childTnLst>
                                    </p:cTn>
                                  </p:par>
                                  <p:par>
                                    <p:cTn id="43" presetID="32" presetClass="emph" presetSubtype="0" fill="hold" nodeType="withEffect">
                                      <p:stCondLst>
                                        <p:cond delay="200"/>
                                      </p:stCondLst>
                                      <p:childTnLst>
                                        <p:animRot by="120000">
                                          <p:cBhvr>
                                            <p:cTn id="44" dur="100" fill="hold">
                                              <p:stCondLst>
                                                <p:cond delay="0"/>
                                              </p:stCondLst>
                                            </p:cTn>
                                            <p:tgtEl>
                                              <p:spTgt spid="25"/>
                                            </p:tgtEl>
                                            <p:attrNameLst>
                                              <p:attrName>r</p:attrName>
                                            </p:attrNameLst>
                                          </p:cBhvr>
                                        </p:animRot>
                                        <p:animRot by="-240000">
                                          <p:cBhvr>
                                            <p:cTn id="45" dur="200" fill="hold">
                                              <p:stCondLst>
                                                <p:cond delay="200"/>
                                              </p:stCondLst>
                                            </p:cTn>
                                            <p:tgtEl>
                                              <p:spTgt spid="25"/>
                                            </p:tgtEl>
                                            <p:attrNameLst>
                                              <p:attrName>r</p:attrName>
                                            </p:attrNameLst>
                                          </p:cBhvr>
                                        </p:animRot>
                                        <p:animRot by="240000">
                                          <p:cBhvr>
                                            <p:cTn id="46" dur="200" fill="hold">
                                              <p:stCondLst>
                                                <p:cond delay="400"/>
                                              </p:stCondLst>
                                            </p:cTn>
                                            <p:tgtEl>
                                              <p:spTgt spid="25"/>
                                            </p:tgtEl>
                                            <p:attrNameLst>
                                              <p:attrName>r</p:attrName>
                                            </p:attrNameLst>
                                          </p:cBhvr>
                                        </p:animRot>
                                        <p:animRot by="-240000">
                                          <p:cBhvr>
                                            <p:cTn id="47" dur="200" fill="hold">
                                              <p:stCondLst>
                                                <p:cond delay="600"/>
                                              </p:stCondLst>
                                            </p:cTn>
                                            <p:tgtEl>
                                              <p:spTgt spid="25"/>
                                            </p:tgtEl>
                                            <p:attrNameLst>
                                              <p:attrName>r</p:attrName>
                                            </p:attrNameLst>
                                          </p:cBhvr>
                                        </p:animRot>
                                        <p:animRot by="120000">
                                          <p:cBhvr>
                                            <p:cTn id="48" dur="200" fill="hold">
                                              <p:stCondLst>
                                                <p:cond delay="800"/>
                                              </p:stCondLst>
                                            </p:cTn>
                                            <p:tgtEl>
                                              <p:spTgt spid="25"/>
                                            </p:tgtEl>
                                            <p:attrNameLst>
                                              <p:attrName>r</p:attrName>
                                            </p:attrNameLst>
                                          </p:cBhvr>
                                        </p:animRot>
                                      </p:childTnLst>
                                    </p:cTn>
                                  </p:par>
                                  <p:par>
                                    <p:cTn id="49" presetID="31" presetClass="exit" presetSubtype="0" fill="hold" nodeType="withEffect">
                                      <p:stCondLst>
                                        <p:cond delay="200"/>
                                      </p:stCondLst>
                                      <p:childTnLst>
                                        <p:anim calcmode="lin" valueType="num">
                                          <p:cBhvr>
                                            <p:cTn id="50" dur="1000"/>
                                            <p:tgtEl>
                                              <p:spTgt spid="13"/>
                                            </p:tgtEl>
                                            <p:attrNameLst>
                                              <p:attrName>ppt_w</p:attrName>
                                            </p:attrNameLst>
                                          </p:cBhvr>
                                          <p:tavLst>
                                            <p:tav tm="0">
                                              <p:val>
                                                <p:strVal val="ppt_w"/>
                                              </p:val>
                                            </p:tav>
                                            <p:tav tm="100000">
                                              <p:val>
                                                <p:fltVal val="0"/>
                                              </p:val>
                                            </p:tav>
                                          </p:tavLst>
                                        </p:anim>
                                        <p:anim calcmode="lin" valueType="num">
                                          <p:cBhvr>
                                            <p:cTn id="51" dur="1000"/>
                                            <p:tgtEl>
                                              <p:spTgt spid="13"/>
                                            </p:tgtEl>
                                            <p:attrNameLst>
                                              <p:attrName>ppt_h</p:attrName>
                                            </p:attrNameLst>
                                          </p:cBhvr>
                                          <p:tavLst>
                                            <p:tav tm="0">
                                              <p:val>
                                                <p:strVal val="ppt_h"/>
                                              </p:val>
                                            </p:tav>
                                            <p:tav tm="100000">
                                              <p:val>
                                                <p:fltVal val="0"/>
                                              </p:val>
                                            </p:tav>
                                          </p:tavLst>
                                        </p:anim>
                                        <p:anim calcmode="lin" valueType="num">
                                          <p:cBhvr>
                                            <p:cTn id="52" dur="1000"/>
                                            <p:tgtEl>
                                              <p:spTgt spid="13"/>
                                            </p:tgtEl>
                                            <p:attrNameLst>
                                              <p:attrName>style.rotation</p:attrName>
                                            </p:attrNameLst>
                                          </p:cBhvr>
                                          <p:tavLst>
                                            <p:tav tm="0">
                                              <p:val>
                                                <p:fltVal val="0"/>
                                              </p:val>
                                            </p:tav>
                                            <p:tav tm="100000">
                                              <p:val>
                                                <p:fltVal val="90"/>
                                              </p:val>
                                            </p:tav>
                                          </p:tavLst>
                                        </p:anim>
                                        <p:animEffect transition="out" filter="fade">
                                          <p:cBhvr>
                                            <p:cTn id="53" dur="1000"/>
                                            <p:tgtEl>
                                              <p:spTgt spid="13"/>
                                            </p:tgtEl>
                                          </p:cBhvr>
                                        </p:animEffect>
                                        <p:set>
                                          <p:cBhvr>
                                            <p:cTn id="54" dur="1" fill="hold">
                                              <p:stCondLst>
                                                <p:cond delay="999"/>
                                              </p:stCondLst>
                                            </p:cTn>
                                            <p:tgtEl>
                                              <p:spTgt spid="13"/>
                                            </p:tgtEl>
                                            <p:attrNameLst>
                                              <p:attrName>style.visibility</p:attrName>
                                            </p:attrNameLst>
                                          </p:cBhvr>
                                          <p:to>
                                            <p:strVal val="hidden"/>
                                          </p:to>
                                        </p:set>
                                      </p:childTnLst>
                                    </p:cTn>
                                  </p:par>
                                  <p:par>
                                    <p:cTn id="55" presetID="31" presetClass="exit" presetSubtype="0" fill="hold" nodeType="withEffect">
                                      <p:stCondLst>
                                        <p:cond delay="200"/>
                                      </p:stCondLst>
                                      <p:childTnLst>
                                        <p:anim calcmode="lin" valueType="num">
                                          <p:cBhvr>
                                            <p:cTn id="56" dur="1000"/>
                                            <p:tgtEl>
                                              <p:spTgt spid="22"/>
                                            </p:tgtEl>
                                            <p:attrNameLst>
                                              <p:attrName>ppt_w</p:attrName>
                                            </p:attrNameLst>
                                          </p:cBhvr>
                                          <p:tavLst>
                                            <p:tav tm="0">
                                              <p:val>
                                                <p:strVal val="ppt_w"/>
                                              </p:val>
                                            </p:tav>
                                            <p:tav tm="100000">
                                              <p:val>
                                                <p:fltVal val="0"/>
                                              </p:val>
                                            </p:tav>
                                          </p:tavLst>
                                        </p:anim>
                                        <p:anim calcmode="lin" valueType="num">
                                          <p:cBhvr>
                                            <p:cTn id="57" dur="1000"/>
                                            <p:tgtEl>
                                              <p:spTgt spid="22"/>
                                            </p:tgtEl>
                                            <p:attrNameLst>
                                              <p:attrName>ppt_h</p:attrName>
                                            </p:attrNameLst>
                                          </p:cBhvr>
                                          <p:tavLst>
                                            <p:tav tm="0">
                                              <p:val>
                                                <p:strVal val="ppt_h"/>
                                              </p:val>
                                            </p:tav>
                                            <p:tav tm="100000">
                                              <p:val>
                                                <p:fltVal val="0"/>
                                              </p:val>
                                            </p:tav>
                                          </p:tavLst>
                                        </p:anim>
                                        <p:anim calcmode="lin" valueType="num">
                                          <p:cBhvr>
                                            <p:cTn id="58" dur="1000"/>
                                            <p:tgtEl>
                                              <p:spTgt spid="22"/>
                                            </p:tgtEl>
                                            <p:attrNameLst>
                                              <p:attrName>style.rotation</p:attrName>
                                            </p:attrNameLst>
                                          </p:cBhvr>
                                          <p:tavLst>
                                            <p:tav tm="0">
                                              <p:val>
                                                <p:fltVal val="0"/>
                                              </p:val>
                                            </p:tav>
                                            <p:tav tm="100000">
                                              <p:val>
                                                <p:fltVal val="90"/>
                                              </p:val>
                                            </p:tav>
                                          </p:tavLst>
                                        </p:anim>
                                        <p:animEffect transition="out" filter="fade">
                                          <p:cBhvr>
                                            <p:cTn id="59" dur="1000"/>
                                            <p:tgtEl>
                                              <p:spTgt spid="22"/>
                                            </p:tgtEl>
                                          </p:cBhvr>
                                        </p:animEffect>
                                        <p:set>
                                          <p:cBhvr>
                                            <p:cTn id="60" dur="1" fill="hold">
                                              <p:stCondLst>
                                                <p:cond delay="999"/>
                                              </p:stCondLst>
                                            </p:cTn>
                                            <p:tgtEl>
                                              <p:spTgt spid="22"/>
                                            </p:tgtEl>
                                            <p:attrNameLst>
                                              <p:attrName>style.visibility</p:attrName>
                                            </p:attrNameLst>
                                          </p:cBhvr>
                                          <p:to>
                                            <p:strVal val="hidden"/>
                                          </p:to>
                                        </p:set>
                                      </p:childTnLst>
                                    </p:cTn>
                                  </p:par>
                                  <p:par>
                                    <p:cTn id="61" presetID="31" presetClass="exit" presetSubtype="0" fill="hold" nodeType="withEffect">
                                      <p:stCondLst>
                                        <p:cond delay="200"/>
                                      </p:stCondLst>
                                      <p:childTnLst>
                                        <p:anim calcmode="lin" valueType="num">
                                          <p:cBhvr>
                                            <p:cTn id="62" dur="1000"/>
                                            <p:tgtEl>
                                              <p:spTgt spid="16"/>
                                            </p:tgtEl>
                                            <p:attrNameLst>
                                              <p:attrName>ppt_w</p:attrName>
                                            </p:attrNameLst>
                                          </p:cBhvr>
                                          <p:tavLst>
                                            <p:tav tm="0">
                                              <p:val>
                                                <p:strVal val="ppt_w"/>
                                              </p:val>
                                            </p:tav>
                                            <p:tav tm="100000">
                                              <p:val>
                                                <p:fltVal val="0"/>
                                              </p:val>
                                            </p:tav>
                                          </p:tavLst>
                                        </p:anim>
                                        <p:anim calcmode="lin" valueType="num">
                                          <p:cBhvr>
                                            <p:cTn id="63" dur="1000"/>
                                            <p:tgtEl>
                                              <p:spTgt spid="16"/>
                                            </p:tgtEl>
                                            <p:attrNameLst>
                                              <p:attrName>ppt_h</p:attrName>
                                            </p:attrNameLst>
                                          </p:cBhvr>
                                          <p:tavLst>
                                            <p:tav tm="0">
                                              <p:val>
                                                <p:strVal val="ppt_h"/>
                                              </p:val>
                                            </p:tav>
                                            <p:tav tm="100000">
                                              <p:val>
                                                <p:fltVal val="0"/>
                                              </p:val>
                                            </p:tav>
                                          </p:tavLst>
                                        </p:anim>
                                        <p:anim calcmode="lin" valueType="num">
                                          <p:cBhvr>
                                            <p:cTn id="64" dur="1000"/>
                                            <p:tgtEl>
                                              <p:spTgt spid="16"/>
                                            </p:tgtEl>
                                            <p:attrNameLst>
                                              <p:attrName>style.rotation</p:attrName>
                                            </p:attrNameLst>
                                          </p:cBhvr>
                                          <p:tavLst>
                                            <p:tav tm="0">
                                              <p:val>
                                                <p:fltVal val="0"/>
                                              </p:val>
                                            </p:tav>
                                            <p:tav tm="100000">
                                              <p:val>
                                                <p:fltVal val="90"/>
                                              </p:val>
                                            </p:tav>
                                          </p:tavLst>
                                        </p:anim>
                                        <p:animEffect transition="out" filter="fade">
                                          <p:cBhvr>
                                            <p:cTn id="65" dur="1000"/>
                                            <p:tgtEl>
                                              <p:spTgt spid="16"/>
                                            </p:tgtEl>
                                          </p:cBhvr>
                                        </p:animEffect>
                                        <p:set>
                                          <p:cBhvr>
                                            <p:cTn id="66" dur="1" fill="hold">
                                              <p:stCondLst>
                                                <p:cond delay="999"/>
                                              </p:stCondLst>
                                            </p:cTn>
                                            <p:tgtEl>
                                              <p:spTgt spid="16"/>
                                            </p:tgtEl>
                                            <p:attrNameLst>
                                              <p:attrName>style.visibility</p:attrName>
                                            </p:attrNameLst>
                                          </p:cBhvr>
                                          <p:to>
                                            <p:strVal val="hidden"/>
                                          </p:to>
                                        </p:set>
                                      </p:childTnLst>
                                    </p:cTn>
                                  </p:par>
                                </p:childTnLst>
                              </p:cTn>
                            </p:par>
                          </p:childTnLst>
                        </p:cTn>
                      </p:par>
                    </p:childTnLst>
                  </p:cTn>
                  <p:nextCondLst>
                    <p:cond evt="onClick" delay="0">
                      <p:tgtEl>
                        <p:spTgt spid="19"/>
                      </p:tgtEl>
                    </p:cond>
                  </p:nextCondLst>
                </p:seq>
                <p:seq concurrent="1" nextAc="seek">
                  <p:cTn id="67" restart="whenNotActive" fill="hold" evtFilter="cancelBubble" nodeType="interactiveSeq">
                    <p:stCondLst>
                      <p:cond evt="onClick" delay="0">
                        <p:tgtEl>
                          <p:spTgt spid="22"/>
                        </p:tgtEl>
                      </p:cond>
                    </p:stCondLst>
                    <p:endSync evt="end" delay="0">
                      <p:rtn val="all"/>
                    </p:endSync>
                    <p:childTnLst>
                      <p:par>
                        <p:cTn id="68" fill="hold">
                          <p:stCondLst>
                            <p:cond delay="0"/>
                          </p:stCondLst>
                          <p:childTnLst>
                            <p:par>
                              <p:cTn id="69" fill="hold">
                                <p:stCondLst>
                                  <p:cond delay="0"/>
                                </p:stCondLst>
                                <p:childTnLst>
                                  <p:par>
                                    <p:cTn id="70" presetID="1" presetClass="mediacall" presetSubtype="0" fill="hold" nodeType="withEffect">
                                      <p:stCondLst>
                                        <p:cond delay="0"/>
                                      </p:stCondLst>
                                      <p:childTnLst>
                                        <p:cmd type="call" cmd="playFrom(0.0)">
                                          <p:cBhvr>
                                            <p:cTn id="71" dur="5120" fill="hold"/>
                                            <p:tgtEl>
                                              <p:spTgt spid="9"/>
                                            </p:tgtEl>
                                          </p:cBhvr>
                                        </p:cmd>
                                      </p:childTnLst>
                                    </p:cTn>
                                  </p:par>
                                  <p:par>
                                    <p:cTn id="72" presetID="26" presetClass="emph" presetSubtype="0" fill="hold" nodeType="withEffect">
                                      <p:stCondLst>
                                        <p:cond delay="0"/>
                                      </p:stCondLst>
                                      <p:childTnLst>
                                        <p:animEffect transition="out" filter="fade">
                                          <p:cBhvr>
                                            <p:cTn id="73" dur="500" tmFilter="0, 0; .2, .5; .8, .5; 1, 0"/>
                                            <p:tgtEl>
                                              <p:spTgt spid="22"/>
                                            </p:tgtEl>
                                          </p:cBhvr>
                                        </p:animEffect>
                                        <p:animScale>
                                          <p:cBhvr>
                                            <p:cTn id="74" dur="250" autoRev="1" fill="hold"/>
                                            <p:tgtEl>
                                              <p:spTgt spid="22"/>
                                            </p:tgtEl>
                                          </p:cBhvr>
                                          <p:by x="105000" y="105000"/>
                                        </p:animScale>
                                      </p:childTnLst>
                                    </p:cTn>
                                  </p:par>
                                </p:childTnLst>
                              </p:cTn>
                            </p:par>
                          </p:childTnLst>
                        </p:cTn>
                      </p:par>
                    </p:childTnLst>
                  </p:cTn>
                  <p:nextCondLst>
                    <p:cond evt="onClick" delay="0">
                      <p:tgtEl>
                        <p:spTgt spid="22"/>
                      </p:tgtEl>
                    </p:cond>
                  </p:nextCondLst>
                </p:seq>
                <p:seq concurrent="1" nextAc="seek">
                  <p:cTn id="75" restart="whenNotActive" fill="hold" evtFilter="cancelBubble" nodeType="interactiveSeq">
                    <p:stCondLst>
                      <p:cond evt="onClick" delay="0">
                        <p:tgtEl>
                          <p:spTgt spid="16"/>
                        </p:tgtEl>
                      </p:cond>
                    </p:stCondLst>
                    <p:endSync evt="end" delay="0">
                      <p:rtn val="all"/>
                    </p:endSync>
                    <p:childTnLst>
                      <p:par>
                        <p:cTn id="76" fill="hold">
                          <p:stCondLst>
                            <p:cond delay="0"/>
                          </p:stCondLst>
                          <p:childTnLst>
                            <p:par>
                              <p:cTn id="77" fill="hold">
                                <p:stCondLst>
                                  <p:cond delay="0"/>
                                </p:stCondLst>
                                <p:childTnLst>
                                  <p:par>
                                    <p:cTn id="78" presetID="26" presetClass="emph" presetSubtype="0" fill="hold" nodeType="clickEffect">
                                      <p:stCondLst>
                                        <p:cond delay="0"/>
                                      </p:stCondLst>
                                      <p:childTnLst>
                                        <p:animEffect transition="out" filter="fade">
                                          <p:cBhvr>
                                            <p:cTn id="79" dur="500" tmFilter="0, 0; .2, .5; .8, .5; 1, 0"/>
                                            <p:tgtEl>
                                              <p:spTgt spid="16"/>
                                            </p:tgtEl>
                                          </p:cBhvr>
                                        </p:animEffect>
                                        <p:animScale>
                                          <p:cBhvr>
                                            <p:cTn id="80" dur="250" autoRev="1" fill="hold"/>
                                            <p:tgtEl>
                                              <p:spTgt spid="16"/>
                                            </p:tgtEl>
                                          </p:cBhvr>
                                          <p:by x="105000" y="105000"/>
                                        </p:animScale>
                                      </p:childTnLst>
                                    </p:cTn>
                                  </p:par>
                                  <p:par>
                                    <p:cTn id="81" presetID="1" presetClass="mediacall" presetSubtype="0" fill="hold" nodeType="withEffect">
                                      <p:stCondLst>
                                        <p:cond delay="0"/>
                                      </p:stCondLst>
                                      <p:childTnLst>
                                        <p:cmd type="call" cmd="playFrom(0.0)">
                                          <p:cBhvr>
                                            <p:cTn id="82" dur="5120" fill="hold"/>
                                            <p:tgtEl>
                                              <p:spTgt spid="11"/>
                                            </p:tgtEl>
                                          </p:cBhvr>
                                        </p:cmd>
                                      </p:childTnLst>
                                    </p:cTn>
                                  </p:par>
                                </p:childTnLst>
                              </p:cTn>
                            </p:par>
                          </p:childTnLst>
                        </p:cTn>
                      </p:par>
                    </p:childTnLst>
                  </p:cTn>
                  <p:nextCondLst>
                    <p:cond evt="onClick" delay="0">
                      <p:tgtEl>
                        <p:spTgt spid="16"/>
                      </p:tgtEl>
                    </p:cond>
                  </p:nextCondLst>
                </p:seq>
                <p:audio>
                  <p:cMediaNode vol="80000">
                    <p:cTn id="83" fill="hold" display="0">
                      <p:stCondLst>
                        <p:cond delay="indefinite"/>
                      </p:stCondLst>
                      <p:endCondLst>
                        <p:cond evt="onStopAudio" delay="0">
                          <p:tgtEl>
                            <p:sldTgt/>
                          </p:tgtEl>
                        </p:cond>
                      </p:endCondLst>
                    </p:cTn>
                    <p:tgtEl>
                      <p:spTgt spid="3"/>
                    </p:tgtEl>
                  </p:cMediaNode>
                </p:audio>
                <p:audio>
                  <p:cMediaNode vol="80000">
                    <p:cTn id="84" fill="hold" display="0">
                      <p:stCondLst>
                        <p:cond delay="indefinite"/>
                      </p:stCondLst>
                      <p:endCondLst>
                        <p:cond evt="onStopAudio" delay="0">
                          <p:tgtEl>
                            <p:sldTgt/>
                          </p:tgtEl>
                        </p:cond>
                      </p:endCondLst>
                    </p:cTn>
                    <p:tgtEl>
                      <p:spTgt spid="8"/>
                    </p:tgtEl>
                  </p:cMediaNode>
                </p:audio>
                <p:audio>
                  <p:cMediaNode vol="80000">
                    <p:cTn id="85" fill="hold" display="0">
                      <p:stCondLst>
                        <p:cond delay="indefinite"/>
                      </p:stCondLst>
                      <p:endCondLst>
                        <p:cond evt="onStopAudio" delay="0">
                          <p:tgtEl>
                            <p:sldTgt/>
                          </p:tgtEl>
                        </p:cond>
                      </p:endCondLst>
                    </p:cTn>
                    <p:tgtEl>
                      <p:spTgt spid="9"/>
                    </p:tgtEl>
                  </p:cMediaNode>
                </p:audio>
                <p:audio>
                  <p:cMediaNode vol="80000">
                    <p:cTn id="86" fill="hold" display="0">
                      <p:stCondLst>
                        <p:cond delay="indefinite"/>
                      </p:stCondLst>
                      <p:endCondLst>
                        <p:cond evt="onStopAudio" delay="0">
                          <p:tgtEl>
                            <p:sldTgt/>
                          </p:tgtEl>
                        </p:cond>
                      </p:endCondLst>
                    </p:cTn>
                    <p:tgtEl>
                      <p:spTgt spid="11"/>
                    </p:tgtEl>
                  </p:cMediaNode>
                </p:audio>
              </p:childTnLst>
            </p:cTn>
          </p:par>
        </p:tnLst>
      </p:timing>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Picture 1" descr="A room with chairs and a table&#10;&#10;Description automatically generated">
            <a:extLst>
              <a:ext uri="{FF2B5EF4-FFF2-40B4-BE49-F238E27FC236}">
                <a16:creationId xmlns:a16="http://schemas.microsoft.com/office/drawing/2014/main" id="{6CF9DF8D-6B8A-5B7E-4BDE-53C20998D43C}"/>
              </a:ext>
            </a:extLst>
          </p:cNvPr>
          <p:cNvPicPr>
            <a:picLocks noChangeAspect="1"/>
          </p:cNvPicPr>
          <p:nvPr/>
        </p:nvPicPr>
        <p:blipFill rotWithShape="1">
          <a:blip r:embed="rId6">
            <a:extLst>
              <a:ext uri="{28A0092B-C50C-407E-A947-70E740481C1C}">
                <a14:useLocalDpi xmlns:a14="http://schemas.microsoft.com/office/drawing/2010/main" val="0"/>
              </a:ext>
            </a:extLst>
          </a:blip>
          <a:srcRect l="3403" r="7693" b="1"/>
          <a:stretch/>
        </p:blipFill>
        <p:spPr>
          <a:xfrm>
            <a:off x="20" y="1282"/>
            <a:ext cx="12191980" cy="6856718"/>
          </a:xfrm>
          <a:prstGeom prst="rect">
            <a:avLst/>
          </a:prstGeom>
        </p:spPr>
      </p:pic>
      <p:pic>
        <p:nvPicPr>
          <p:cNvPr id="4" name="Am-thanh-tra-loi-sai-www_tiengdong_com">
            <a:hlinkClick r:id="" action="ppaction://media"/>
            <a:extLst>
              <a:ext uri="{FF2B5EF4-FFF2-40B4-BE49-F238E27FC236}">
                <a16:creationId xmlns:a16="http://schemas.microsoft.com/office/drawing/2014/main" id="{D4C84BD6-28BB-AA59-DB15-AE45B1544941}"/>
              </a:ext>
            </a:extLst>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1128792" y="969690"/>
            <a:ext cx="487363" cy="487363"/>
          </a:xfrm>
          <a:prstGeom prst="rect">
            <a:avLst/>
          </a:prstGeom>
        </p:spPr>
      </p:pic>
      <p:pic>
        <p:nvPicPr>
          <p:cNvPr id="5" name="Tieng-tinh-tinh-www_nhacchuongvui_com">
            <a:hlinkClick r:id="" action="ppaction://media"/>
            <a:extLst>
              <a:ext uri="{FF2B5EF4-FFF2-40B4-BE49-F238E27FC236}">
                <a16:creationId xmlns:a16="http://schemas.microsoft.com/office/drawing/2014/main" id="{EB43AFC8-F296-80E7-21AE-5C3AD84047E5}"/>
              </a:ext>
            </a:extLst>
          </p:cNvPr>
          <p:cNvPicPr>
            <a:picLocks noChangeAspect="1"/>
          </p:cNvPicPr>
          <p:nvPr>
            <a:audioFile r:link="rId4"/>
            <p:extLst>
              <p:ext uri="{DAA4B4D4-6D71-4841-9C94-3DE7FCFB9230}">
                <p14:media xmlns:p14="http://schemas.microsoft.com/office/powerpoint/2010/main" r:embed="rId3"/>
              </p:ext>
            </p:extLst>
          </p:nvPr>
        </p:nvPicPr>
        <p:blipFill>
          <a:blip r:embed="rId7"/>
          <a:stretch>
            <a:fillRect/>
          </a:stretch>
        </p:blipFill>
        <p:spPr>
          <a:xfrm>
            <a:off x="-1128792" y="969690"/>
            <a:ext cx="487363" cy="487363"/>
          </a:xfrm>
          <a:prstGeom prst="rect">
            <a:avLst/>
          </a:prstGeom>
        </p:spPr>
      </p:pic>
      <p:pic>
        <p:nvPicPr>
          <p:cNvPr id="6" name="Am-thanh-tra-loi-sai-www_tiengdong_com">
            <a:hlinkClick r:id="" action="ppaction://media"/>
            <a:extLst>
              <a:ext uri="{FF2B5EF4-FFF2-40B4-BE49-F238E27FC236}">
                <a16:creationId xmlns:a16="http://schemas.microsoft.com/office/drawing/2014/main" id="{4CDBEA57-EC84-7CFF-0CC0-0FB57740D5B3}"/>
              </a:ext>
            </a:extLst>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1128792" y="969690"/>
            <a:ext cx="487363" cy="487363"/>
          </a:xfrm>
          <a:prstGeom prst="rect">
            <a:avLst/>
          </a:prstGeom>
        </p:spPr>
      </p:pic>
      <p:pic>
        <p:nvPicPr>
          <p:cNvPr id="7" name="Am-thanh-tra-loi-sai-www_tiengdong_com">
            <a:hlinkClick r:id="" action="ppaction://media"/>
            <a:extLst>
              <a:ext uri="{FF2B5EF4-FFF2-40B4-BE49-F238E27FC236}">
                <a16:creationId xmlns:a16="http://schemas.microsoft.com/office/drawing/2014/main" id="{E44D0068-379D-E9AB-72BA-5DAD142BC9FD}"/>
              </a:ext>
            </a:extLst>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1128792" y="969690"/>
            <a:ext cx="487363" cy="487363"/>
          </a:xfrm>
          <a:prstGeom prst="rect">
            <a:avLst/>
          </a:prstGeom>
        </p:spPr>
      </p:pic>
      <p:sp>
        <p:nvSpPr>
          <p:cNvPr id="10" name="Rectangle: Beveled 9">
            <a:extLst>
              <a:ext uri="{FF2B5EF4-FFF2-40B4-BE49-F238E27FC236}">
                <a16:creationId xmlns:a16="http://schemas.microsoft.com/office/drawing/2014/main" id="{698A8E03-8CD3-2108-DA4A-E67CF774A5C3}"/>
              </a:ext>
            </a:extLst>
          </p:cNvPr>
          <p:cNvSpPr/>
          <p:nvPr/>
        </p:nvSpPr>
        <p:spPr>
          <a:xfrm>
            <a:off x="871854" y="481759"/>
            <a:ext cx="10617200" cy="1778000"/>
          </a:xfrm>
          <a:prstGeom prst="bevel">
            <a:avLst/>
          </a:prstGeom>
          <a:solidFill>
            <a:srgbClr val="E6FFCD"/>
          </a:solidFill>
          <a:ln w="5715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46" rtl="0" eaLnBrk="1" fontAlgn="auto" latinLnBrk="0" hangingPunct="1">
              <a:lnSpc>
                <a:spcPct val="100000"/>
              </a:lnSpc>
              <a:spcBef>
                <a:spcPts val="0"/>
              </a:spcBef>
              <a:spcAft>
                <a:spcPts val="0"/>
              </a:spcAft>
              <a:buClrTx/>
              <a:buSzTx/>
              <a:buFontTx/>
              <a:buNone/>
              <a:tabLst/>
              <a:defRPr/>
            </a:pPr>
            <a:r>
              <a:rPr kumimoji="0" lang="en-US" sz="5868" b="1" i="0" u="none" strike="noStrike" kern="1200" cap="none" spc="0" normalizeH="0" baseline="0" noProof="0" dirty="0">
                <a:ln>
                  <a:noFill/>
                </a:ln>
                <a:solidFill>
                  <a:srgbClr val="00B050"/>
                </a:solidFill>
                <a:effectLst/>
                <a:uLnTx/>
                <a:uFillTx/>
                <a:latin typeface="Calibri" panose="020F0502020204030204"/>
                <a:ea typeface="+mn-ea"/>
                <a:cs typeface="+mn-cs"/>
              </a:rPr>
              <a:t>3 </a:t>
            </a:r>
            <a:r>
              <a:rPr kumimoji="0" lang="en-US" sz="5868" b="1" i="0" u="none" strike="noStrike" kern="1200" cap="none" spc="0" normalizeH="0" baseline="0" noProof="0" dirty="0" err="1">
                <a:ln>
                  <a:noFill/>
                </a:ln>
                <a:solidFill>
                  <a:srgbClr val="00B050"/>
                </a:solidFill>
                <a:effectLst/>
                <a:uLnTx/>
                <a:uFillTx/>
                <a:latin typeface="Calibri" panose="020F0502020204030204"/>
                <a:ea typeface="+mn-ea"/>
                <a:cs typeface="+mn-cs"/>
              </a:rPr>
              <a:t>giờ</a:t>
            </a:r>
            <a:r>
              <a:rPr kumimoji="0" lang="en-US" sz="5868" b="1" i="0" u="none" strike="noStrike" kern="1200" cap="none" spc="0" normalizeH="0" baseline="0" noProof="0" dirty="0">
                <a:ln>
                  <a:noFill/>
                </a:ln>
                <a:solidFill>
                  <a:srgbClr val="00B050"/>
                </a:solidFill>
                <a:effectLst/>
                <a:uLnTx/>
                <a:uFillTx/>
                <a:latin typeface="Calibri" panose="020F0502020204030204"/>
                <a:ea typeface="+mn-ea"/>
                <a:cs typeface="+mn-cs"/>
              </a:rPr>
              <a:t> = …?.. </a:t>
            </a:r>
            <a:r>
              <a:rPr kumimoji="0" lang="en-US" sz="5868" b="1" i="0" u="none" strike="noStrike" kern="1200" cap="none" spc="0" normalizeH="0" baseline="0" noProof="0" dirty="0" err="1">
                <a:ln>
                  <a:noFill/>
                </a:ln>
                <a:solidFill>
                  <a:srgbClr val="00B050"/>
                </a:solidFill>
                <a:effectLst/>
                <a:uLnTx/>
                <a:uFillTx/>
                <a:latin typeface="Calibri" panose="020F0502020204030204"/>
                <a:ea typeface="+mn-ea"/>
                <a:cs typeface="+mn-cs"/>
              </a:rPr>
              <a:t>phút</a:t>
            </a:r>
            <a:endParaRPr kumimoji="0" lang="en-US" sz="5868" b="1" i="0" u="none" strike="noStrike" kern="1200" cap="none" spc="0" normalizeH="0" baseline="0" noProof="0" dirty="0">
              <a:ln>
                <a:noFill/>
              </a:ln>
              <a:solidFill>
                <a:srgbClr val="00B050"/>
              </a:solidFill>
              <a:effectLst/>
              <a:uLnTx/>
              <a:uFillTx/>
              <a:latin typeface="Calibri" panose="020F0502020204030204"/>
              <a:ea typeface="+mn-ea"/>
              <a:cs typeface="+mn-cs"/>
            </a:endParaRPr>
          </a:p>
        </p:txBody>
      </p:sp>
      <p:grpSp>
        <p:nvGrpSpPr>
          <p:cNvPr id="27" name="Group 26">
            <a:extLst>
              <a:ext uri="{FF2B5EF4-FFF2-40B4-BE49-F238E27FC236}">
                <a16:creationId xmlns:a16="http://schemas.microsoft.com/office/drawing/2014/main" id="{8BF4A2AB-BE20-65D8-0BE5-EEF727BFC8A2}"/>
              </a:ext>
            </a:extLst>
          </p:cNvPr>
          <p:cNvGrpSpPr/>
          <p:nvPr/>
        </p:nvGrpSpPr>
        <p:grpSpPr>
          <a:xfrm>
            <a:off x="385406" y="2851481"/>
            <a:ext cx="5374969" cy="1559845"/>
            <a:chOff x="319547" y="4292756"/>
            <a:chExt cx="8062453" cy="2339767"/>
          </a:xfrm>
        </p:grpSpPr>
        <p:sp>
          <p:nvSpPr>
            <p:cNvPr id="28" name="a">
              <a:extLst>
                <a:ext uri="{FF2B5EF4-FFF2-40B4-BE49-F238E27FC236}">
                  <a16:creationId xmlns:a16="http://schemas.microsoft.com/office/drawing/2014/main" id="{2D0F9002-7514-4C5A-71DB-9DAC7857E8B1}"/>
                </a:ext>
              </a:extLst>
            </p:cNvPr>
            <p:cNvSpPr/>
            <p:nvPr/>
          </p:nvSpPr>
          <p:spPr>
            <a:xfrm>
              <a:off x="1078816" y="4457700"/>
              <a:ext cx="7303184" cy="2071397"/>
            </a:xfrm>
            <a:prstGeom prst="roundRect">
              <a:avLst/>
            </a:prstGeom>
            <a:solidFill>
              <a:srgbClr val="D4D5FF"/>
            </a:solidFill>
            <a:ln w="76200">
              <a:solidFill>
                <a:srgbClr val="002795"/>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92" rtl="0" eaLnBrk="1" fontAlgn="auto" latinLnBrk="0" hangingPunct="1">
                <a:lnSpc>
                  <a:spcPct val="100000"/>
                </a:lnSpc>
                <a:spcBef>
                  <a:spcPts val="0"/>
                </a:spcBef>
                <a:spcAft>
                  <a:spcPts val="0"/>
                </a:spcAft>
                <a:buClrTx/>
                <a:buSzTx/>
                <a:buFontTx/>
                <a:buNone/>
                <a:tabLst/>
                <a:defRPr/>
              </a:pPr>
              <a:r>
                <a:rPr kumimoji="0" lang="en-US" sz="5400" b="1" i="0" u="none" strike="noStrike" kern="1200" cap="none" spc="0" normalizeH="0" baseline="0" noProof="0" dirty="0">
                  <a:ln>
                    <a:noFill/>
                  </a:ln>
                  <a:solidFill>
                    <a:srgbClr val="009999"/>
                  </a:solidFill>
                  <a:effectLst/>
                  <a:uLnTx/>
                  <a:uFillTx/>
                  <a:latin typeface="Calibri" panose="020F0502020204030204"/>
                  <a:ea typeface="+mn-ea"/>
                  <a:cs typeface="+mn-cs"/>
                </a:rPr>
                <a:t>150</a:t>
              </a:r>
              <a:endParaRPr kumimoji="0" lang="en-US" sz="5400" b="1" i="0" u="none" strike="noStrike" kern="1200" cap="none" spc="0" normalizeH="0" baseline="0" noProof="0" dirty="0">
                <a:ln>
                  <a:noFill/>
                </a:ln>
                <a:solidFill>
                  <a:srgbClr val="002795"/>
                </a:solidFill>
                <a:effectLst/>
                <a:uLnTx/>
                <a:uFillTx/>
                <a:latin typeface="Calibri" panose="020F0502020204030204"/>
                <a:ea typeface="+mn-ea"/>
                <a:cs typeface="+mn-cs"/>
              </a:endParaRPr>
            </a:p>
          </p:txBody>
        </p:sp>
        <p:pic>
          <p:nvPicPr>
            <p:cNvPr id="29" name="Picture 4">
              <a:extLst>
                <a:ext uri="{FF2B5EF4-FFF2-40B4-BE49-F238E27FC236}">
                  <a16:creationId xmlns:a16="http://schemas.microsoft.com/office/drawing/2014/main" id="{D70B712C-AE00-64FE-108B-930D231BB5C3}"/>
                </a:ext>
              </a:extLst>
            </p:cNvPr>
            <p:cNvPicPr>
              <a:picLocks noChangeAspect="1"/>
            </p:cNvPicPr>
            <p:nvPr/>
          </p:nvPicPr>
          <p:blipFill>
            <a:blip r:embed="rId8" cstate="hqprint">
              <a:extLst>
                <a:ext uri="{28A0092B-C50C-407E-A947-70E740481C1C}">
                  <a14:useLocalDpi xmlns:a14="http://schemas.microsoft.com/office/drawing/2010/main" val="0"/>
                </a:ext>
                <a:ext uri="{96DAC541-7B7A-43D3-8B79-37D633B846F1}">
                  <asvg:svgBlip xmlns:asvg="http://schemas.microsoft.com/office/drawing/2016/SVG/main" r:embed="rId9"/>
                </a:ext>
              </a:extLst>
            </a:blip>
            <a:srcRect/>
            <a:stretch>
              <a:fillRect/>
            </a:stretch>
          </p:blipFill>
          <p:spPr>
            <a:xfrm>
              <a:off x="319547" y="4292756"/>
              <a:ext cx="2111640" cy="2339767"/>
            </a:xfrm>
            <a:prstGeom prst="rect">
              <a:avLst/>
            </a:prstGeom>
          </p:spPr>
        </p:pic>
      </p:grpSp>
      <p:grpSp>
        <p:nvGrpSpPr>
          <p:cNvPr id="30" name="Group 29">
            <a:extLst>
              <a:ext uri="{FF2B5EF4-FFF2-40B4-BE49-F238E27FC236}">
                <a16:creationId xmlns:a16="http://schemas.microsoft.com/office/drawing/2014/main" id="{51A6A2CE-A35E-B84A-1A4D-D1699FA27462}"/>
              </a:ext>
            </a:extLst>
          </p:cNvPr>
          <p:cNvGrpSpPr/>
          <p:nvPr/>
        </p:nvGrpSpPr>
        <p:grpSpPr>
          <a:xfrm>
            <a:off x="6289825" y="2934328"/>
            <a:ext cx="5308221" cy="1459872"/>
            <a:chOff x="9105900" y="4442090"/>
            <a:chExt cx="7962331" cy="2189808"/>
          </a:xfrm>
        </p:grpSpPr>
        <p:sp>
          <p:nvSpPr>
            <p:cNvPr id="31" name="b">
              <a:extLst>
                <a:ext uri="{FF2B5EF4-FFF2-40B4-BE49-F238E27FC236}">
                  <a16:creationId xmlns:a16="http://schemas.microsoft.com/office/drawing/2014/main" id="{2491047A-F9AC-1FDA-2DE4-AAD2698050BA}"/>
                </a:ext>
              </a:extLst>
            </p:cNvPr>
            <p:cNvSpPr/>
            <p:nvPr/>
          </p:nvSpPr>
          <p:spPr>
            <a:xfrm>
              <a:off x="9765047" y="4457700"/>
              <a:ext cx="7303184" cy="2071397"/>
            </a:xfrm>
            <a:prstGeom prst="roundRect">
              <a:avLst/>
            </a:prstGeom>
            <a:solidFill>
              <a:srgbClr val="D4D5FF"/>
            </a:solidFill>
            <a:ln w="76200">
              <a:solidFill>
                <a:srgbClr val="002795"/>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92" rtl="0" eaLnBrk="1" fontAlgn="auto" latinLnBrk="0" hangingPunct="1">
                <a:lnSpc>
                  <a:spcPct val="100000"/>
                </a:lnSpc>
                <a:spcBef>
                  <a:spcPts val="0"/>
                </a:spcBef>
                <a:spcAft>
                  <a:spcPts val="0"/>
                </a:spcAft>
                <a:buClrTx/>
                <a:buSzTx/>
                <a:buFontTx/>
                <a:buNone/>
                <a:tabLst/>
                <a:defRPr/>
              </a:pPr>
              <a:r>
                <a:rPr kumimoji="0" lang="en-US" sz="5400" b="1" i="0" u="none" strike="noStrike" kern="1200" cap="none" spc="0" normalizeH="0" baseline="0" noProof="0" dirty="0">
                  <a:ln>
                    <a:noFill/>
                  </a:ln>
                  <a:solidFill>
                    <a:srgbClr val="009999"/>
                  </a:solidFill>
                  <a:effectLst/>
                  <a:uLnTx/>
                  <a:uFillTx/>
                  <a:latin typeface="Calibri" panose="020F0502020204030204"/>
                  <a:ea typeface="+mn-ea"/>
                  <a:cs typeface="+mn-cs"/>
                </a:rPr>
                <a:t>120</a:t>
              </a:r>
              <a:endParaRPr kumimoji="0" lang="en-US" sz="5400" b="1" i="0" u="none" strike="noStrike" kern="1200" cap="none" spc="0" normalizeH="0" baseline="0" noProof="0" dirty="0">
                <a:ln>
                  <a:noFill/>
                </a:ln>
                <a:solidFill>
                  <a:srgbClr val="002795"/>
                </a:solidFill>
                <a:effectLst/>
                <a:uLnTx/>
                <a:uFillTx/>
                <a:latin typeface="Calibri" panose="020F0502020204030204"/>
                <a:ea typeface="+mn-ea"/>
                <a:cs typeface="+mn-cs"/>
              </a:endParaRPr>
            </a:p>
          </p:txBody>
        </p:sp>
        <p:pic>
          <p:nvPicPr>
            <p:cNvPr id="32" name="Picture 11">
              <a:extLst>
                <a:ext uri="{FF2B5EF4-FFF2-40B4-BE49-F238E27FC236}">
                  <a16:creationId xmlns:a16="http://schemas.microsoft.com/office/drawing/2014/main" id="{85E43AED-918B-5166-C8D4-707CF65617CC}"/>
                </a:ext>
              </a:extLst>
            </p:cNvPr>
            <p:cNvPicPr>
              <a:picLocks noChangeAspect="1"/>
            </p:cNvPicPr>
            <p:nvPr/>
          </p:nvPicPr>
          <p:blipFill>
            <a:blip r:embed="rId10" cstate="hqprint">
              <a:extLst>
                <a:ext uri="{28A0092B-C50C-407E-A947-70E740481C1C}">
                  <a14:useLocalDpi xmlns:a14="http://schemas.microsoft.com/office/drawing/2010/main" val="0"/>
                </a:ext>
                <a:ext uri="{96DAC541-7B7A-43D3-8B79-37D633B846F1}">
                  <asvg:svgBlip xmlns:asvg="http://schemas.microsoft.com/office/drawing/2016/SVG/main" r:embed="rId11"/>
                </a:ext>
              </a:extLst>
            </a:blip>
            <a:srcRect/>
            <a:stretch>
              <a:fillRect/>
            </a:stretch>
          </p:blipFill>
          <p:spPr>
            <a:xfrm>
              <a:off x="9105900" y="4442090"/>
              <a:ext cx="1968090" cy="2189808"/>
            </a:xfrm>
            <a:prstGeom prst="rect">
              <a:avLst/>
            </a:prstGeom>
          </p:spPr>
        </p:pic>
      </p:grpSp>
      <p:grpSp>
        <p:nvGrpSpPr>
          <p:cNvPr id="33" name="Group 32">
            <a:extLst>
              <a:ext uri="{FF2B5EF4-FFF2-40B4-BE49-F238E27FC236}">
                <a16:creationId xmlns:a16="http://schemas.microsoft.com/office/drawing/2014/main" id="{DB6B8AFB-FF62-53F4-945B-AD7E14B08140}"/>
              </a:ext>
            </a:extLst>
          </p:cNvPr>
          <p:cNvGrpSpPr/>
          <p:nvPr/>
        </p:nvGrpSpPr>
        <p:grpSpPr>
          <a:xfrm>
            <a:off x="359601" y="4892040"/>
            <a:ext cx="5381043" cy="1548808"/>
            <a:chOff x="310435" y="7338060"/>
            <a:chExt cx="8071565" cy="2323212"/>
          </a:xfrm>
        </p:grpSpPr>
        <p:sp>
          <p:nvSpPr>
            <p:cNvPr id="34" name="c">
              <a:extLst>
                <a:ext uri="{FF2B5EF4-FFF2-40B4-BE49-F238E27FC236}">
                  <a16:creationId xmlns:a16="http://schemas.microsoft.com/office/drawing/2014/main" id="{81FE94A4-CD51-44EC-838A-11049A9E1A1C}"/>
                </a:ext>
              </a:extLst>
            </p:cNvPr>
            <p:cNvSpPr/>
            <p:nvPr/>
          </p:nvSpPr>
          <p:spPr>
            <a:xfrm>
              <a:off x="1078816" y="7429560"/>
              <a:ext cx="7303184" cy="2071397"/>
            </a:xfrm>
            <a:prstGeom prst="roundRect">
              <a:avLst/>
            </a:prstGeom>
            <a:solidFill>
              <a:srgbClr val="D4D5FF"/>
            </a:solidFill>
            <a:ln w="76200">
              <a:solidFill>
                <a:srgbClr val="002795"/>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92" rtl="0" eaLnBrk="1" fontAlgn="auto" latinLnBrk="0" hangingPunct="1">
                <a:lnSpc>
                  <a:spcPct val="100000"/>
                </a:lnSpc>
                <a:spcBef>
                  <a:spcPts val="0"/>
                </a:spcBef>
                <a:spcAft>
                  <a:spcPts val="0"/>
                </a:spcAft>
                <a:buClrTx/>
                <a:buSzTx/>
                <a:buFontTx/>
                <a:buNone/>
                <a:tabLst/>
                <a:defRPr/>
              </a:pPr>
              <a:r>
                <a:rPr kumimoji="0" lang="en-US" sz="5400" b="1" i="0" u="none" strike="noStrike" kern="1200" cap="none" spc="0" normalizeH="0" baseline="0" noProof="0" dirty="0">
                  <a:ln>
                    <a:noFill/>
                  </a:ln>
                  <a:solidFill>
                    <a:srgbClr val="009999"/>
                  </a:solidFill>
                  <a:effectLst/>
                  <a:uLnTx/>
                  <a:uFillTx/>
                  <a:latin typeface="Calibri" panose="020F0502020204030204"/>
                  <a:ea typeface="+mn-ea"/>
                  <a:cs typeface="+mn-cs"/>
                </a:rPr>
                <a:t>180</a:t>
              </a:r>
              <a:endParaRPr kumimoji="0" lang="en-US" sz="5400" b="1" i="0" u="none" strike="noStrike" kern="1200" cap="none" spc="0" normalizeH="0" baseline="0" noProof="0" dirty="0">
                <a:ln>
                  <a:noFill/>
                </a:ln>
                <a:solidFill>
                  <a:srgbClr val="002795"/>
                </a:solidFill>
                <a:effectLst/>
                <a:uLnTx/>
                <a:uFillTx/>
                <a:latin typeface="Calibri" panose="020F0502020204030204"/>
                <a:ea typeface="+mn-ea"/>
                <a:cs typeface="+mn-cs"/>
              </a:endParaRPr>
            </a:p>
          </p:txBody>
        </p:sp>
        <p:pic>
          <p:nvPicPr>
            <p:cNvPr id="35" name="Picture 12">
              <a:extLst>
                <a:ext uri="{FF2B5EF4-FFF2-40B4-BE49-F238E27FC236}">
                  <a16:creationId xmlns:a16="http://schemas.microsoft.com/office/drawing/2014/main" id="{04EFB709-30A0-0156-244A-F775BCBED38D}"/>
                </a:ext>
              </a:extLst>
            </p:cNvPr>
            <p:cNvPicPr>
              <a:picLocks noChangeAspect="1"/>
            </p:cNvPicPr>
            <p:nvPr/>
          </p:nvPicPr>
          <p:blipFill>
            <a:blip r:embed="rId12" cstate="hqprint">
              <a:extLst>
                <a:ext uri="{28A0092B-C50C-407E-A947-70E740481C1C}">
                  <a14:useLocalDpi xmlns:a14="http://schemas.microsoft.com/office/drawing/2010/main" val="0"/>
                </a:ext>
                <a:ext uri="{96DAC541-7B7A-43D3-8B79-37D633B846F1}">
                  <asvg:svgBlip xmlns:asvg="http://schemas.microsoft.com/office/drawing/2016/SVG/main" r:embed="rId13"/>
                </a:ext>
              </a:extLst>
            </a:blip>
            <a:srcRect/>
            <a:stretch>
              <a:fillRect/>
            </a:stretch>
          </p:blipFill>
          <p:spPr>
            <a:xfrm>
              <a:off x="310435" y="7338060"/>
              <a:ext cx="2128643" cy="2323212"/>
            </a:xfrm>
            <a:prstGeom prst="rect">
              <a:avLst/>
            </a:prstGeom>
          </p:spPr>
        </p:pic>
      </p:grpSp>
      <p:grpSp>
        <p:nvGrpSpPr>
          <p:cNvPr id="36" name="Group 35">
            <a:extLst>
              <a:ext uri="{FF2B5EF4-FFF2-40B4-BE49-F238E27FC236}">
                <a16:creationId xmlns:a16="http://schemas.microsoft.com/office/drawing/2014/main" id="{657CF57C-9482-1D4B-261B-FF7FAF216153}"/>
              </a:ext>
            </a:extLst>
          </p:cNvPr>
          <p:cNvGrpSpPr/>
          <p:nvPr/>
        </p:nvGrpSpPr>
        <p:grpSpPr>
          <a:xfrm>
            <a:off x="6289826" y="4902200"/>
            <a:ext cx="5363154" cy="1473200"/>
            <a:chOff x="9023498" y="7402261"/>
            <a:chExt cx="8044731" cy="2209800"/>
          </a:xfrm>
        </p:grpSpPr>
        <p:sp>
          <p:nvSpPr>
            <p:cNvPr id="37" name="d">
              <a:extLst>
                <a:ext uri="{FF2B5EF4-FFF2-40B4-BE49-F238E27FC236}">
                  <a16:creationId xmlns:a16="http://schemas.microsoft.com/office/drawing/2014/main" id="{8EF2AC32-860D-FF2E-D224-AAEA0D381ACC}"/>
                </a:ext>
              </a:extLst>
            </p:cNvPr>
            <p:cNvSpPr/>
            <p:nvPr/>
          </p:nvSpPr>
          <p:spPr>
            <a:xfrm>
              <a:off x="9765045" y="7429559"/>
              <a:ext cx="7303184" cy="2071397"/>
            </a:xfrm>
            <a:prstGeom prst="roundRect">
              <a:avLst/>
            </a:prstGeom>
            <a:solidFill>
              <a:srgbClr val="D4D5FF"/>
            </a:solidFill>
            <a:ln w="76200">
              <a:solidFill>
                <a:srgbClr val="002795"/>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92" rtl="0" eaLnBrk="1" fontAlgn="auto" latinLnBrk="0" hangingPunct="1">
                <a:lnSpc>
                  <a:spcPct val="100000"/>
                </a:lnSpc>
                <a:spcBef>
                  <a:spcPts val="0"/>
                </a:spcBef>
                <a:spcAft>
                  <a:spcPts val="0"/>
                </a:spcAft>
                <a:buClrTx/>
                <a:buSzTx/>
                <a:buFontTx/>
                <a:buNone/>
                <a:tabLst/>
                <a:defRPr/>
              </a:pPr>
              <a:r>
                <a:rPr kumimoji="0" lang="en-US" sz="5400" b="1" i="0" u="none" strike="noStrike" kern="1200" cap="none" spc="0" normalizeH="0" baseline="0" noProof="0" dirty="0">
                  <a:ln>
                    <a:noFill/>
                  </a:ln>
                  <a:solidFill>
                    <a:srgbClr val="009999"/>
                  </a:solidFill>
                  <a:effectLst/>
                  <a:uLnTx/>
                  <a:uFillTx/>
                  <a:latin typeface="Calibri" panose="020F0502020204030204"/>
                  <a:ea typeface="+mn-ea"/>
                  <a:cs typeface="+mn-cs"/>
                </a:rPr>
                <a:t>240</a:t>
              </a:r>
              <a:endParaRPr kumimoji="0" lang="en-US" sz="5400" b="1" i="0" u="none" strike="noStrike" kern="1200" cap="none" spc="0" normalizeH="0" baseline="0" noProof="0" dirty="0">
                <a:ln>
                  <a:noFill/>
                </a:ln>
                <a:solidFill>
                  <a:srgbClr val="002795"/>
                </a:solidFill>
                <a:effectLst/>
                <a:uLnTx/>
                <a:uFillTx/>
                <a:latin typeface="Calibri" panose="020F0502020204030204"/>
                <a:ea typeface="+mn-ea"/>
                <a:cs typeface="+mn-cs"/>
              </a:endParaRPr>
            </a:p>
          </p:txBody>
        </p:sp>
        <p:pic>
          <p:nvPicPr>
            <p:cNvPr id="38" name="Picture 13">
              <a:extLst>
                <a:ext uri="{FF2B5EF4-FFF2-40B4-BE49-F238E27FC236}">
                  <a16:creationId xmlns:a16="http://schemas.microsoft.com/office/drawing/2014/main" id="{8B9D7F7D-CEB7-B9F6-3115-0842B266F664}"/>
                </a:ext>
              </a:extLst>
            </p:cNvPr>
            <p:cNvPicPr>
              <a:picLocks noChangeAspect="1"/>
            </p:cNvPicPr>
            <p:nvPr/>
          </p:nvPicPr>
          <p:blipFill>
            <a:blip r:embed="rId14" cstate="hqprint">
              <a:extLst>
                <a:ext uri="{28A0092B-C50C-407E-A947-70E740481C1C}">
                  <a14:useLocalDpi xmlns:a14="http://schemas.microsoft.com/office/drawing/2010/main" val="0"/>
                </a:ext>
                <a:ext uri="{96DAC541-7B7A-43D3-8B79-37D633B846F1}">
                  <asvg:svgBlip xmlns:asvg="http://schemas.microsoft.com/office/drawing/2016/SVG/main" r:embed="rId15"/>
                </a:ext>
              </a:extLst>
            </a:blip>
            <a:srcRect/>
            <a:stretch>
              <a:fillRect/>
            </a:stretch>
          </p:blipFill>
          <p:spPr>
            <a:xfrm>
              <a:off x="9023498" y="7402261"/>
              <a:ext cx="2010918" cy="2209800"/>
            </a:xfrm>
            <a:prstGeom prst="rect">
              <a:avLst/>
            </a:prstGeom>
          </p:spPr>
        </p:pic>
      </p:grpSp>
      <p:pic>
        <p:nvPicPr>
          <p:cNvPr id="39" name="Đúng">
            <a:extLst>
              <a:ext uri="{FF2B5EF4-FFF2-40B4-BE49-F238E27FC236}">
                <a16:creationId xmlns:a16="http://schemas.microsoft.com/office/drawing/2014/main" id="{E364B131-B179-0BB2-A739-F55D3567A736}"/>
              </a:ext>
            </a:extLst>
          </p:cNvPr>
          <p:cNvPicPr>
            <a:picLocks noChangeAspect="1"/>
          </p:cNvPicPr>
          <p:nvPr/>
        </p:nvPicPr>
        <p:blipFill>
          <a:blip r:embed="rId16">
            <a:extLst>
              <a:ext uri="{28A0092B-C50C-407E-A947-70E740481C1C}">
                <a14:useLocalDpi xmlns:a14="http://schemas.microsoft.com/office/drawing/2010/main" val="0"/>
              </a:ext>
            </a:extLst>
          </a:blip>
          <a:srcRect/>
          <a:stretch/>
        </p:blipFill>
        <p:spPr>
          <a:xfrm>
            <a:off x="4279051" y="2717800"/>
            <a:ext cx="3339595" cy="3326156"/>
          </a:xfrm>
          <a:prstGeom prst="rect">
            <a:avLst/>
          </a:prstGeom>
        </p:spPr>
      </p:pic>
      <p:sp>
        <p:nvSpPr>
          <p:cNvPr id="41" name="Arrow: Left 40">
            <a:hlinkClick r:id="rId17" action="ppaction://hlinksldjump"/>
            <a:extLst>
              <a:ext uri="{FF2B5EF4-FFF2-40B4-BE49-F238E27FC236}">
                <a16:creationId xmlns:a16="http://schemas.microsoft.com/office/drawing/2014/main" id="{20D2A433-4D7B-3DE9-6B2F-7C68BFA67EAF}"/>
              </a:ext>
            </a:extLst>
          </p:cNvPr>
          <p:cNvSpPr/>
          <p:nvPr/>
        </p:nvSpPr>
        <p:spPr>
          <a:xfrm>
            <a:off x="10760149" y="233916"/>
            <a:ext cx="1212111" cy="552893"/>
          </a:xfrm>
          <a:prstGeom prst="lef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rPr>
              <a:t>Quay </a:t>
            </a:r>
            <a:r>
              <a:rPr kumimoji="0" lang="en-US" sz="1800" b="0" i="0" u="none" strike="noStrike" kern="1200" cap="none" spc="0" normalizeH="0" baseline="0" noProof="0" dirty="0" err="1">
                <a:ln>
                  <a:noFill/>
                </a:ln>
                <a:solidFill>
                  <a:prstClr val="white"/>
                </a:solidFill>
                <a:effectLst/>
                <a:uLnTx/>
                <a:uFillTx/>
                <a:latin typeface="Calibri" panose="020F0502020204030204"/>
                <a:ea typeface="+mn-ea"/>
                <a:cs typeface="+mn-cs"/>
              </a:rPr>
              <a:t>về</a:t>
            </a: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14148609"/>
      </p:ext>
    </p:extLst>
  </p:cSld>
  <p:clrMapOvr>
    <a:masterClrMapping/>
  </p:clrMapOvr>
  <p:transition>
    <p:fad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14:presetBounceEnd="72000">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14:bounceEnd="72000">
                                          <p:cBhvr additive="base">
                                            <p:cTn id="7" dur="1000" fill="hold"/>
                                            <p:tgtEl>
                                              <p:spTgt spid="27"/>
                                            </p:tgtEl>
                                            <p:attrNameLst>
                                              <p:attrName>ppt_x</p:attrName>
                                            </p:attrNameLst>
                                          </p:cBhvr>
                                          <p:tavLst>
                                            <p:tav tm="0">
                                              <p:val>
                                                <p:strVal val="#ppt_x"/>
                                              </p:val>
                                            </p:tav>
                                            <p:tav tm="100000">
                                              <p:val>
                                                <p:strVal val="#ppt_x"/>
                                              </p:val>
                                            </p:tav>
                                          </p:tavLst>
                                        </p:anim>
                                        <p:anim calcmode="lin" valueType="num" p14:bounceEnd="72000">
                                          <p:cBhvr additive="base">
                                            <p:cTn id="8" dur="1000" fill="hold"/>
                                            <p:tgtEl>
                                              <p:spTgt spid="27"/>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14:presetBounceEnd="72000">
                                      <p:stCondLst>
                                        <p:cond delay="500"/>
                                      </p:stCondLst>
                                      <p:childTnLst>
                                        <p:set>
                                          <p:cBhvr>
                                            <p:cTn id="10" dur="1" fill="hold">
                                              <p:stCondLst>
                                                <p:cond delay="0"/>
                                              </p:stCondLst>
                                            </p:cTn>
                                            <p:tgtEl>
                                              <p:spTgt spid="33"/>
                                            </p:tgtEl>
                                            <p:attrNameLst>
                                              <p:attrName>style.visibility</p:attrName>
                                            </p:attrNameLst>
                                          </p:cBhvr>
                                          <p:to>
                                            <p:strVal val="visible"/>
                                          </p:to>
                                        </p:set>
                                        <p:anim calcmode="lin" valueType="num" p14:bounceEnd="72000">
                                          <p:cBhvr additive="base">
                                            <p:cTn id="11" dur="1000" fill="hold"/>
                                            <p:tgtEl>
                                              <p:spTgt spid="33"/>
                                            </p:tgtEl>
                                            <p:attrNameLst>
                                              <p:attrName>ppt_x</p:attrName>
                                            </p:attrNameLst>
                                          </p:cBhvr>
                                          <p:tavLst>
                                            <p:tav tm="0">
                                              <p:val>
                                                <p:strVal val="#ppt_x"/>
                                              </p:val>
                                            </p:tav>
                                            <p:tav tm="100000">
                                              <p:val>
                                                <p:strVal val="#ppt_x"/>
                                              </p:val>
                                            </p:tav>
                                          </p:tavLst>
                                        </p:anim>
                                        <p:anim calcmode="lin" valueType="num" p14:bounceEnd="72000">
                                          <p:cBhvr additive="base">
                                            <p:cTn id="12" dur="1000" fill="hold"/>
                                            <p:tgtEl>
                                              <p:spTgt spid="33"/>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14:presetBounceEnd="72000">
                                      <p:stCondLst>
                                        <p:cond delay="1000"/>
                                      </p:stCondLst>
                                      <p:childTnLst>
                                        <p:set>
                                          <p:cBhvr>
                                            <p:cTn id="14" dur="1" fill="hold">
                                              <p:stCondLst>
                                                <p:cond delay="0"/>
                                              </p:stCondLst>
                                            </p:cTn>
                                            <p:tgtEl>
                                              <p:spTgt spid="30"/>
                                            </p:tgtEl>
                                            <p:attrNameLst>
                                              <p:attrName>style.visibility</p:attrName>
                                            </p:attrNameLst>
                                          </p:cBhvr>
                                          <p:to>
                                            <p:strVal val="visible"/>
                                          </p:to>
                                        </p:set>
                                        <p:anim calcmode="lin" valueType="num" p14:bounceEnd="72000">
                                          <p:cBhvr additive="base">
                                            <p:cTn id="15" dur="1000" fill="hold"/>
                                            <p:tgtEl>
                                              <p:spTgt spid="30"/>
                                            </p:tgtEl>
                                            <p:attrNameLst>
                                              <p:attrName>ppt_x</p:attrName>
                                            </p:attrNameLst>
                                          </p:cBhvr>
                                          <p:tavLst>
                                            <p:tav tm="0">
                                              <p:val>
                                                <p:strVal val="#ppt_x"/>
                                              </p:val>
                                            </p:tav>
                                            <p:tav tm="100000">
                                              <p:val>
                                                <p:strVal val="#ppt_x"/>
                                              </p:val>
                                            </p:tav>
                                          </p:tavLst>
                                        </p:anim>
                                        <p:anim calcmode="lin" valueType="num" p14:bounceEnd="72000">
                                          <p:cBhvr additive="base">
                                            <p:cTn id="16" dur="1000" fill="hold"/>
                                            <p:tgtEl>
                                              <p:spTgt spid="30"/>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14:presetBounceEnd="72000">
                                      <p:stCondLst>
                                        <p:cond delay="1500"/>
                                      </p:stCondLst>
                                      <p:childTnLst>
                                        <p:set>
                                          <p:cBhvr>
                                            <p:cTn id="18" dur="1" fill="hold">
                                              <p:stCondLst>
                                                <p:cond delay="0"/>
                                              </p:stCondLst>
                                            </p:cTn>
                                            <p:tgtEl>
                                              <p:spTgt spid="36"/>
                                            </p:tgtEl>
                                            <p:attrNameLst>
                                              <p:attrName>style.visibility</p:attrName>
                                            </p:attrNameLst>
                                          </p:cBhvr>
                                          <p:to>
                                            <p:strVal val="visible"/>
                                          </p:to>
                                        </p:set>
                                        <p:anim calcmode="lin" valueType="num" p14:bounceEnd="72000">
                                          <p:cBhvr additive="base">
                                            <p:cTn id="19" dur="1000" fill="hold"/>
                                            <p:tgtEl>
                                              <p:spTgt spid="36"/>
                                            </p:tgtEl>
                                            <p:attrNameLst>
                                              <p:attrName>ppt_x</p:attrName>
                                            </p:attrNameLst>
                                          </p:cBhvr>
                                          <p:tavLst>
                                            <p:tav tm="0">
                                              <p:val>
                                                <p:strVal val="#ppt_x"/>
                                              </p:val>
                                            </p:tav>
                                            <p:tav tm="100000">
                                              <p:val>
                                                <p:strVal val="#ppt_x"/>
                                              </p:val>
                                            </p:tav>
                                          </p:tavLst>
                                        </p:anim>
                                        <p:anim calcmode="lin" valueType="num" p14:bounceEnd="72000">
                                          <p:cBhvr additive="base">
                                            <p:cTn id="20" dur="1000" fill="hold"/>
                                            <p:tgtEl>
                                              <p:spTgt spid="3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21" restart="whenNotActive" fill="hold" evtFilter="cancelBubble" nodeType="interactiveSeq">
                    <p:stCondLst>
                      <p:cond evt="onClick" delay="0">
                        <p:tgtEl>
                          <p:spTgt spid="27"/>
                        </p:tgtEl>
                      </p:cond>
                    </p:stCondLst>
                    <p:endSync evt="end" delay="0">
                      <p:rtn val="all"/>
                    </p:endSync>
                    <p:childTnLst>
                      <p:par>
                        <p:cTn id="22" fill="hold">
                          <p:stCondLst>
                            <p:cond delay="0"/>
                          </p:stCondLst>
                          <p:childTnLst>
                            <p:par>
                              <p:cTn id="23" fill="hold">
                                <p:stCondLst>
                                  <p:cond delay="0"/>
                                </p:stCondLst>
                                <p:childTnLst>
                                  <p:par>
                                    <p:cTn id="24" presetID="1" presetClass="mediacall" presetSubtype="0" fill="hold" nodeType="withEffect">
                                      <p:stCondLst>
                                        <p:cond delay="0"/>
                                      </p:stCondLst>
                                      <p:childTnLst>
                                        <p:cmd type="call" cmd="playFrom(0.0)">
                                          <p:cBhvr>
                                            <p:cTn id="25" dur="5120" fill="hold"/>
                                            <p:tgtEl>
                                              <p:spTgt spid="4"/>
                                            </p:tgtEl>
                                          </p:cBhvr>
                                        </p:cmd>
                                      </p:childTnLst>
                                    </p:cTn>
                                  </p:par>
                                  <p:par>
                                    <p:cTn id="26" presetID="26" presetClass="emph" presetSubtype="0" fill="hold" nodeType="withEffect">
                                      <p:stCondLst>
                                        <p:cond delay="0"/>
                                      </p:stCondLst>
                                      <p:childTnLst>
                                        <p:animEffect transition="out" filter="fade">
                                          <p:cBhvr>
                                            <p:cTn id="27" dur="500" tmFilter="0, 0; .2, .5; .8, .5; 1, 0"/>
                                            <p:tgtEl>
                                              <p:spTgt spid="27"/>
                                            </p:tgtEl>
                                          </p:cBhvr>
                                        </p:animEffect>
                                        <p:animScale>
                                          <p:cBhvr>
                                            <p:cTn id="28" dur="250" autoRev="1" fill="hold"/>
                                            <p:tgtEl>
                                              <p:spTgt spid="27"/>
                                            </p:tgtEl>
                                          </p:cBhvr>
                                          <p:by x="105000" y="105000"/>
                                        </p:animScale>
                                      </p:childTnLst>
                                    </p:cTn>
                                  </p:par>
                                </p:childTnLst>
                              </p:cTn>
                            </p:par>
                          </p:childTnLst>
                        </p:cTn>
                      </p:par>
                    </p:childTnLst>
                  </p:cTn>
                  <p:nextCondLst>
                    <p:cond evt="onClick" delay="0">
                      <p:tgtEl>
                        <p:spTgt spid="27"/>
                      </p:tgtEl>
                    </p:cond>
                  </p:nextCondLst>
                </p:seq>
                <p:seq concurrent="1" nextAc="seek">
                  <p:cTn id="29" restart="whenNotActive" fill="hold" evtFilter="cancelBubble" nodeType="interactiveSeq">
                    <p:stCondLst>
                      <p:cond evt="onClick" delay="0">
                        <p:tgtEl>
                          <p:spTgt spid="33"/>
                        </p:tgtEl>
                      </p:cond>
                    </p:stCondLst>
                    <p:endSync evt="end" delay="0">
                      <p:rtn val="all"/>
                    </p:endSync>
                    <p:childTnLst>
                      <p:par>
                        <p:cTn id="30" fill="hold">
                          <p:stCondLst>
                            <p:cond delay="0"/>
                          </p:stCondLst>
                          <p:childTnLst>
                            <p:par>
                              <p:cTn id="31" fill="hold">
                                <p:stCondLst>
                                  <p:cond delay="0"/>
                                </p:stCondLst>
                                <p:childTnLst>
                                  <p:par>
                                    <p:cTn id="32" presetID="26" presetClass="emph" presetSubtype="0" fill="hold" nodeType="withEffect">
                                      <p:stCondLst>
                                        <p:cond delay="0"/>
                                      </p:stCondLst>
                                      <p:childTnLst>
                                        <p:animEffect transition="out" filter="fade">
                                          <p:cBhvr>
                                            <p:cTn id="33" dur="500" tmFilter="0, 0; .2, .5; .8, .5; 1, 0"/>
                                            <p:tgtEl>
                                              <p:spTgt spid="33"/>
                                            </p:tgtEl>
                                          </p:cBhvr>
                                        </p:animEffect>
                                        <p:animScale>
                                          <p:cBhvr>
                                            <p:cTn id="34" dur="250" autoRev="1" fill="hold"/>
                                            <p:tgtEl>
                                              <p:spTgt spid="33"/>
                                            </p:tgtEl>
                                          </p:cBhvr>
                                          <p:by x="105000" y="105000"/>
                                        </p:animScale>
                                      </p:childTnLst>
                                    </p:cTn>
                                  </p:par>
                                  <p:par>
                                    <p:cTn id="35" presetID="49" presetClass="entr" presetSubtype="0" decel="100000" fill="hold" nodeType="withEffect">
                                      <p:stCondLst>
                                        <p:cond delay="0"/>
                                      </p:stCondLst>
                                      <p:childTnLst>
                                        <p:set>
                                          <p:cBhvr>
                                            <p:cTn id="36" dur="1" fill="hold">
                                              <p:stCondLst>
                                                <p:cond delay="0"/>
                                              </p:stCondLst>
                                            </p:cTn>
                                            <p:tgtEl>
                                              <p:spTgt spid="39"/>
                                            </p:tgtEl>
                                            <p:attrNameLst>
                                              <p:attrName>style.visibility</p:attrName>
                                            </p:attrNameLst>
                                          </p:cBhvr>
                                          <p:to>
                                            <p:strVal val="visible"/>
                                          </p:to>
                                        </p:set>
                                        <p:anim calcmode="lin" valueType="num">
                                          <p:cBhvr>
                                            <p:cTn id="37" dur="500" fill="hold"/>
                                            <p:tgtEl>
                                              <p:spTgt spid="39"/>
                                            </p:tgtEl>
                                            <p:attrNameLst>
                                              <p:attrName>ppt_w</p:attrName>
                                            </p:attrNameLst>
                                          </p:cBhvr>
                                          <p:tavLst>
                                            <p:tav tm="0">
                                              <p:val>
                                                <p:fltVal val="0"/>
                                              </p:val>
                                            </p:tav>
                                            <p:tav tm="100000">
                                              <p:val>
                                                <p:strVal val="#ppt_w"/>
                                              </p:val>
                                            </p:tav>
                                          </p:tavLst>
                                        </p:anim>
                                        <p:anim calcmode="lin" valueType="num">
                                          <p:cBhvr>
                                            <p:cTn id="38" dur="500" fill="hold"/>
                                            <p:tgtEl>
                                              <p:spTgt spid="39"/>
                                            </p:tgtEl>
                                            <p:attrNameLst>
                                              <p:attrName>ppt_h</p:attrName>
                                            </p:attrNameLst>
                                          </p:cBhvr>
                                          <p:tavLst>
                                            <p:tav tm="0">
                                              <p:val>
                                                <p:fltVal val="0"/>
                                              </p:val>
                                            </p:tav>
                                            <p:tav tm="100000">
                                              <p:val>
                                                <p:strVal val="#ppt_h"/>
                                              </p:val>
                                            </p:tav>
                                          </p:tavLst>
                                        </p:anim>
                                        <p:anim calcmode="lin" valueType="num">
                                          <p:cBhvr>
                                            <p:cTn id="39" dur="500" fill="hold"/>
                                            <p:tgtEl>
                                              <p:spTgt spid="39"/>
                                            </p:tgtEl>
                                            <p:attrNameLst>
                                              <p:attrName>style.rotation</p:attrName>
                                            </p:attrNameLst>
                                          </p:cBhvr>
                                          <p:tavLst>
                                            <p:tav tm="0">
                                              <p:val>
                                                <p:fltVal val="360"/>
                                              </p:val>
                                            </p:tav>
                                            <p:tav tm="100000">
                                              <p:val>
                                                <p:fltVal val="0"/>
                                              </p:val>
                                            </p:tav>
                                          </p:tavLst>
                                        </p:anim>
                                        <p:animEffect transition="in" filter="fade">
                                          <p:cBhvr>
                                            <p:cTn id="40" dur="500"/>
                                            <p:tgtEl>
                                              <p:spTgt spid="39"/>
                                            </p:tgtEl>
                                          </p:cBhvr>
                                        </p:animEffect>
                                      </p:childTnLst>
                                    </p:cTn>
                                  </p:par>
                                  <p:par>
                                    <p:cTn id="41" presetID="1" presetClass="mediacall" presetSubtype="0" fill="hold" nodeType="withEffect">
                                      <p:stCondLst>
                                        <p:cond delay="0"/>
                                      </p:stCondLst>
                                      <p:childTnLst>
                                        <p:cmd type="call" cmd="playFrom(0.0)">
                                          <p:cBhvr>
                                            <p:cTn id="42" dur="3448" fill="hold"/>
                                            <p:tgtEl>
                                              <p:spTgt spid="5"/>
                                            </p:tgtEl>
                                          </p:cBhvr>
                                        </p:cmd>
                                      </p:childTnLst>
                                    </p:cTn>
                                  </p:par>
                                  <p:par>
                                    <p:cTn id="43" presetID="32" presetClass="emph" presetSubtype="0" fill="hold" nodeType="withEffect">
                                      <p:stCondLst>
                                        <p:cond delay="200"/>
                                      </p:stCondLst>
                                      <p:childTnLst>
                                        <p:animRot by="120000">
                                          <p:cBhvr>
                                            <p:cTn id="44" dur="100" fill="hold">
                                              <p:stCondLst>
                                                <p:cond delay="0"/>
                                              </p:stCondLst>
                                            </p:cTn>
                                            <p:tgtEl>
                                              <p:spTgt spid="39"/>
                                            </p:tgtEl>
                                            <p:attrNameLst>
                                              <p:attrName>r</p:attrName>
                                            </p:attrNameLst>
                                          </p:cBhvr>
                                        </p:animRot>
                                        <p:animRot by="-240000">
                                          <p:cBhvr>
                                            <p:cTn id="45" dur="200" fill="hold">
                                              <p:stCondLst>
                                                <p:cond delay="200"/>
                                              </p:stCondLst>
                                            </p:cTn>
                                            <p:tgtEl>
                                              <p:spTgt spid="39"/>
                                            </p:tgtEl>
                                            <p:attrNameLst>
                                              <p:attrName>r</p:attrName>
                                            </p:attrNameLst>
                                          </p:cBhvr>
                                        </p:animRot>
                                        <p:animRot by="240000">
                                          <p:cBhvr>
                                            <p:cTn id="46" dur="200" fill="hold">
                                              <p:stCondLst>
                                                <p:cond delay="400"/>
                                              </p:stCondLst>
                                            </p:cTn>
                                            <p:tgtEl>
                                              <p:spTgt spid="39"/>
                                            </p:tgtEl>
                                            <p:attrNameLst>
                                              <p:attrName>r</p:attrName>
                                            </p:attrNameLst>
                                          </p:cBhvr>
                                        </p:animRot>
                                        <p:animRot by="-240000">
                                          <p:cBhvr>
                                            <p:cTn id="47" dur="200" fill="hold">
                                              <p:stCondLst>
                                                <p:cond delay="600"/>
                                              </p:stCondLst>
                                            </p:cTn>
                                            <p:tgtEl>
                                              <p:spTgt spid="39"/>
                                            </p:tgtEl>
                                            <p:attrNameLst>
                                              <p:attrName>r</p:attrName>
                                            </p:attrNameLst>
                                          </p:cBhvr>
                                        </p:animRot>
                                        <p:animRot by="120000">
                                          <p:cBhvr>
                                            <p:cTn id="48" dur="200" fill="hold">
                                              <p:stCondLst>
                                                <p:cond delay="800"/>
                                              </p:stCondLst>
                                            </p:cTn>
                                            <p:tgtEl>
                                              <p:spTgt spid="39"/>
                                            </p:tgtEl>
                                            <p:attrNameLst>
                                              <p:attrName>r</p:attrName>
                                            </p:attrNameLst>
                                          </p:cBhvr>
                                        </p:animRot>
                                      </p:childTnLst>
                                    </p:cTn>
                                  </p:par>
                                  <p:par>
                                    <p:cTn id="49" presetID="31" presetClass="exit" presetSubtype="0" fill="hold" nodeType="withEffect">
                                      <p:stCondLst>
                                        <p:cond delay="200"/>
                                      </p:stCondLst>
                                      <p:childTnLst>
                                        <p:anim calcmode="lin" valueType="num">
                                          <p:cBhvr>
                                            <p:cTn id="50" dur="1000"/>
                                            <p:tgtEl>
                                              <p:spTgt spid="27"/>
                                            </p:tgtEl>
                                            <p:attrNameLst>
                                              <p:attrName>ppt_w</p:attrName>
                                            </p:attrNameLst>
                                          </p:cBhvr>
                                          <p:tavLst>
                                            <p:tav tm="0">
                                              <p:val>
                                                <p:strVal val="ppt_w"/>
                                              </p:val>
                                            </p:tav>
                                            <p:tav tm="100000">
                                              <p:val>
                                                <p:fltVal val="0"/>
                                              </p:val>
                                            </p:tav>
                                          </p:tavLst>
                                        </p:anim>
                                        <p:anim calcmode="lin" valueType="num">
                                          <p:cBhvr>
                                            <p:cTn id="51" dur="1000"/>
                                            <p:tgtEl>
                                              <p:spTgt spid="27"/>
                                            </p:tgtEl>
                                            <p:attrNameLst>
                                              <p:attrName>ppt_h</p:attrName>
                                            </p:attrNameLst>
                                          </p:cBhvr>
                                          <p:tavLst>
                                            <p:tav tm="0">
                                              <p:val>
                                                <p:strVal val="ppt_h"/>
                                              </p:val>
                                            </p:tav>
                                            <p:tav tm="100000">
                                              <p:val>
                                                <p:fltVal val="0"/>
                                              </p:val>
                                            </p:tav>
                                          </p:tavLst>
                                        </p:anim>
                                        <p:anim calcmode="lin" valueType="num">
                                          <p:cBhvr>
                                            <p:cTn id="52" dur="1000"/>
                                            <p:tgtEl>
                                              <p:spTgt spid="27"/>
                                            </p:tgtEl>
                                            <p:attrNameLst>
                                              <p:attrName>style.rotation</p:attrName>
                                            </p:attrNameLst>
                                          </p:cBhvr>
                                          <p:tavLst>
                                            <p:tav tm="0">
                                              <p:val>
                                                <p:fltVal val="0"/>
                                              </p:val>
                                            </p:tav>
                                            <p:tav tm="100000">
                                              <p:val>
                                                <p:fltVal val="90"/>
                                              </p:val>
                                            </p:tav>
                                          </p:tavLst>
                                        </p:anim>
                                        <p:animEffect transition="out" filter="fade">
                                          <p:cBhvr>
                                            <p:cTn id="53" dur="1000"/>
                                            <p:tgtEl>
                                              <p:spTgt spid="27"/>
                                            </p:tgtEl>
                                          </p:cBhvr>
                                        </p:animEffect>
                                        <p:set>
                                          <p:cBhvr>
                                            <p:cTn id="54" dur="1" fill="hold">
                                              <p:stCondLst>
                                                <p:cond delay="999"/>
                                              </p:stCondLst>
                                            </p:cTn>
                                            <p:tgtEl>
                                              <p:spTgt spid="27"/>
                                            </p:tgtEl>
                                            <p:attrNameLst>
                                              <p:attrName>style.visibility</p:attrName>
                                            </p:attrNameLst>
                                          </p:cBhvr>
                                          <p:to>
                                            <p:strVal val="hidden"/>
                                          </p:to>
                                        </p:set>
                                      </p:childTnLst>
                                    </p:cTn>
                                  </p:par>
                                  <p:par>
                                    <p:cTn id="55" presetID="31" presetClass="exit" presetSubtype="0" fill="hold" nodeType="withEffect">
                                      <p:stCondLst>
                                        <p:cond delay="200"/>
                                      </p:stCondLst>
                                      <p:childTnLst>
                                        <p:anim calcmode="lin" valueType="num">
                                          <p:cBhvr>
                                            <p:cTn id="56" dur="1000"/>
                                            <p:tgtEl>
                                              <p:spTgt spid="36"/>
                                            </p:tgtEl>
                                            <p:attrNameLst>
                                              <p:attrName>ppt_w</p:attrName>
                                            </p:attrNameLst>
                                          </p:cBhvr>
                                          <p:tavLst>
                                            <p:tav tm="0">
                                              <p:val>
                                                <p:strVal val="ppt_w"/>
                                              </p:val>
                                            </p:tav>
                                            <p:tav tm="100000">
                                              <p:val>
                                                <p:fltVal val="0"/>
                                              </p:val>
                                            </p:tav>
                                          </p:tavLst>
                                        </p:anim>
                                        <p:anim calcmode="lin" valueType="num">
                                          <p:cBhvr>
                                            <p:cTn id="57" dur="1000"/>
                                            <p:tgtEl>
                                              <p:spTgt spid="36"/>
                                            </p:tgtEl>
                                            <p:attrNameLst>
                                              <p:attrName>ppt_h</p:attrName>
                                            </p:attrNameLst>
                                          </p:cBhvr>
                                          <p:tavLst>
                                            <p:tav tm="0">
                                              <p:val>
                                                <p:strVal val="ppt_h"/>
                                              </p:val>
                                            </p:tav>
                                            <p:tav tm="100000">
                                              <p:val>
                                                <p:fltVal val="0"/>
                                              </p:val>
                                            </p:tav>
                                          </p:tavLst>
                                        </p:anim>
                                        <p:anim calcmode="lin" valueType="num">
                                          <p:cBhvr>
                                            <p:cTn id="58" dur="1000"/>
                                            <p:tgtEl>
                                              <p:spTgt spid="36"/>
                                            </p:tgtEl>
                                            <p:attrNameLst>
                                              <p:attrName>style.rotation</p:attrName>
                                            </p:attrNameLst>
                                          </p:cBhvr>
                                          <p:tavLst>
                                            <p:tav tm="0">
                                              <p:val>
                                                <p:fltVal val="0"/>
                                              </p:val>
                                            </p:tav>
                                            <p:tav tm="100000">
                                              <p:val>
                                                <p:fltVal val="90"/>
                                              </p:val>
                                            </p:tav>
                                          </p:tavLst>
                                        </p:anim>
                                        <p:animEffect transition="out" filter="fade">
                                          <p:cBhvr>
                                            <p:cTn id="59" dur="1000"/>
                                            <p:tgtEl>
                                              <p:spTgt spid="36"/>
                                            </p:tgtEl>
                                          </p:cBhvr>
                                        </p:animEffect>
                                        <p:set>
                                          <p:cBhvr>
                                            <p:cTn id="60" dur="1" fill="hold">
                                              <p:stCondLst>
                                                <p:cond delay="999"/>
                                              </p:stCondLst>
                                            </p:cTn>
                                            <p:tgtEl>
                                              <p:spTgt spid="36"/>
                                            </p:tgtEl>
                                            <p:attrNameLst>
                                              <p:attrName>style.visibility</p:attrName>
                                            </p:attrNameLst>
                                          </p:cBhvr>
                                          <p:to>
                                            <p:strVal val="hidden"/>
                                          </p:to>
                                        </p:set>
                                      </p:childTnLst>
                                    </p:cTn>
                                  </p:par>
                                  <p:par>
                                    <p:cTn id="61" presetID="31" presetClass="exit" presetSubtype="0" fill="hold" nodeType="withEffect">
                                      <p:stCondLst>
                                        <p:cond delay="200"/>
                                      </p:stCondLst>
                                      <p:childTnLst>
                                        <p:anim calcmode="lin" valueType="num">
                                          <p:cBhvr>
                                            <p:cTn id="62" dur="1000"/>
                                            <p:tgtEl>
                                              <p:spTgt spid="30"/>
                                            </p:tgtEl>
                                            <p:attrNameLst>
                                              <p:attrName>ppt_w</p:attrName>
                                            </p:attrNameLst>
                                          </p:cBhvr>
                                          <p:tavLst>
                                            <p:tav tm="0">
                                              <p:val>
                                                <p:strVal val="ppt_w"/>
                                              </p:val>
                                            </p:tav>
                                            <p:tav tm="100000">
                                              <p:val>
                                                <p:fltVal val="0"/>
                                              </p:val>
                                            </p:tav>
                                          </p:tavLst>
                                        </p:anim>
                                        <p:anim calcmode="lin" valueType="num">
                                          <p:cBhvr>
                                            <p:cTn id="63" dur="1000"/>
                                            <p:tgtEl>
                                              <p:spTgt spid="30"/>
                                            </p:tgtEl>
                                            <p:attrNameLst>
                                              <p:attrName>ppt_h</p:attrName>
                                            </p:attrNameLst>
                                          </p:cBhvr>
                                          <p:tavLst>
                                            <p:tav tm="0">
                                              <p:val>
                                                <p:strVal val="ppt_h"/>
                                              </p:val>
                                            </p:tav>
                                            <p:tav tm="100000">
                                              <p:val>
                                                <p:fltVal val="0"/>
                                              </p:val>
                                            </p:tav>
                                          </p:tavLst>
                                        </p:anim>
                                        <p:anim calcmode="lin" valueType="num">
                                          <p:cBhvr>
                                            <p:cTn id="64" dur="1000"/>
                                            <p:tgtEl>
                                              <p:spTgt spid="30"/>
                                            </p:tgtEl>
                                            <p:attrNameLst>
                                              <p:attrName>style.rotation</p:attrName>
                                            </p:attrNameLst>
                                          </p:cBhvr>
                                          <p:tavLst>
                                            <p:tav tm="0">
                                              <p:val>
                                                <p:fltVal val="0"/>
                                              </p:val>
                                            </p:tav>
                                            <p:tav tm="100000">
                                              <p:val>
                                                <p:fltVal val="90"/>
                                              </p:val>
                                            </p:tav>
                                          </p:tavLst>
                                        </p:anim>
                                        <p:animEffect transition="out" filter="fade">
                                          <p:cBhvr>
                                            <p:cTn id="65" dur="1000"/>
                                            <p:tgtEl>
                                              <p:spTgt spid="30"/>
                                            </p:tgtEl>
                                          </p:cBhvr>
                                        </p:animEffect>
                                        <p:set>
                                          <p:cBhvr>
                                            <p:cTn id="66" dur="1" fill="hold">
                                              <p:stCondLst>
                                                <p:cond delay="999"/>
                                              </p:stCondLst>
                                            </p:cTn>
                                            <p:tgtEl>
                                              <p:spTgt spid="30"/>
                                            </p:tgtEl>
                                            <p:attrNameLst>
                                              <p:attrName>style.visibility</p:attrName>
                                            </p:attrNameLst>
                                          </p:cBhvr>
                                          <p:to>
                                            <p:strVal val="hidden"/>
                                          </p:to>
                                        </p:set>
                                      </p:childTnLst>
                                    </p:cTn>
                                  </p:par>
                                </p:childTnLst>
                              </p:cTn>
                            </p:par>
                          </p:childTnLst>
                        </p:cTn>
                      </p:par>
                    </p:childTnLst>
                  </p:cTn>
                  <p:nextCondLst>
                    <p:cond evt="onClick" delay="0">
                      <p:tgtEl>
                        <p:spTgt spid="33"/>
                      </p:tgtEl>
                    </p:cond>
                  </p:nextCondLst>
                </p:seq>
                <p:seq concurrent="1" nextAc="seek">
                  <p:cTn id="67" restart="whenNotActive" fill="hold" evtFilter="cancelBubble" nodeType="interactiveSeq">
                    <p:stCondLst>
                      <p:cond evt="onClick" delay="0">
                        <p:tgtEl>
                          <p:spTgt spid="36"/>
                        </p:tgtEl>
                      </p:cond>
                    </p:stCondLst>
                    <p:endSync evt="end" delay="0">
                      <p:rtn val="all"/>
                    </p:endSync>
                    <p:childTnLst>
                      <p:par>
                        <p:cTn id="68" fill="hold">
                          <p:stCondLst>
                            <p:cond delay="0"/>
                          </p:stCondLst>
                          <p:childTnLst>
                            <p:par>
                              <p:cTn id="69" fill="hold">
                                <p:stCondLst>
                                  <p:cond delay="0"/>
                                </p:stCondLst>
                                <p:childTnLst>
                                  <p:par>
                                    <p:cTn id="70" presetID="1" presetClass="mediacall" presetSubtype="0" fill="hold" nodeType="withEffect">
                                      <p:stCondLst>
                                        <p:cond delay="0"/>
                                      </p:stCondLst>
                                      <p:childTnLst>
                                        <p:cmd type="call" cmd="playFrom(0.0)">
                                          <p:cBhvr>
                                            <p:cTn id="71" dur="5120" fill="hold"/>
                                            <p:tgtEl>
                                              <p:spTgt spid="6"/>
                                            </p:tgtEl>
                                          </p:cBhvr>
                                        </p:cmd>
                                      </p:childTnLst>
                                    </p:cTn>
                                  </p:par>
                                  <p:par>
                                    <p:cTn id="72" presetID="26" presetClass="emph" presetSubtype="0" fill="hold" nodeType="withEffect">
                                      <p:stCondLst>
                                        <p:cond delay="0"/>
                                      </p:stCondLst>
                                      <p:childTnLst>
                                        <p:animEffect transition="out" filter="fade">
                                          <p:cBhvr>
                                            <p:cTn id="73" dur="500" tmFilter="0, 0; .2, .5; .8, .5; 1, 0"/>
                                            <p:tgtEl>
                                              <p:spTgt spid="36"/>
                                            </p:tgtEl>
                                          </p:cBhvr>
                                        </p:animEffect>
                                        <p:animScale>
                                          <p:cBhvr>
                                            <p:cTn id="74" dur="250" autoRev="1" fill="hold"/>
                                            <p:tgtEl>
                                              <p:spTgt spid="36"/>
                                            </p:tgtEl>
                                          </p:cBhvr>
                                          <p:by x="105000" y="105000"/>
                                        </p:animScale>
                                      </p:childTnLst>
                                    </p:cTn>
                                  </p:par>
                                </p:childTnLst>
                              </p:cTn>
                            </p:par>
                          </p:childTnLst>
                        </p:cTn>
                      </p:par>
                    </p:childTnLst>
                  </p:cTn>
                  <p:nextCondLst>
                    <p:cond evt="onClick" delay="0">
                      <p:tgtEl>
                        <p:spTgt spid="36"/>
                      </p:tgtEl>
                    </p:cond>
                  </p:nextCondLst>
                </p:seq>
                <p:seq concurrent="1" nextAc="seek">
                  <p:cTn id="75" restart="whenNotActive" fill="hold" evtFilter="cancelBubble" nodeType="interactiveSeq">
                    <p:stCondLst>
                      <p:cond evt="onClick" delay="0">
                        <p:tgtEl>
                          <p:spTgt spid="30"/>
                        </p:tgtEl>
                      </p:cond>
                    </p:stCondLst>
                    <p:endSync evt="end" delay="0">
                      <p:rtn val="all"/>
                    </p:endSync>
                    <p:childTnLst>
                      <p:par>
                        <p:cTn id="76" fill="hold">
                          <p:stCondLst>
                            <p:cond delay="0"/>
                          </p:stCondLst>
                          <p:childTnLst>
                            <p:par>
                              <p:cTn id="77" fill="hold">
                                <p:stCondLst>
                                  <p:cond delay="0"/>
                                </p:stCondLst>
                                <p:childTnLst>
                                  <p:par>
                                    <p:cTn id="78" presetID="26" presetClass="emph" presetSubtype="0" fill="hold" nodeType="clickEffect">
                                      <p:stCondLst>
                                        <p:cond delay="0"/>
                                      </p:stCondLst>
                                      <p:childTnLst>
                                        <p:animEffect transition="out" filter="fade">
                                          <p:cBhvr>
                                            <p:cTn id="79" dur="500" tmFilter="0, 0; .2, .5; .8, .5; 1, 0"/>
                                            <p:tgtEl>
                                              <p:spTgt spid="30"/>
                                            </p:tgtEl>
                                          </p:cBhvr>
                                        </p:animEffect>
                                        <p:animScale>
                                          <p:cBhvr>
                                            <p:cTn id="80" dur="250" autoRev="1" fill="hold"/>
                                            <p:tgtEl>
                                              <p:spTgt spid="30"/>
                                            </p:tgtEl>
                                          </p:cBhvr>
                                          <p:by x="105000" y="105000"/>
                                        </p:animScale>
                                      </p:childTnLst>
                                    </p:cTn>
                                  </p:par>
                                  <p:par>
                                    <p:cTn id="81" presetID="1" presetClass="mediacall" presetSubtype="0" fill="hold" nodeType="withEffect">
                                      <p:stCondLst>
                                        <p:cond delay="0"/>
                                      </p:stCondLst>
                                      <p:childTnLst>
                                        <p:cmd type="call" cmd="playFrom(0.0)">
                                          <p:cBhvr>
                                            <p:cTn id="82" dur="5120" fill="hold"/>
                                            <p:tgtEl>
                                              <p:spTgt spid="7"/>
                                            </p:tgtEl>
                                          </p:cBhvr>
                                        </p:cmd>
                                      </p:childTnLst>
                                    </p:cTn>
                                  </p:par>
                                </p:childTnLst>
                              </p:cTn>
                            </p:par>
                          </p:childTnLst>
                        </p:cTn>
                      </p:par>
                    </p:childTnLst>
                  </p:cTn>
                  <p:nextCondLst>
                    <p:cond evt="onClick" delay="0">
                      <p:tgtEl>
                        <p:spTgt spid="30"/>
                      </p:tgtEl>
                    </p:cond>
                  </p:nextCondLst>
                </p:seq>
                <p:audio>
                  <p:cMediaNode vol="80000">
                    <p:cTn id="83" fill="hold" display="0">
                      <p:stCondLst>
                        <p:cond delay="indefinite"/>
                      </p:stCondLst>
                      <p:endCondLst>
                        <p:cond evt="onStopAudio" delay="0">
                          <p:tgtEl>
                            <p:sldTgt/>
                          </p:tgtEl>
                        </p:cond>
                      </p:endCondLst>
                    </p:cTn>
                    <p:tgtEl>
                      <p:spTgt spid="4"/>
                    </p:tgtEl>
                  </p:cMediaNode>
                </p:audio>
                <p:audio>
                  <p:cMediaNode vol="80000">
                    <p:cTn id="84" fill="hold" display="0">
                      <p:stCondLst>
                        <p:cond delay="indefinite"/>
                      </p:stCondLst>
                      <p:endCondLst>
                        <p:cond evt="onStopAudio" delay="0">
                          <p:tgtEl>
                            <p:sldTgt/>
                          </p:tgtEl>
                        </p:cond>
                      </p:endCondLst>
                    </p:cTn>
                    <p:tgtEl>
                      <p:spTgt spid="5"/>
                    </p:tgtEl>
                  </p:cMediaNode>
                </p:audio>
                <p:audio>
                  <p:cMediaNode vol="80000">
                    <p:cTn id="85" fill="hold" display="0">
                      <p:stCondLst>
                        <p:cond delay="indefinite"/>
                      </p:stCondLst>
                      <p:endCondLst>
                        <p:cond evt="onStopAudio" delay="0">
                          <p:tgtEl>
                            <p:sldTgt/>
                          </p:tgtEl>
                        </p:cond>
                      </p:endCondLst>
                    </p:cTn>
                    <p:tgtEl>
                      <p:spTgt spid="6"/>
                    </p:tgtEl>
                  </p:cMediaNode>
                </p:audio>
                <p:audio>
                  <p:cMediaNode vol="80000">
                    <p:cTn id="86" fill="hold" display="0">
                      <p:stCondLst>
                        <p:cond delay="indefinite"/>
                      </p:stCondLst>
                      <p:endCondLst>
                        <p:cond evt="onStopAudio" delay="0">
                          <p:tgtEl>
                            <p:sldTgt/>
                          </p:tgtEl>
                        </p:cond>
                      </p:endCondLst>
                    </p:cTn>
                    <p:tgtEl>
                      <p:spTgt spid="7"/>
                    </p:tgtEl>
                  </p:cMediaNode>
                </p:audio>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1000" fill="hold"/>
                                            <p:tgtEl>
                                              <p:spTgt spid="27"/>
                                            </p:tgtEl>
                                            <p:attrNameLst>
                                              <p:attrName>ppt_x</p:attrName>
                                            </p:attrNameLst>
                                          </p:cBhvr>
                                          <p:tavLst>
                                            <p:tav tm="0">
                                              <p:val>
                                                <p:strVal val="#ppt_x"/>
                                              </p:val>
                                            </p:tav>
                                            <p:tav tm="100000">
                                              <p:val>
                                                <p:strVal val="#ppt_x"/>
                                              </p:val>
                                            </p:tav>
                                          </p:tavLst>
                                        </p:anim>
                                        <p:anim calcmode="lin" valueType="num">
                                          <p:cBhvr additive="base">
                                            <p:cTn id="8" dur="1000" fill="hold"/>
                                            <p:tgtEl>
                                              <p:spTgt spid="27"/>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500"/>
                                      </p:stCondLst>
                                      <p:childTnLst>
                                        <p:set>
                                          <p:cBhvr>
                                            <p:cTn id="10" dur="1" fill="hold">
                                              <p:stCondLst>
                                                <p:cond delay="0"/>
                                              </p:stCondLst>
                                            </p:cTn>
                                            <p:tgtEl>
                                              <p:spTgt spid="33"/>
                                            </p:tgtEl>
                                            <p:attrNameLst>
                                              <p:attrName>style.visibility</p:attrName>
                                            </p:attrNameLst>
                                          </p:cBhvr>
                                          <p:to>
                                            <p:strVal val="visible"/>
                                          </p:to>
                                        </p:set>
                                        <p:anim calcmode="lin" valueType="num">
                                          <p:cBhvr additive="base">
                                            <p:cTn id="11" dur="1000" fill="hold"/>
                                            <p:tgtEl>
                                              <p:spTgt spid="33"/>
                                            </p:tgtEl>
                                            <p:attrNameLst>
                                              <p:attrName>ppt_x</p:attrName>
                                            </p:attrNameLst>
                                          </p:cBhvr>
                                          <p:tavLst>
                                            <p:tav tm="0">
                                              <p:val>
                                                <p:strVal val="#ppt_x"/>
                                              </p:val>
                                            </p:tav>
                                            <p:tav tm="100000">
                                              <p:val>
                                                <p:strVal val="#ppt_x"/>
                                              </p:val>
                                            </p:tav>
                                          </p:tavLst>
                                        </p:anim>
                                        <p:anim calcmode="lin" valueType="num">
                                          <p:cBhvr additive="base">
                                            <p:cTn id="12" dur="1000" fill="hold"/>
                                            <p:tgtEl>
                                              <p:spTgt spid="33"/>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1000"/>
                                      </p:stCondLst>
                                      <p:childTnLst>
                                        <p:set>
                                          <p:cBhvr>
                                            <p:cTn id="14" dur="1" fill="hold">
                                              <p:stCondLst>
                                                <p:cond delay="0"/>
                                              </p:stCondLst>
                                            </p:cTn>
                                            <p:tgtEl>
                                              <p:spTgt spid="30"/>
                                            </p:tgtEl>
                                            <p:attrNameLst>
                                              <p:attrName>style.visibility</p:attrName>
                                            </p:attrNameLst>
                                          </p:cBhvr>
                                          <p:to>
                                            <p:strVal val="visible"/>
                                          </p:to>
                                        </p:set>
                                        <p:anim calcmode="lin" valueType="num">
                                          <p:cBhvr additive="base">
                                            <p:cTn id="15" dur="1000" fill="hold"/>
                                            <p:tgtEl>
                                              <p:spTgt spid="30"/>
                                            </p:tgtEl>
                                            <p:attrNameLst>
                                              <p:attrName>ppt_x</p:attrName>
                                            </p:attrNameLst>
                                          </p:cBhvr>
                                          <p:tavLst>
                                            <p:tav tm="0">
                                              <p:val>
                                                <p:strVal val="#ppt_x"/>
                                              </p:val>
                                            </p:tav>
                                            <p:tav tm="100000">
                                              <p:val>
                                                <p:strVal val="#ppt_x"/>
                                              </p:val>
                                            </p:tav>
                                          </p:tavLst>
                                        </p:anim>
                                        <p:anim calcmode="lin" valueType="num">
                                          <p:cBhvr additive="base">
                                            <p:cTn id="16" dur="1000" fill="hold"/>
                                            <p:tgtEl>
                                              <p:spTgt spid="30"/>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1500"/>
                                      </p:stCondLst>
                                      <p:childTnLst>
                                        <p:set>
                                          <p:cBhvr>
                                            <p:cTn id="18" dur="1" fill="hold">
                                              <p:stCondLst>
                                                <p:cond delay="0"/>
                                              </p:stCondLst>
                                            </p:cTn>
                                            <p:tgtEl>
                                              <p:spTgt spid="36"/>
                                            </p:tgtEl>
                                            <p:attrNameLst>
                                              <p:attrName>style.visibility</p:attrName>
                                            </p:attrNameLst>
                                          </p:cBhvr>
                                          <p:to>
                                            <p:strVal val="visible"/>
                                          </p:to>
                                        </p:set>
                                        <p:anim calcmode="lin" valueType="num">
                                          <p:cBhvr additive="base">
                                            <p:cTn id="19" dur="1000" fill="hold"/>
                                            <p:tgtEl>
                                              <p:spTgt spid="36"/>
                                            </p:tgtEl>
                                            <p:attrNameLst>
                                              <p:attrName>ppt_x</p:attrName>
                                            </p:attrNameLst>
                                          </p:cBhvr>
                                          <p:tavLst>
                                            <p:tav tm="0">
                                              <p:val>
                                                <p:strVal val="#ppt_x"/>
                                              </p:val>
                                            </p:tav>
                                            <p:tav tm="100000">
                                              <p:val>
                                                <p:strVal val="#ppt_x"/>
                                              </p:val>
                                            </p:tav>
                                          </p:tavLst>
                                        </p:anim>
                                        <p:anim calcmode="lin" valueType="num">
                                          <p:cBhvr additive="base">
                                            <p:cTn id="20" dur="1000" fill="hold"/>
                                            <p:tgtEl>
                                              <p:spTgt spid="3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21" restart="whenNotActive" fill="hold" evtFilter="cancelBubble" nodeType="interactiveSeq">
                    <p:stCondLst>
                      <p:cond evt="onClick" delay="0">
                        <p:tgtEl>
                          <p:spTgt spid="27"/>
                        </p:tgtEl>
                      </p:cond>
                    </p:stCondLst>
                    <p:endSync evt="end" delay="0">
                      <p:rtn val="all"/>
                    </p:endSync>
                    <p:childTnLst>
                      <p:par>
                        <p:cTn id="22" fill="hold">
                          <p:stCondLst>
                            <p:cond delay="0"/>
                          </p:stCondLst>
                          <p:childTnLst>
                            <p:par>
                              <p:cTn id="23" fill="hold">
                                <p:stCondLst>
                                  <p:cond delay="0"/>
                                </p:stCondLst>
                                <p:childTnLst>
                                  <p:par>
                                    <p:cTn id="24" presetID="1" presetClass="mediacall" presetSubtype="0" fill="hold" nodeType="withEffect">
                                      <p:stCondLst>
                                        <p:cond delay="0"/>
                                      </p:stCondLst>
                                      <p:childTnLst>
                                        <p:cmd type="call" cmd="playFrom(0.0)">
                                          <p:cBhvr>
                                            <p:cTn id="25" dur="5120" fill="hold"/>
                                            <p:tgtEl>
                                              <p:spTgt spid="4"/>
                                            </p:tgtEl>
                                          </p:cBhvr>
                                        </p:cmd>
                                      </p:childTnLst>
                                    </p:cTn>
                                  </p:par>
                                  <p:par>
                                    <p:cTn id="26" presetID="26" presetClass="emph" presetSubtype="0" fill="hold" nodeType="withEffect">
                                      <p:stCondLst>
                                        <p:cond delay="0"/>
                                      </p:stCondLst>
                                      <p:childTnLst>
                                        <p:animEffect transition="out" filter="fade">
                                          <p:cBhvr>
                                            <p:cTn id="27" dur="500" tmFilter="0, 0; .2, .5; .8, .5; 1, 0"/>
                                            <p:tgtEl>
                                              <p:spTgt spid="27"/>
                                            </p:tgtEl>
                                          </p:cBhvr>
                                        </p:animEffect>
                                        <p:animScale>
                                          <p:cBhvr>
                                            <p:cTn id="28" dur="250" autoRev="1" fill="hold"/>
                                            <p:tgtEl>
                                              <p:spTgt spid="27"/>
                                            </p:tgtEl>
                                          </p:cBhvr>
                                          <p:by x="105000" y="105000"/>
                                        </p:animScale>
                                      </p:childTnLst>
                                    </p:cTn>
                                  </p:par>
                                </p:childTnLst>
                              </p:cTn>
                            </p:par>
                          </p:childTnLst>
                        </p:cTn>
                      </p:par>
                    </p:childTnLst>
                  </p:cTn>
                  <p:nextCondLst>
                    <p:cond evt="onClick" delay="0">
                      <p:tgtEl>
                        <p:spTgt spid="27"/>
                      </p:tgtEl>
                    </p:cond>
                  </p:nextCondLst>
                </p:seq>
                <p:seq concurrent="1" nextAc="seek">
                  <p:cTn id="29" restart="whenNotActive" fill="hold" evtFilter="cancelBubble" nodeType="interactiveSeq">
                    <p:stCondLst>
                      <p:cond evt="onClick" delay="0">
                        <p:tgtEl>
                          <p:spTgt spid="33"/>
                        </p:tgtEl>
                      </p:cond>
                    </p:stCondLst>
                    <p:endSync evt="end" delay="0">
                      <p:rtn val="all"/>
                    </p:endSync>
                    <p:childTnLst>
                      <p:par>
                        <p:cTn id="30" fill="hold">
                          <p:stCondLst>
                            <p:cond delay="0"/>
                          </p:stCondLst>
                          <p:childTnLst>
                            <p:par>
                              <p:cTn id="31" fill="hold">
                                <p:stCondLst>
                                  <p:cond delay="0"/>
                                </p:stCondLst>
                                <p:childTnLst>
                                  <p:par>
                                    <p:cTn id="32" presetID="26" presetClass="emph" presetSubtype="0" fill="hold" nodeType="withEffect">
                                      <p:stCondLst>
                                        <p:cond delay="0"/>
                                      </p:stCondLst>
                                      <p:childTnLst>
                                        <p:animEffect transition="out" filter="fade">
                                          <p:cBhvr>
                                            <p:cTn id="33" dur="500" tmFilter="0, 0; .2, .5; .8, .5; 1, 0"/>
                                            <p:tgtEl>
                                              <p:spTgt spid="33"/>
                                            </p:tgtEl>
                                          </p:cBhvr>
                                        </p:animEffect>
                                        <p:animScale>
                                          <p:cBhvr>
                                            <p:cTn id="34" dur="250" autoRev="1" fill="hold"/>
                                            <p:tgtEl>
                                              <p:spTgt spid="33"/>
                                            </p:tgtEl>
                                          </p:cBhvr>
                                          <p:by x="105000" y="105000"/>
                                        </p:animScale>
                                      </p:childTnLst>
                                    </p:cTn>
                                  </p:par>
                                  <p:par>
                                    <p:cTn id="35" presetID="49" presetClass="entr" presetSubtype="0" decel="100000" fill="hold" nodeType="withEffect">
                                      <p:stCondLst>
                                        <p:cond delay="0"/>
                                      </p:stCondLst>
                                      <p:childTnLst>
                                        <p:set>
                                          <p:cBhvr>
                                            <p:cTn id="36" dur="1" fill="hold">
                                              <p:stCondLst>
                                                <p:cond delay="0"/>
                                              </p:stCondLst>
                                            </p:cTn>
                                            <p:tgtEl>
                                              <p:spTgt spid="39"/>
                                            </p:tgtEl>
                                            <p:attrNameLst>
                                              <p:attrName>style.visibility</p:attrName>
                                            </p:attrNameLst>
                                          </p:cBhvr>
                                          <p:to>
                                            <p:strVal val="visible"/>
                                          </p:to>
                                        </p:set>
                                        <p:anim calcmode="lin" valueType="num">
                                          <p:cBhvr>
                                            <p:cTn id="37" dur="500" fill="hold"/>
                                            <p:tgtEl>
                                              <p:spTgt spid="39"/>
                                            </p:tgtEl>
                                            <p:attrNameLst>
                                              <p:attrName>ppt_w</p:attrName>
                                            </p:attrNameLst>
                                          </p:cBhvr>
                                          <p:tavLst>
                                            <p:tav tm="0">
                                              <p:val>
                                                <p:fltVal val="0"/>
                                              </p:val>
                                            </p:tav>
                                            <p:tav tm="100000">
                                              <p:val>
                                                <p:strVal val="#ppt_w"/>
                                              </p:val>
                                            </p:tav>
                                          </p:tavLst>
                                        </p:anim>
                                        <p:anim calcmode="lin" valueType="num">
                                          <p:cBhvr>
                                            <p:cTn id="38" dur="500" fill="hold"/>
                                            <p:tgtEl>
                                              <p:spTgt spid="39"/>
                                            </p:tgtEl>
                                            <p:attrNameLst>
                                              <p:attrName>ppt_h</p:attrName>
                                            </p:attrNameLst>
                                          </p:cBhvr>
                                          <p:tavLst>
                                            <p:tav tm="0">
                                              <p:val>
                                                <p:fltVal val="0"/>
                                              </p:val>
                                            </p:tav>
                                            <p:tav tm="100000">
                                              <p:val>
                                                <p:strVal val="#ppt_h"/>
                                              </p:val>
                                            </p:tav>
                                          </p:tavLst>
                                        </p:anim>
                                        <p:anim calcmode="lin" valueType="num">
                                          <p:cBhvr>
                                            <p:cTn id="39" dur="500" fill="hold"/>
                                            <p:tgtEl>
                                              <p:spTgt spid="39"/>
                                            </p:tgtEl>
                                            <p:attrNameLst>
                                              <p:attrName>style.rotation</p:attrName>
                                            </p:attrNameLst>
                                          </p:cBhvr>
                                          <p:tavLst>
                                            <p:tav tm="0">
                                              <p:val>
                                                <p:fltVal val="360"/>
                                              </p:val>
                                            </p:tav>
                                            <p:tav tm="100000">
                                              <p:val>
                                                <p:fltVal val="0"/>
                                              </p:val>
                                            </p:tav>
                                          </p:tavLst>
                                        </p:anim>
                                        <p:animEffect transition="in" filter="fade">
                                          <p:cBhvr>
                                            <p:cTn id="40" dur="500"/>
                                            <p:tgtEl>
                                              <p:spTgt spid="39"/>
                                            </p:tgtEl>
                                          </p:cBhvr>
                                        </p:animEffect>
                                      </p:childTnLst>
                                    </p:cTn>
                                  </p:par>
                                  <p:par>
                                    <p:cTn id="41" presetID="1" presetClass="mediacall" presetSubtype="0" fill="hold" nodeType="withEffect">
                                      <p:stCondLst>
                                        <p:cond delay="0"/>
                                      </p:stCondLst>
                                      <p:childTnLst>
                                        <p:cmd type="call" cmd="playFrom(0.0)">
                                          <p:cBhvr>
                                            <p:cTn id="42" dur="3448" fill="hold"/>
                                            <p:tgtEl>
                                              <p:spTgt spid="5"/>
                                            </p:tgtEl>
                                          </p:cBhvr>
                                        </p:cmd>
                                      </p:childTnLst>
                                    </p:cTn>
                                  </p:par>
                                  <p:par>
                                    <p:cTn id="43" presetID="32" presetClass="emph" presetSubtype="0" fill="hold" nodeType="withEffect">
                                      <p:stCondLst>
                                        <p:cond delay="200"/>
                                      </p:stCondLst>
                                      <p:childTnLst>
                                        <p:animRot by="120000">
                                          <p:cBhvr>
                                            <p:cTn id="44" dur="100" fill="hold">
                                              <p:stCondLst>
                                                <p:cond delay="0"/>
                                              </p:stCondLst>
                                            </p:cTn>
                                            <p:tgtEl>
                                              <p:spTgt spid="39"/>
                                            </p:tgtEl>
                                            <p:attrNameLst>
                                              <p:attrName>r</p:attrName>
                                            </p:attrNameLst>
                                          </p:cBhvr>
                                        </p:animRot>
                                        <p:animRot by="-240000">
                                          <p:cBhvr>
                                            <p:cTn id="45" dur="200" fill="hold">
                                              <p:stCondLst>
                                                <p:cond delay="200"/>
                                              </p:stCondLst>
                                            </p:cTn>
                                            <p:tgtEl>
                                              <p:spTgt spid="39"/>
                                            </p:tgtEl>
                                            <p:attrNameLst>
                                              <p:attrName>r</p:attrName>
                                            </p:attrNameLst>
                                          </p:cBhvr>
                                        </p:animRot>
                                        <p:animRot by="240000">
                                          <p:cBhvr>
                                            <p:cTn id="46" dur="200" fill="hold">
                                              <p:stCondLst>
                                                <p:cond delay="400"/>
                                              </p:stCondLst>
                                            </p:cTn>
                                            <p:tgtEl>
                                              <p:spTgt spid="39"/>
                                            </p:tgtEl>
                                            <p:attrNameLst>
                                              <p:attrName>r</p:attrName>
                                            </p:attrNameLst>
                                          </p:cBhvr>
                                        </p:animRot>
                                        <p:animRot by="-240000">
                                          <p:cBhvr>
                                            <p:cTn id="47" dur="200" fill="hold">
                                              <p:stCondLst>
                                                <p:cond delay="600"/>
                                              </p:stCondLst>
                                            </p:cTn>
                                            <p:tgtEl>
                                              <p:spTgt spid="39"/>
                                            </p:tgtEl>
                                            <p:attrNameLst>
                                              <p:attrName>r</p:attrName>
                                            </p:attrNameLst>
                                          </p:cBhvr>
                                        </p:animRot>
                                        <p:animRot by="120000">
                                          <p:cBhvr>
                                            <p:cTn id="48" dur="200" fill="hold">
                                              <p:stCondLst>
                                                <p:cond delay="800"/>
                                              </p:stCondLst>
                                            </p:cTn>
                                            <p:tgtEl>
                                              <p:spTgt spid="39"/>
                                            </p:tgtEl>
                                            <p:attrNameLst>
                                              <p:attrName>r</p:attrName>
                                            </p:attrNameLst>
                                          </p:cBhvr>
                                        </p:animRot>
                                      </p:childTnLst>
                                    </p:cTn>
                                  </p:par>
                                  <p:par>
                                    <p:cTn id="49" presetID="31" presetClass="exit" presetSubtype="0" fill="hold" nodeType="withEffect">
                                      <p:stCondLst>
                                        <p:cond delay="200"/>
                                      </p:stCondLst>
                                      <p:childTnLst>
                                        <p:anim calcmode="lin" valueType="num">
                                          <p:cBhvr>
                                            <p:cTn id="50" dur="1000"/>
                                            <p:tgtEl>
                                              <p:spTgt spid="27"/>
                                            </p:tgtEl>
                                            <p:attrNameLst>
                                              <p:attrName>ppt_w</p:attrName>
                                            </p:attrNameLst>
                                          </p:cBhvr>
                                          <p:tavLst>
                                            <p:tav tm="0">
                                              <p:val>
                                                <p:strVal val="ppt_w"/>
                                              </p:val>
                                            </p:tav>
                                            <p:tav tm="100000">
                                              <p:val>
                                                <p:fltVal val="0"/>
                                              </p:val>
                                            </p:tav>
                                          </p:tavLst>
                                        </p:anim>
                                        <p:anim calcmode="lin" valueType="num">
                                          <p:cBhvr>
                                            <p:cTn id="51" dur="1000"/>
                                            <p:tgtEl>
                                              <p:spTgt spid="27"/>
                                            </p:tgtEl>
                                            <p:attrNameLst>
                                              <p:attrName>ppt_h</p:attrName>
                                            </p:attrNameLst>
                                          </p:cBhvr>
                                          <p:tavLst>
                                            <p:tav tm="0">
                                              <p:val>
                                                <p:strVal val="ppt_h"/>
                                              </p:val>
                                            </p:tav>
                                            <p:tav tm="100000">
                                              <p:val>
                                                <p:fltVal val="0"/>
                                              </p:val>
                                            </p:tav>
                                          </p:tavLst>
                                        </p:anim>
                                        <p:anim calcmode="lin" valueType="num">
                                          <p:cBhvr>
                                            <p:cTn id="52" dur="1000"/>
                                            <p:tgtEl>
                                              <p:spTgt spid="27"/>
                                            </p:tgtEl>
                                            <p:attrNameLst>
                                              <p:attrName>style.rotation</p:attrName>
                                            </p:attrNameLst>
                                          </p:cBhvr>
                                          <p:tavLst>
                                            <p:tav tm="0">
                                              <p:val>
                                                <p:fltVal val="0"/>
                                              </p:val>
                                            </p:tav>
                                            <p:tav tm="100000">
                                              <p:val>
                                                <p:fltVal val="90"/>
                                              </p:val>
                                            </p:tav>
                                          </p:tavLst>
                                        </p:anim>
                                        <p:animEffect transition="out" filter="fade">
                                          <p:cBhvr>
                                            <p:cTn id="53" dur="1000"/>
                                            <p:tgtEl>
                                              <p:spTgt spid="27"/>
                                            </p:tgtEl>
                                          </p:cBhvr>
                                        </p:animEffect>
                                        <p:set>
                                          <p:cBhvr>
                                            <p:cTn id="54" dur="1" fill="hold">
                                              <p:stCondLst>
                                                <p:cond delay="999"/>
                                              </p:stCondLst>
                                            </p:cTn>
                                            <p:tgtEl>
                                              <p:spTgt spid="27"/>
                                            </p:tgtEl>
                                            <p:attrNameLst>
                                              <p:attrName>style.visibility</p:attrName>
                                            </p:attrNameLst>
                                          </p:cBhvr>
                                          <p:to>
                                            <p:strVal val="hidden"/>
                                          </p:to>
                                        </p:set>
                                      </p:childTnLst>
                                    </p:cTn>
                                  </p:par>
                                  <p:par>
                                    <p:cTn id="55" presetID="31" presetClass="exit" presetSubtype="0" fill="hold" nodeType="withEffect">
                                      <p:stCondLst>
                                        <p:cond delay="200"/>
                                      </p:stCondLst>
                                      <p:childTnLst>
                                        <p:anim calcmode="lin" valueType="num">
                                          <p:cBhvr>
                                            <p:cTn id="56" dur="1000"/>
                                            <p:tgtEl>
                                              <p:spTgt spid="36"/>
                                            </p:tgtEl>
                                            <p:attrNameLst>
                                              <p:attrName>ppt_w</p:attrName>
                                            </p:attrNameLst>
                                          </p:cBhvr>
                                          <p:tavLst>
                                            <p:tav tm="0">
                                              <p:val>
                                                <p:strVal val="ppt_w"/>
                                              </p:val>
                                            </p:tav>
                                            <p:tav tm="100000">
                                              <p:val>
                                                <p:fltVal val="0"/>
                                              </p:val>
                                            </p:tav>
                                          </p:tavLst>
                                        </p:anim>
                                        <p:anim calcmode="lin" valueType="num">
                                          <p:cBhvr>
                                            <p:cTn id="57" dur="1000"/>
                                            <p:tgtEl>
                                              <p:spTgt spid="36"/>
                                            </p:tgtEl>
                                            <p:attrNameLst>
                                              <p:attrName>ppt_h</p:attrName>
                                            </p:attrNameLst>
                                          </p:cBhvr>
                                          <p:tavLst>
                                            <p:tav tm="0">
                                              <p:val>
                                                <p:strVal val="ppt_h"/>
                                              </p:val>
                                            </p:tav>
                                            <p:tav tm="100000">
                                              <p:val>
                                                <p:fltVal val="0"/>
                                              </p:val>
                                            </p:tav>
                                          </p:tavLst>
                                        </p:anim>
                                        <p:anim calcmode="lin" valueType="num">
                                          <p:cBhvr>
                                            <p:cTn id="58" dur="1000"/>
                                            <p:tgtEl>
                                              <p:spTgt spid="36"/>
                                            </p:tgtEl>
                                            <p:attrNameLst>
                                              <p:attrName>style.rotation</p:attrName>
                                            </p:attrNameLst>
                                          </p:cBhvr>
                                          <p:tavLst>
                                            <p:tav tm="0">
                                              <p:val>
                                                <p:fltVal val="0"/>
                                              </p:val>
                                            </p:tav>
                                            <p:tav tm="100000">
                                              <p:val>
                                                <p:fltVal val="90"/>
                                              </p:val>
                                            </p:tav>
                                          </p:tavLst>
                                        </p:anim>
                                        <p:animEffect transition="out" filter="fade">
                                          <p:cBhvr>
                                            <p:cTn id="59" dur="1000"/>
                                            <p:tgtEl>
                                              <p:spTgt spid="36"/>
                                            </p:tgtEl>
                                          </p:cBhvr>
                                        </p:animEffect>
                                        <p:set>
                                          <p:cBhvr>
                                            <p:cTn id="60" dur="1" fill="hold">
                                              <p:stCondLst>
                                                <p:cond delay="999"/>
                                              </p:stCondLst>
                                            </p:cTn>
                                            <p:tgtEl>
                                              <p:spTgt spid="36"/>
                                            </p:tgtEl>
                                            <p:attrNameLst>
                                              <p:attrName>style.visibility</p:attrName>
                                            </p:attrNameLst>
                                          </p:cBhvr>
                                          <p:to>
                                            <p:strVal val="hidden"/>
                                          </p:to>
                                        </p:set>
                                      </p:childTnLst>
                                    </p:cTn>
                                  </p:par>
                                  <p:par>
                                    <p:cTn id="61" presetID="31" presetClass="exit" presetSubtype="0" fill="hold" nodeType="withEffect">
                                      <p:stCondLst>
                                        <p:cond delay="200"/>
                                      </p:stCondLst>
                                      <p:childTnLst>
                                        <p:anim calcmode="lin" valueType="num">
                                          <p:cBhvr>
                                            <p:cTn id="62" dur="1000"/>
                                            <p:tgtEl>
                                              <p:spTgt spid="30"/>
                                            </p:tgtEl>
                                            <p:attrNameLst>
                                              <p:attrName>ppt_w</p:attrName>
                                            </p:attrNameLst>
                                          </p:cBhvr>
                                          <p:tavLst>
                                            <p:tav tm="0">
                                              <p:val>
                                                <p:strVal val="ppt_w"/>
                                              </p:val>
                                            </p:tav>
                                            <p:tav tm="100000">
                                              <p:val>
                                                <p:fltVal val="0"/>
                                              </p:val>
                                            </p:tav>
                                          </p:tavLst>
                                        </p:anim>
                                        <p:anim calcmode="lin" valueType="num">
                                          <p:cBhvr>
                                            <p:cTn id="63" dur="1000"/>
                                            <p:tgtEl>
                                              <p:spTgt spid="30"/>
                                            </p:tgtEl>
                                            <p:attrNameLst>
                                              <p:attrName>ppt_h</p:attrName>
                                            </p:attrNameLst>
                                          </p:cBhvr>
                                          <p:tavLst>
                                            <p:tav tm="0">
                                              <p:val>
                                                <p:strVal val="ppt_h"/>
                                              </p:val>
                                            </p:tav>
                                            <p:tav tm="100000">
                                              <p:val>
                                                <p:fltVal val="0"/>
                                              </p:val>
                                            </p:tav>
                                          </p:tavLst>
                                        </p:anim>
                                        <p:anim calcmode="lin" valueType="num">
                                          <p:cBhvr>
                                            <p:cTn id="64" dur="1000"/>
                                            <p:tgtEl>
                                              <p:spTgt spid="30"/>
                                            </p:tgtEl>
                                            <p:attrNameLst>
                                              <p:attrName>style.rotation</p:attrName>
                                            </p:attrNameLst>
                                          </p:cBhvr>
                                          <p:tavLst>
                                            <p:tav tm="0">
                                              <p:val>
                                                <p:fltVal val="0"/>
                                              </p:val>
                                            </p:tav>
                                            <p:tav tm="100000">
                                              <p:val>
                                                <p:fltVal val="90"/>
                                              </p:val>
                                            </p:tav>
                                          </p:tavLst>
                                        </p:anim>
                                        <p:animEffect transition="out" filter="fade">
                                          <p:cBhvr>
                                            <p:cTn id="65" dur="1000"/>
                                            <p:tgtEl>
                                              <p:spTgt spid="30"/>
                                            </p:tgtEl>
                                          </p:cBhvr>
                                        </p:animEffect>
                                        <p:set>
                                          <p:cBhvr>
                                            <p:cTn id="66" dur="1" fill="hold">
                                              <p:stCondLst>
                                                <p:cond delay="999"/>
                                              </p:stCondLst>
                                            </p:cTn>
                                            <p:tgtEl>
                                              <p:spTgt spid="30"/>
                                            </p:tgtEl>
                                            <p:attrNameLst>
                                              <p:attrName>style.visibility</p:attrName>
                                            </p:attrNameLst>
                                          </p:cBhvr>
                                          <p:to>
                                            <p:strVal val="hidden"/>
                                          </p:to>
                                        </p:set>
                                      </p:childTnLst>
                                    </p:cTn>
                                  </p:par>
                                </p:childTnLst>
                              </p:cTn>
                            </p:par>
                          </p:childTnLst>
                        </p:cTn>
                      </p:par>
                    </p:childTnLst>
                  </p:cTn>
                  <p:nextCondLst>
                    <p:cond evt="onClick" delay="0">
                      <p:tgtEl>
                        <p:spTgt spid="33"/>
                      </p:tgtEl>
                    </p:cond>
                  </p:nextCondLst>
                </p:seq>
                <p:seq concurrent="1" nextAc="seek">
                  <p:cTn id="67" restart="whenNotActive" fill="hold" evtFilter="cancelBubble" nodeType="interactiveSeq">
                    <p:stCondLst>
                      <p:cond evt="onClick" delay="0">
                        <p:tgtEl>
                          <p:spTgt spid="36"/>
                        </p:tgtEl>
                      </p:cond>
                    </p:stCondLst>
                    <p:endSync evt="end" delay="0">
                      <p:rtn val="all"/>
                    </p:endSync>
                    <p:childTnLst>
                      <p:par>
                        <p:cTn id="68" fill="hold">
                          <p:stCondLst>
                            <p:cond delay="0"/>
                          </p:stCondLst>
                          <p:childTnLst>
                            <p:par>
                              <p:cTn id="69" fill="hold">
                                <p:stCondLst>
                                  <p:cond delay="0"/>
                                </p:stCondLst>
                                <p:childTnLst>
                                  <p:par>
                                    <p:cTn id="70" presetID="1" presetClass="mediacall" presetSubtype="0" fill="hold" nodeType="withEffect">
                                      <p:stCondLst>
                                        <p:cond delay="0"/>
                                      </p:stCondLst>
                                      <p:childTnLst>
                                        <p:cmd type="call" cmd="playFrom(0.0)">
                                          <p:cBhvr>
                                            <p:cTn id="71" dur="5120" fill="hold"/>
                                            <p:tgtEl>
                                              <p:spTgt spid="6"/>
                                            </p:tgtEl>
                                          </p:cBhvr>
                                        </p:cmd>
                                      </p:childTnLst>
                                    </p:cTn>
                                  </p:par>
                                  <p:par>
                                    <p:cTn id="72" presetID="26" presetClass="emph" presetSubtype="0" fill="hold" nodeType="withEffect">
                                      <p:stCondLst>
                                        <p:cond delay="0"/>
                                      </p:stCondLst>
                                      <p:childTnLst>
                                        <p:animEffect transition="out" filter="fade">
                                          <p:cBhvr>
                                            <p:cTn id="73" dur="500" tmFilter="0, 0; .2, .5; .8, .5; 1, 0"/>
                                            <p:tgtEl>
                                              <p:spTgt spid="36"/>
                                            </p:tgtEl>
                                          </p:cBhvr>
                                        </p:animEffect>
                                        <p:animScale>
                                          <p:cBhvr>
                                            <p:cTn id="74" dur="250" autoRev="1" fill="hold"/>
                                            <p:tgtEl>
                                              <p:spTgt spid="36"/>
                                            </p:tgtEl>
                                          </p:cBhvr>
                                          <p:by x="105000" y="105000"/>
                                        </p:animScale>
                                      </p:childTnLst>
                                    </p:cTn>
                                  </p:par>
                                </p:childTnLst>
                              </p:cTn>
                            </p:par>
                          </p:childTnLst>
                        </p:cTn>
                      </p:par>
                    </p:childTnLst>
                  </p:cTn>
                  <p:nextCondLst>
                    <p:cond evt="onClick" delay="0">
                      <p:tgtEl>
                        <p:spTgt spid="36"/>
                      </p:tgtEl>
                    </p:cond>
                  </p:nextCondLst>
                </p:seq>
                <p:seq concurrent="1" nextAc="seek">
                  <p:cTn id="75" restart="whenNotActive" fill="hold" evtFilter="cancelBubble" nodeType="interactiveSeq">
                    <p:stCondLst>
                      <p:cond evt="onClick" delay="0">
                        <p:tgtEl>
                          <p:spTgt spid="30"/>
                        </p:tgtEl>
                      </p:cond>
                    </p:stCondLst>
                    <p:endSync evt="end" delay="0">
                      <p:rtn val="all"/>
                    </p:endSync>
                    <p:childTnLst>
                      <p:par>
                        <p:cTn id="76" fill="hold">
                          <p:stCondLst>
                            <p:cond delay="0"/>
                          </p:stCondLst>
                          <p:childTnLst>
                            <p:par>
                              <p:cTn id="77" fill="hold">
                                <p:stCondLst>
                                  <p:cond delay="0"/>
                                </p:stCondLst>
                                <p:childTnLst>
                                  <p:par>
                                    <p:cTn id="78" presetID="26" presetClass="emph" presetSubtype="0" fill="hold" nodeType="clickEffect">
                                      <p:stCondLst>
                                        <p:cond delay="0"/>
                                      </p:stCondLst>
                                      <p:childTnLst>
                                        <p:animEffect transition="out" filter="fade">
                                          <p:cBhvr>
                                            <p:cTn id="79" dur="500" tmFilter="0, 0; .2, .5; .8, .5; 1, 0"/>
                                            <p:tgtEl>
                                              <p:spTgt spid="30"/>
                                            </p:tgtEl>
                                          </p:cBhvr>
                                        </p:animEffect>
                                        <p:animScale>
                                          <p:cBhvr>
                                            <p:cTn id="80" dur="250" autoRev="1" fill="hold"/>
                                            <p:tgtEl>
                                              <p:spTgt spid="30"/>
                                            </p:tgtEl>
                                          </p:cBhvr>
                                          <p:by x="105000" y="105000"/>
                                        </p:animScale>
                                      </p:childTnLst>
                                    </p:cTn>
                                  </p:par>
                                  <p:par>
                                    <p:cTn id="81" presetID="1" presetClass="mediacall" presetSubtype="0" fill="hold" nodeType="withEffect">
                                      <p:stCondLst>
                                        <p:cond delay="0"/>
                                      </p:stCondLst>
                                      <p:childTnLst>
                                        <p:cmd type="call" cmd="playFrom(0.0)">
                                          <p:cBhvr>
                                            <p:cTn id="82" dur="5120" fill="hold"/>
                                            <p:tgtEl>
                                              <p:spTgt spid="7"/>
                                            </p:tgtEl>
                                          </p:cBhvr>
                                        </p:cmd>
                                      </p:childTnLst>
                                    </p:cTn>
                                  </p:par>
                                </p:childTnLst>
                              </p:cTn>
                            </p:par>
                          </p:childTnLst>
                        </p:cTn>
                      </p:par>
                    </p:childTnLst>
                  </p:cTn>
                  <p:nextCondLst>
                    <p:cond evt="onClick" delay="0">
                      <p:tgtEl>
                        <p:spTgt spid="30"/>
                      </p:tgtEl>
                    </p:cond>
                  </p:nextCondLst>
                </p:seq>
                <p:audio>
                  <p:cMediaNode vol="80000">
                    <p:cTn id="83" fill="hold" display="0">
                      <p:stCondLst>
                        <p:cond delay="indefinite"/>
                      </p:stCondLst>
                      <p:endCondLst>
                        <p:cond evt="onStopAudio" delay="0">
                          <p:tgtEl>
                            <p:sldTgt/>
                          </p:tgtEl>
                        </p:cond>
                      </p:endCondLst>
                    </p:cTn>
                    <p:tgtEl>
                      <p:spTgt spid="4"/>
                    </p:tgtEl>
                  </p:cMediaNode>
                </p:audio>
                <p:audio>
                  <p:cMediaNode vol="80000">
                    <p:cTn id="84" fill="hold" display="0">
                      <p:stCondLst>
                        <p:cond delay="indefinite"/>
                      </p:stCondLst>
                      <p:endCondLst>
                        <p:cond evt="onStopAudio" delay="0">
                          <p:tgtEl>
                            <p:sldTgt/>
                          </p:tgtEl>
                        </p:cond>
                      </p:endCondLst>
                    </p:cTn>
                    <p:tgtEl>
                      <p:spTgt spid="5"/>
                    </p:tgtEl>
                  </p:cMediaNode>
                </p:audio>
                <p:audio>
                  <p:cMediaNode vol="80000">
                    <p:cTn id="85" fill="hold" display="0">
                      <p:stCondLst>
                        <p:cond delay="indefinite"/>
                      </p:stCondLst>
                      <p:endCondLst>
                        <p:cond evt="onStopAudio" delay="0">
                          <p:tgtEl>
                            <p:sldTgt/>
                          </p:tgtEl>
                        </p:cond>
                      </p:endCondLst>
                    </p:cTn>
                    <p:tgtEl>
                      <p:spTgt spid="6"/>
                    </p:tgtEl>
                  </p:cMediaNode>
                </p:audio>
                <p:audio>
                  <p:cMediaNode vol="80000">
                    <p:cTn id="86" fill="hold" display="0">
                      <p:stCondLst>
                        <p:cond delay="indefinite"/>
                      </p:stCondLst>
                      <p:endCondLst>
                        <p:cond evt="onStopAudio" delay="0">
                          <p:tgtEl>
                            <p:sldTgt/>
                          </p:tgtEl>
                        </p:cond>
                      </p:endCondLst>
                    </p:cTn>
                    <p:tgtEl>
                      <p:spTgt spid="7"/>
                    </p:tgtEl>
                  </p:cMediaNode>
                </p:audio>
              </p:childTnLst>
            </p:cTn>
          </p:par>
        </p:tnLst>
      </p:timing>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Picture 1" descr="A room with chairs and a table&#10;&#10;Description automatically generated">
            <a:extLst>
              <a:ext uri="{FF2B5EF4-FFF2-40B4-BE49-F238E27FC236}">
                <a16:creationId xmlns:a16="http://schemas.microsoft.com/office/drawing/2014/main" id="{6CF9DF8D-6B8A-5B7E-4BDE-53C20998D43C}"/>
              </a:ext>
            </a:extLst>
          </p:cNvPr>
          <p:cNvPicPr>
            <a:picLocks noChangeAspect="1"/>
          </p:cNvPicPr>
          <p:nvPr/>
        </p:nvPicPr>
        <p:blipFill rotWithShape="1">
          <a:blip r:embed="rId6">
            <a:extLst>
              <a:ext uri="{28A0092B-C50C-407E-A947-70E740481C1C}">
                <a14:useLocalDpi xmlns:a14="http://schemas.microsoft.com/office/drawing/2010/main" val="0"/>
              </a:ext>
            </a:extLst>
          </a:blip>
          <a:srcRect l="3403" r="7693" b="1"/>
          <a:stretch/>
        </p:blipFill>
        <p:spPr>
          <a:xfrm>
            <a:off x="20" y="1282"/>
            <a:ext cx="12191980" cy="6856718"/>
          </a:xfrm>
          <a:prstGeom prst="rect">
            <a:avLst/>
          </a:prstGeom>
        </p:spPr>
      </p:pic>
      <p:pic>
        <p:nvPicPr>
          <p:cNvPr id="3" name="Am-thanh-tra-loi-sai-www_tiengdong_com">
            <a:hlinkClick r:id="" action="ppaction://media"/>
            <a:extLst>
              <a:ext uri="{FF2B5EF4-FFF2-40B4-BE49-F238E27FC236}">
                <a16:creationId xmlns:a16="http://schemas.microsoft.com/office/drawing/2014/main" id="{6ADD91CD-E256-2717-AC3F-138770E05601}"/>
              </a:ext>
            </a:extLst>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1147477" y="632985"/>
            <a:ext cx="487363" cy="487363"/>
          </a:xfrm>
          <a:prstGeom prst="rect">
            <a:avLst/>
          </a:prstGeom>
        </p:spPr>
      </p:pic>
      <p:pic>
        <p:nvPicPr>
          <p:cNvPr id="8" name="Tieng-tinh-tinh-www_nhacchuongvui_com">
            <a:hlinkClick r:id="" action="ppaction://media"/>
            <a:extLst>
              <a:ext uri="{FF2B5EF4-FFF2-40B4-BE49-F238E27FC236}">
                <a16:creationId xmlns:a16="http://schemas.microsoft.com/office/drawing/2014/main" id="{3141EBC3-F180-CC2F-159B-AF22463D7AC6}"/>
              </a:ext>
            </a:extLst>
          </p:cNvPr>
          <p:cNvPicPr>
            <a:picLocks noChangeAspect="1"/>
          </p:cNvPicPr>
          <p:nvPr>
            <a:audioFile r:link="rId4"/>
            <p:extLst>
              <p:ext uri="{DAA4B4D4-6D71-4841-9C94-3DE7FCFB9230}">
                <p14:media xmlns:p14="http://schemas.microsoft.com/office/powerpoint/2010/main" r:embed="rId3"/>
              </p:ext>
            </p:extLst>
          </p:nvPr>
        </p:nvPicPr>
        <p:blipFill>
          <a:blip r:embed="rId7"/>
          <a:stretch>
            <a:fillRect/>
          </a:stretch>
        </p:blipFill>
        <p:spPr>
          <a:xfrm>
            <a:off x="-1110107" y="-242118"/>
            <a:ext cx="487363" cy="487363"/>
          </a:xfrm>
          <a:prstGeom prst="rect">
            <a:avLst/>
          </a:prstGeom>
        </p:spPr>
      </p:pic>
      <p:pic>
        <p:nvPicPr>
          <p:cNvPr id="9" name="Am-thanh-tra-loi-sai-www_tiengdong_com">
            <a:hlinkClick r:id="" action="ppaction://media"/>
            <a:extLst>
              <a:ext uri="{FF2B5EF4-FFF2-40B4-BE49-F238E27FC236}">
                <a16:creationId xmlns:a16="http://schemas.microsoft.com/office/drawing/2014/main" id="{CD232717-1E82-4A2F-3E14-DD02954101B6}"/>
              </a:ext>
            </a:extLst>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1147477" y="1407241"/>
            <a:ext cx="487363" cy="487363"/>
          </a:xfrm>
          <a:prstGeom prst="rect">
            <a:avLst/>
          </a:prstGeom>
        </p:spPr>
      </p:pic>
      <p:pic>
        <p:nvPicPr>
          <p:cNvPr id="11" name="Am-thanh-tra-loi-sai-www_tiengdong_com">
            <a:hlinkClick r:id="" action="ppaction://media"/>
            <a:extLst>
              <a:ext uri="{FF2B5EF4-FFF2-40B4-BE49-F238E27FC236}">
                <a16:creationId xmlns:a16="http://schemas.microsoft.com/office/drawing/2014/main" id="{63845D06-52CA-B7D7-A92B-79B2CFE78C6A}"/>
              </a:ext>
            </a:extLst>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1147477" y="2181497"/>
            <a:ext cx="487363" cy="487363"/>
          </a:xfrm>
          <a:prstGeom prst="rect">
            <a:avLst/>
          </a:prstGeom>
        </p:spPr>
      </p:pic>
      <p:sp>
        <p:nvSpPr>
          <p:cNvPr id="12" name="Rectangle: Beveled 11">
            <a:extLst>
              <a:ext uri="{FF2B5EF4-FFF2-40B4-BE49-F238E27FC236}">
                <a16:creationId xmlns:a16="http://schemas.microsoft.com/office/drawing/2014/main" id="{2F158224-629E-23B2-407F-3E58B9D4119F}"/>
              </a:ext>
            </a:extLst>
          </p:cNvPr>
          <p:cNvSpPr/>
          <p:nvPr/>
        </p:nvSpPr>
        <p:spPr>
          <a:xfrm>
            <a:off x="762000" y="482600"/>
            <a:ext cx="10617200" cy="1778000"/>
          </a:xfrm>
          <a:prstGeom prst="bevel">
            <a:avLst/>
          </a:prstGeom>
          <a:solidFill>
            <a:srgbClr val="E6FFCD"/>
          </a:solidFill>
          <a:ln w="5715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46" rtl="0" eaLnBrk="1" fontAlgn="auto" latinLnBrk="0" hangingPunct="1">
              <a:lnSpc>
                <a:spcPct val="100000"/>
              </a:lnSpc>
              <a:spcBef>
                <a:spcPts val="0"/>
              </a:spcBef>
              <a:spcAft>
                <a:spcPts val="0"/>
              </a:spcAft>
              <a:buClrTx/>
              <a:buSzTx/>
              <a:buFontTx/>
              <a:buNone/>
              <a:tabLst/>
              <a:defRPr/>
            </a:pPr>
            <a:r>
              <a:rPr kumimoji="0" lang="en-US" sz="5868" b="1" i="0" u="none" strike="noStrike" kern="1200" cap="none" spc="0" normalizeH="0" baseline="0" noProof="0" dirty="0">
                <a:ln>
                  <a:noFill/>
                </a:ln>
                <a:solidFill>
                  <a:srgbClr val="00B050"/>
                </a:solidFill>
                <a:effectLst/>
                <a:uLnTx/>
                <a:uFillTx/>
                <a:latin typeface="Calibri" panose="020F0502020204030204"/>
                <a:ea typeface="+mn-ea"/>
                <a:cs typeface="+mn-cs"/>
              </a:rPr>
              <a:t>3 </a:t>
            </a:r>
            <a:r>
              <a:rPr kumimoji="0" lang="en-US" sz="5868" b="1" i="0" u="none" strike="noStrike" kern="1200" cap="none" spc="0" normalizeH="0" baseline="0" noProof="0" dirty="0" err="1">
                <a:ln>
                  <a:noFill/>
                </a:ln>
                <a:solidFill>
                  <a:srgbClr val="00B050"/>
                </a:solidFill>
                <a:effectLst/>
                <a:uLnTx/>
                <a:uFillTx/>
                <a:latin typeface="Calibri" panose="020F0502020204030204"/>
                <a:ea typeface="+mn-ea"/>
                <a:cs typeface="+mn-cs"/>
              </a:rPr>
              <a:t>năm</a:t>
            </a:r>
            <a:r>
              <a:rPr kumimoji="0" lang="en-US" sz="5868" b="1" i="0" u="none" strike="noStrike" kern="1200" cap="none" spc="0" normalizeH="0" baseline="0" noProof="0" dirty="0">
                <a:ln>
                  <a:noFill/>
                </a:ln>
                <a:solidFill>
                  <a:srgbClr val="00B050"/>
                </a:solidFill>
                <a:effectLst/>
                <a:uLnTx/>
                <a:uFillTx/>
                <a:latin typeface="Calibri" panose="020F0502020204030204"/>
                <a:ea typeface="+mn-ea"/>
                <a:cs typeface="+mn-cs"/>
              </a:rPr>
              <a:t> = ..?.. </a:t>
            </a:r>
            <a:r>
              <a:rPr kumimoji="0" lang="en-US" sz="5868" b="1" i="0" u="none" strike="noStrike" kern="1200" cap="none" spc="0" normalizeH="0" baseline="0" noProof="0" dirty="0" err="1">
                <a:ln>
                  <a:noFill/>
                </a:ln>
                <a:solidFill>
                  <a:srgbClr val="00B050"/>
                </a:solidFill>
                <a:effectLst/>
                <a:uLnTx/>
                <a:uFillTx/>
                <a:latin typeface="Calibri" panose="020F0502020204030204"/>
                <a:ea typeface="+mn-ea"/>
                <a:cs typeface="+mn-cs"/>
              </a:rPr>
              <a:t>tháng</a:t>
            </a:r>
            <a:endParaRPr kumimoji="0" lang="en-US" sz="5868" b="0" i="0" u="none" strike="noStrike" kern="1200" cap="none" spc="0" normalizeH="0" baseline="0" noProof="0" dirty="0">
              <a:ln>
                <a:noFill/>
              </a:ln>
              <a:solidFill>
                <a:srgbClr val="00B050"/>
              </a:solidFill>
              <a:effectLst/>
              <a:uLnTx/>
              <a:uFillTx/>
              <a:latin typeface="Calibri" panose="020F0502020204030204"/>
              <a:ea typeface="+mn-ea"/>
              <a:cs typeface="Calibri" panose="020F0502020204030204" pitchFamily="34" charset="0"/>
            </a:endParaRPr>
          </a:p>
        </p:txBody>
      </p:sp>
      <p:grpSp>
        <p:nvGrpSpPr>
          <p:cNvPr id="13" name="Group 12">
            <a:extLst>
              <a:ext uri="{FF2B5EF4-FFF2-40B4-BE49-F238E27FC236}">
                <a16:creationId xmlns:a16="http://schemas.microsoft.com/office/drawing/2014/main" id="{172E808F-A095-2C1A-0249-4CB58894AA51}"/>
              </a:ext>
            </a:extLst>
          </p:cNvPr>
          <p:cNvGrpSpPr/>
          <p:nvPr/>
        </p:nvGrpSpPr>
        <p:grpSpPr>
          <a:xfrm>
            <a:off x="385406" y="2851481"/>
            <a:ext cx="5374969" cy="1559845"/>
            <a:chOff x="319547" y="4292756"/>
            <a:chExt cx="8062453" cy="2339767"/>
          </a:xfrm>
        </p:grpSpPr>
        <p:sp>
          <p:nvSpPr>
            <p:cNvPr id="14" name="a">
              <a:extLst>
                <a:ext uri="{FF2B5EF4-FFF2-40B4-BE49-F238E27FC236}">
                  <a16:creationId xmlns:a16="http://schemas.microsoft.com/office/drawing/2014/main" id="{DCC49397-4565-F374-438E-56749DC1D667}"/>
                </a:ext>
              </a:extLst>
            </p:cNvPr>
            <p:cNvSpPr/>
            <p:nvPr/>
          </p:nvSpPr>
          <p:spPr>
            <a:xfrm>
              <a:off x="1078816" y="4457700"/>
              <a:ext cx="7303184" cy="2071397"/>
            </a:xfrm>
            <a:prstGeom prst="roundRect">
              <a:avLst/>
            </a:prstGeom>
            <a:solidFill>
              <a:srgbClr val="D4D5FF"/>
            </a:solidFill>
            <a:ln w="76200">
              <a:solidFill>
                <a:srgbClr val="002795"/>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92" rtl="0" eaLnBrk="1" fontAlgn="auto" latinLnBrk="0" hangingPunct="1">
                <a:lnSpc>
                  <a:spcPct val="100000"/>
                </a:lnSpc>
                <a:spcBef>
                  <a:spcPts val="0"/>
                </a:spcBef>
                <a:spcAft>
                  <a:spcPts val="0"/>
                </a:spcAft>
                <a:buClrTx/>
                <a:buSzTx/>
                <a:buFontTx/>
                <a:buNone/>
                <a:tabLst/>
                <a:defRPr/>
              </a:pPr>
              <a:r>
                <a:rPr kumimoji="0" lang="en-US" sz="5400" b="1" i="0" u="none" strike="noStrike" kern="1200" cap="none" spc="0" normalizeH="0" baseline="0" noProof="0" dirty="0">
                  <a:ln>
                    <a:noFill/>
                  </a:ln>
                  <a:solidFill>
                    <a:srgbClr val="009999"/>
                  </a:solidFill>
                  <a:effectLst/>
                  <a:uLnTx/>
                  <a:uFillTx/>
                  <a:latin typeface="Calibri" panose="020F0502020204030204"/>
                  <a:ea typeface="+mn-ea"/>
                  <a:cs typeface="+mn-cs"/>
                </a:rPr>
                <a:t>24</a:t>
              </a:r>
              <a:endParaRPr kumimoji="0" lang="en-US" sz="5400" b="1" i="0" u="none" strike="noStrike" kern="1200" cap="none" spc="0" normalizeH="0" baseline="0" noProof="0" dirty="0">
                <a:ln>
                  <a:noFill/>
                </a:ln>
                <a:solidFill>
                  <a:srgbClr val="002795"/>
                </a:solidFill>
                <a:effectLst/>
                <a:uLnTx/>
                <a:uFillTx/>
                <a:latin typeface="Calibri" panose="020F0502020204030204"/>
                <a:ea typeface="+mn-ea"/>
                <a:cs typeface="+mn-cs"/>
              </a:endParaRPr>
            </a:p>
          </p:txBody>
        </p:sp>
        <p:pic>
          <p:nvPicPr>
            <p:cNvPr id="15" name="Picture 4">
              <a:extLst>
                <a:ext uri="{FF2B5EF4-FFF2-40B4-BE49-F238E27FC236}">
                  <a16:creationId xmlns:a16="http://schemas.microsoft.com/office/drawing/2014/main" id="{9564AF98-386E-438D-8753-F746EA1FD5FD}"/>
                </a:ext>
              </a:extLst>
            </p:cNvPr>
            <p:cNvPicPr>
              <a:picLocks noChangeAspect="1"/>
            </p:cNvPicPr>
            <p:nvPr/>
          </p:nvPicPr>
          <p:blipFill>
            <a:blip r:embed="rId8" cstate="hqprint">
              <a:extLst>
                <a:ext uri="{28A0092B-C50C-407E-A947-70E740481C1C}">
                  <a14:useLocalDpi xmlns:a14="http://schemas.microsoft.com/office/drawing/2010/main" val="0"/>
                </a:ext>
                <a:ext uri="{96DAC541-7B7A-43D3-8B79-37D633B846F1}">
                  <asvg:svgBlip xmlns:asvg="http://schemas.microsoft.com/office/drawing/2016/SVG/main" r:embed="rId9"/>
                </a:ext>
              </a:extLst>
            </a:blip>
            <a:srcRect/>
            <a:stretch>
              <a:fillRect/>
            </a:stretch>
          </p:blipFill>
          <p:spPr>
            <a:xfrm>
              <a:off x="319547" y="4292756"/>
              <a:ext cx="2111640" cy="2339767"/>
            </a:xfrm>
            <a:prstGeom prst="rect">
              <a:avLst/>
            </a:prstGeom>
          </p:spPr>
        </p:pic>
      </p:grpSp>
      <p:grpSp>
        <p:nvGrpSpPr>
          <p:cNvPr id="16" name="Group 15">
            <a:extLst>
              <a:ext uri="{FF2B5EF4-FFF2-40B4-BE49-F238E27FC236}">
                <a16:creationId xmlns:a16="http://schemas.microsoft.com/office/drawing/2014/main" id="{ADB0774E-9FD4-63CF-CD54-3AD374B8210C}"/>
              </a:ext>
            </a:extLst>
          </p:cNvPr>
          <p:cNvGrpSpPr/>
          <p:nvPr/>
        </p:nvGrpSpPr>
        <p:grpSpPr>
          <a:xfrm>
            <a:off x="6289825" y="2934328"/>
            <a:ext cx="5308221" cy="1459872"/>
            <a:chOff x="9105900" y="4442090"/>
            <a:chExt cx="7962331" cy="2189808"/>
          </a:xfrm>
        </p:grpSpPr>
        <p:sp>
          <p:nvSpPr>
            <p:cNvPr id="17" name="b">
              <a:extLst>
                <a:ext uri="{FF2B5EF4-FFF2-40B4-BE49-F238E27FC236}">
                  <a16:creationId xmlns:a16="http://schemas.microsoft.com/office/drawing/2014/main" id="{12B1F69C-B95E-787A-F45F-E1D1B778C87D}"/>
                </a:ext>
              </a:extLst>
            </p:cNvPr>
            <p:cNvSpPr/>
            <p:nvPr/>
          </p:nvSpPr>
          <p:spPr>
            <a:xfrm>
              <a:off x="9765047" y="4457700"/>
              <a:ext cx="7303184" cy="2071397"/>
            </a:xfrm>
            <a:prstGeom prst="roundRect">
              <a:avLst/>
            </a:prstGeom>
            <a:solidFill>
              <a:srgbClr val="D4D5FF"/>
            </a:solidFill>
            <a:ln w="76200">
              <a:solidFill>
                <a:srgbClr val="002795"/>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92" rtl="0" eaLnBrk="1" fontAlgn="auto" latinLnBrk="0" hangingPunct="1">
                <a:lnSpc>
                  <a:spcPct val="100000"/>
                </a:lnSpc>
                <a:spcBef>
                  <a:spcPts val="0"/>
                </a:spcBef>
                <a:spcAft>
                  <a:spcPts val="0"/>
                </a:spcAft>
                <a:buClrTx/>
                <a:buSzTx/>
                <a:buFontTx/>
                <a:buNone/>
                <a:tabLst/>
                <a:defRPr/>
              </a:pPr>
              <a:r>
                <a:rPr kumimoji="0" lang="en-US" sz="5400" b="1" i="0" u="none" strike="noStrike" kern="1200" cap="none" spc="0" normalizeH="0" baseline="0" noProof="0" dirty="0">
                  <a:ln>
                    <a:noFill/>
                  </a:ln>
                  <a:solidFill>
                    <a:srgbClr val="009999"/>
                  </a:solidFill>
                  <a:effectLst/>
                  <a:uLnTx/>
                  <a:uFillTx/>
                  <a:latin typeface="Calibri" panose="020F0502020204030204"/>
                  <a:ea typeface="+mn-ea"/>
                  <a:cs typeface="+mn-cs"/>
                </a:rPr>
                <a:t>32</a:t>
              </a:r>
              <a:endParaRPr kumimoji="0" lang="en-US" sz="5400" b="1" i="0" u="none" strike="noStrike" kern="1200" cap="none" spc="0" normalizeH="0" baseline="0" noProof="0" dirty="0">
                <a:ln>
                  <a:noFill/>
                </a:ln>
                <a:solidFill>
                  <a:srgbClr val="002795"/>
                </a:solidFill>
                <a:effectLst/>
                <a:uLnTx/>
                <a:uFillTx/>
                <a:latin typeface="Calibri" panose="020F0502020204030204"/>
                <a:ea typeface="+mn-ea"/>
                <a:cs typeface="+mn-cs"/>
              </a:endParaRPr>
            </a:p>
          </p:txBody>
        </p:sp>
        <p:pic>
          <p:nvPicPr>
            <p:cNvPr id="18" name="Picture 11">
              <a:extLst>
                <a:ext uri="{FF2B5EF4-FFF2-40B4-BE49-F238E27FC236}">
                  <a16:creationId xmlns:a16="http://schemas.microsoft.com/office/drawing/2014/main" id="{49517375-0B71-750D-8886-EAF38A39E44B}"/>
                </a:ext>
              </a:extLst>
            </p:cNvPr>
            <p:cNvPicPr>
              <a:picLocks noChangeAspect="1"/>
            </p:cNvPicPr>
            <p:nvPr/>
          </p:nvPicPr>
          <p:blipFill>
            <a:blip r:embed="rId10" cstate="hqprint">
              <a:extLst>
                <a:ext uri="{28A0092B-C50C-407E-A947-70E740481C1C}">
                  <a14:useLocalDpi xmlns:a14="http://schemas.microsoft.com/office/drawing/2010/main" val="0"/>
                </a:ext>
                <a:ext uri="{96DAC541-7B7A-43D3-8B79-37D633B846F1}">
                  <asvg:svgBlip xmlns:asvg="http://schemas.microsoft.com/office/drawing/2016/SVG/main" r:embed="rId11"/>
                </a:ext>
              </a:extLst>
            </a:blip>
            <a:srcRect/>
            <a:stretch>
              <a:fillRect/>
            </a:stretch>
          </p:blipFill>
          <p:spPr>
            <a:xfrm>
              <a:off x="9105900" y="4442090"/>
              <a:ext cx="1968090" cy="2189808"/>
            </a:xfrm>
            <a:prstGeom prst="rect">
              <a:avLst/>
            </a:prstGeom>
          </p:spPr>
        </p:pic>
      </p:grpSp>
      <p:grpSp>
        <p:nvGrpSpPr>
          <p:cNvPr id="19" name="Group 18">
            <a:extLst>
              <a:ext uri="{FF2B5EF4-FFF2-40B4-BE49-F238E27FC236}">
                <a16:creationId xmlns:a16="http://schemas.microsoft.com/office/drawing/2014/main" id="{A3E95A88-CB42-CDFE-4F1D-8CD7D9E75D6A}"/>
              </a:ext>
            </a:extLst>
          </p:cNvPr>
          <p:cNvGrpSpPr/>
          <p:nvPr/>
        </p:nvGrpSpPr>
        <p:grpSpPr>
          <a:xfrm>
            <a:off x="359601" y="4892040"/>
            <a:ext cx="5381043" cy="1548808"/>
            <a:chOff x="310435" y="7338060"/>
            <a:chExt cx="8071565" cy="2323212"/>
          </a:xfrm>
        </p:grpSpPr>
        <p:sp>
          <p:nvSpPr>
            <p:cNvPr id="20" name="c">
              <a:extLst>
                <a:ext uri="{FF2B5EF4-FFF2-40B4-BE49-F238E27FC236}">
                  <a16:creationId xmlns:a16="http://schemas.microsoft.com/office/drawing/2014/main" id="{C8845922-575C-6C64-BF68-4087CCC945C7}"/>
                </a:ext>
              </a:extLst>
            </p:cNvPr>
            <p:cNvSpPr/>
            <p:nvPr/>
          </p:nvSpPr>
          <p:spPr>
            <a:xfrm>
              <a:off x="1078816" y="7429560"/>
              <a:ext cx="7303184" cy="2071397"/>
            </a:xfrm>
            <a:prstGeom prst="roundRect">
              <a:avLst/>
            </a:prstGeom>
            <a:solidFill>
              <a:srgbClr val="D4D5FF"/>
            </a:solidFill>
            <a:ln w="76200">
              <a:solidFill>
                <a:srgbClr val="002795"/>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92" rtl="0" eaLnBrk="1" fontAlgn="auto" latinLnBrk="0" hangingPunct="1">
                <a:lnSpc>
                  <a:spcPct val="100000"/>
                </a:lnSpc>
                <a:spcBef>
                  <a:spcPts val="0"/>
                </a:spcBef>
                <a:spcAft>
                  <a:spcPts val="0"/>
                </a:spcAft>
                <a:buClrTx/>
                <a:buSzTx/>
                <a:buFontTx/>
                <a:buNone/>
                <a:tabLst/>
                <a:defRPr/>
              </a:pPr>
              <a:r>
                <a:rPr kumimoji="0" lang="en-US" sz="5400" b="1" i="0" u="none" strike="noStrike" kern="1200" cap="none" spc="0" normalizeH="0" baseline="0" noProof="0" dirty="0">
                  <a:ln>
                    <a:noFill/>
                  </a:ln>
                  <a:solidFill>
                    <a:srgbClr val="009999"/>
                  </a:solidFill>
                  <a:effectLst/>
                  <a:uLnTx/>
                  <a:uFillTx/>
                  <a:latin typeface="Calibri" panose="020F0502020204030204"/>
                  <a:ea typeface="+mn-ea"/>
                  <a:cs typeface="+mn-cs"/>
                </a:rPr>
                <a:t>30</a:t>
              </a:r>
              <a:endParaRPr kumimoji="0" lang="en-US" sz="5400" b="1" i="0" u="none" strike="noStrike" kern="1200" cap="none" spc="0" normalizeH="0" baseline="0" noProof="0" dirty="0">
                <a:ln>
                  <a:noFill/>
                </a:ln>
                <a:solidFill>
                  <a:srgbClr val="002795"/>
                </a:solidFill>
                <a:effectLst/>
                <a:uLnTx/>
                <a:uFillTx/>
                <a:latin typeface="Calibri" panose="020F0502020204030204"/>
                <a:ea typeface="+mn-ea"/>
                <a:cs typeface="+mn-cs"/>
              </a:endParaRPr>
            </a:p>
          </p:txBody>
        </p:sp>
        <p:pic>
          <p:nvPicPr>
            <p:cNvPr id="21" name="Picture 12">
              <a:extLst>
                <a:ext uri="{FF2B5EF4-FFF2-40B4-BE49-F238E27FC236}">
                  <a16:creationId xmlns:a16="http://schemas.microsoft.com/office/drawing/2014/main" id="{BF1954C5-6B20-2864-47E8-4AD28B9E6577}"/>
                </a:ext>
              </a:extLst>
            </p:cNvPr>
            <p:cNvPicPr>
              <a:picLocks noChangeAspect="1"/>
            </p:cNvPicPr>
            <p:nvPr/>
          </p:nvPicPr>
          <p:blipFill>
            <a:blip r:embed="rId12" cstate="hqprint">
              <a:extLst>
                <a:ext uri="{28A0092B-C50C-407E-A947-70E740481C1C}">
                  <a14:useLocalDpi xmlns:a14="http://schemas.microsoft.com/office/drawing/2010/main" val="0"/>
                </a:ext>
                <a:ext uri="{96DAC541-7B7A-43D3-8B79-37D633B846F1}">
                  <asvg:svgBlip xmlns:asvg="http://schemas.microsoft.com/office/drawing/2016/SVG/main" r:embed="rId13"/>
                </a:ext>
              </a:extLst>
            </a:blip>
            <a:srcRect/>
            <a:stretch>
              <a:fillRect/>
            </a:stretch>
          </p:blipFill>
          <p:spPr>
            <a:xfrm>
              <a:off x="310435" y="7338060"/>
              <a:ext cx="2128643" cy="2323212"/>
            </a:xfrm>
            <a:prstGeom prst="rect">
              <a:avLst/>
            </a:prstGeom>
          </p:spPr>
        </p:pic>
      </p:grpSp>
      <p:grpSp>
        <p:nvGrpSpPr>
          <p:cNvPr id="22" name="Group 21">
            <a:extLst>
              <a:ext uri="{FF2B5EF4-FFF2-40B4-BE49-F238E27FC236}">
                <a16:creationId xmlns:a16="http://schemas.microsoft.com/office/drawing/2014/main" id="{6AEEDC2B-C7E4-3C3E-774E-CE2ECACCAF20}"/>
              </a:ext>
            </a:extLst>
          </p:cNvPr>
          <p:cNvGrpSpPr/>
          <p:nvPr/>
        </p:nvGrpSpPr>
        <p:grpSpPr>
          <a:xfrm>
            <a:off x="6289826" y="4902200"/>
            <a:ext cx="5363154" cy="1473200"/>
            <a:chOff x="9023498" y="7402261"/>
            <a:chExt cx="8044731" cy="2209800"/>
          </a:xfrm>
        </p:grpSpPr>
        <p:sp>
          <p:nvSpPr>
            <p:cNvPr id="23" name="d">
              <a:extLst>
                <a:ext uri="{FF2B5EF4-FFF2-40B4-BE49-F238E27FC236}">
                  <a16:creationId xmlns:a16="http://schemas.microsoft.com/office/drawing/2014/main" id="{BD3A028D-47D4-4F30-B53F-D5217AC38A8B}"/>
                </a:ext>
              </a:extLst>
            </p:cNvPr>
            <p:cNvSpPr/>
            <p:nvPr/>
          </p:nvSpPr>
          <p:spPr>
            <a:xfrm>
              <a:off x="9765045" y="7429559"/>
              <a:ext cx="7303184" cy="2071397"/>
            </a:xfrm>
            <a:prstGeom prst="roundRect">
              <a:avLst/>
            </a:prstGeom>
            <a:solidFill>
              <a:srgbClr val="D4D5FF"/>
            </a:solidFill>
            <a:ln w="76200">
              <a:solidFill>
                <a:srgbClr val="002795"/>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92" rtl="0" eaLnBrk="1" fontAlgn="auto" latinLnBrk="0" hangingPunct="1">
                <a:lnSpc>
                  <a:spcPct val="100000"/>
                </a:lnSpc>
                <a:spcBef>
                  <a:spcPts val="0"/>
                </a:spcBef>
                <a:spcAft>
                  <a:spcPts val="0"/>
                </a:spcAft>
                <a:buClrTx/>
                <a:buSzTx/>
                <a:buFontTx/>
                <a:buNone/>
                <a:tabLst/>
                <a:defRPr/>
              </a:pPr>
              <a:r>
                <a:rPr kumimoji="0" lang="en-US" sz="5400" b="1" i="0" u="none" strike="noStrike" kern="1200" cap="none" spc="0" normalizeH="0" baseline="0" noProof="0" dirty="0">
                  <a:ln>
                    <a:noFill/>
                  </a:ln>
                  <a:solidFill>
                    <a:srgbClr val="009999"/>
                  </a:solidFill>
                  <a:effectLst/>
                  <a:uLnTx/>
                  <a:uFillTx/>
                  <a:latin typeface="Calibri" panose="020F0502020204030204"/>
                  <a:ea typeface="+mn-ea"/>
                  <a:cs typeface="+mn-cs"/>
                </a:rPr>
                <a:t>36</a:t>
              </a:r>
              <a:endParaRPr kumimoji="0" lang="en-US" sz="5400" b="1" i="0" u="none" strike="noStrike" kern="1200" cap="none" spc="0" normalizeH="0" baseline="0" noProof="0" dirty="0">
                <a:ln>
                  <a:noFill/>
                </a:ln>
                <a:solidFill>
                  <a:srgbClr val="002795"/>
                </a:solidFill>
                <a:effectLst/>
                <a:uLnTx/>
                <a:uFillTx/>
                <a:latin typeface="Calibri" panose="020F0502020204030204"/>
                <a:ea typeface="+mn-ea"/>
                <a:cs typeface="+mn-cs"/>
              </a:endParaRPr>
            </a:p>
          </p:txBody>
        </p:sp>
        <p:pic>
          <p:nvPicPr>
            <p:cNvPr id="24" name="Picture 13">
              <a:extLst>
                <a:ext uri="{FF2B5EF4-FFF2-40B4-BE49-F238E27FC236}">
                  <a16:creationId xmlns:a16="http://schemas.microsoft.com/office/drawing/2014/main" id="{656BDE35-E965-FA1D-D1D1-4BDB5AB6DBDA}"/>
                </a:ext>
              </a:extLst>
            </p:cNvPr>
            <p:cNvPicPr>
              <a:picLocks noChangeAspect="1"/>
            </p:cNvPicPr>
            <p:nvPr/>
          </p:nvPicPr>
          <p:blipFill>
            <a:blip r:embed="rId14" cstate="hqprint">
              <a:extLst>
                <a:ext uri="{28A0092B-C50C-407E-A947-70E740481C1C}">
                  <a14:useLocalDpi xmlns:a14="http://schemas.microsoft.com/office/drawing/2010/main" val="0"/>
                </a:ext>
                <a:ext uri="{96DAC541-7B7A-43D3-8B79-37D633B846F1}">
                  <asvg:svgBlip xmlns:asvg="http://schemas.microsoft.com/office/drawing/2016/SVG/main" r:embed="rId15"/>
                </a:ext>
              </a:extLst>
            </a:blip>
            <a:srcRect/>
            <a:stretch>
              <a:fillRect/>
            </a:stretch>
          </p:blipFill>
          <p:spPr>
            <a:xfrm>
              <a:off x="9023498" y="7402261"/>
              <a:ext cx="2010918" cy="2209800"/>
            </a:xfrm>
            <a:prstGeom prst="rect">
              <a:avLst/>
            </a:prstGeom>
          </p:spPr>
        </p:pic>
      </p:grpSp>
      <p:pic>
        <p:nvPicPr>
          <p:cNvPr id="25" name="Đúng">
            <a:extLst>
              <a:ext uri="{FF2B5EF4-FFF2-40B4-BE49-F238E27FC236}">
                <a16:creationId xmlns:a16="http://schemas.microsoft.com/office/drawing/2014/main" id="{4FC2B835-CAFC-EA52-2E65-5978CA5482BB}"/>
              </a:ext>
            </a:extLst>
          </p:cNvPr>
          <p:cNvPicPr>
            <a:picLocks noChangeAspect="1"/>
          </p:cNvPicPr>
          <p:nvPr/>
        </p:nvPicPr>
        <p:blipFill>
          <a:blip r:embed="rId16">
            <a:extLst>
              <a:ext uri="{28A0092B-C50C-407E-A947-70E740481C1C}">
                <a14:useLocalDpi xmlns:a14="http://schemas.microsoft.com/office/drawing/2010/main" val="0"/>
              </a:ext>
            </a:extLst>
          </a:blip>
          <a:srcRect/>
          <a:stretch/>
        </p:blipFill>
        <p:spPr>
          <a:xfrm>
            <a:off x="4542990" y="3124200"/>
            <a:ext cx="3327157" cy="3322682"/>
          </a:xfrm>
          <a:prstGeom prst="rect">
            <a:avLst/>
          </a:prstGeom>
        </p:spPr>
      </p:pic>
      <p:sp>
        <p:nvSpPr>
          <p:cNvPr id="41" name="Arrow: Left 40">
            <a:hlinkClick r:id="rId17" action="ppaction://hlinksldjump"/>
            <a:extLst>
              <a:ext uri="{FF2B5EF4-FFF2-40B4-BE49-F238E27FC236}">
                <a16:creationId xmlns:a16="http://schemas.microsoft.com/office/drawing/2014/main" id="{79F1F03D-BE5F-4AB5-87A5-496D7F50C2EB}"/>
              </a:ext>
            </a:extLst>
          </p:cNvPr>
          <p:cNvSpPr/>
          <p:nvPr/>
        </p:nvSpPr>
        <p:spPr>
          <a:xfrm>
            <a:off x="10760149" y="233916"/>
            <a:ext cx="1212111" cy="552893"/>
          </a:xfrm>
          <a:prstGeom prst="lef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rPr>
              <a:t>Quay </a:t>
            </a:r>
            <a:r>
              <a:rPr kumimoji="0" lang="en-US" sz="1800" b="0" i="0" u="none" strike="noStrike" kern="1200" cap="none" spc="0" normalizeH="0" baseline="0" noProof="0" dirty="0" err="1">
                <a:ln>
                  <a:noFill/>
                </a:ln>
                <a:solidFill>
                  <a:prstClr val="white"/>
                </a:solidFill>
                <a:effectLst/>
                <a:uLnTx/>
                <a:uFillTx/>
                <a:latin typeface="Calibri" panose="020F0502020204030204"/>
                <a:ea typeface="+mn-ea"/>
                <a:cs typeface="+mn-cs"/>
              </a:rPr>
              <a:t>về</a:t>
            </a: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014207213"/>
      </p:ext>
    </p:extLst>
  </p:cSld>
  <p:clrMapOvr>
    <a:masterClrMapping/>
  </p:clrMapOvr>
  <p:transition>
    <p:fad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14:presetBounceEnd="72000">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14:bounceEnd="72000">
                                          <p:cBhvr additive="base">
                                            <p:cTn id="7" dur="1000" fill="hold"/>
                                            <p:tgtEl>
                                              <p:spTgt spid="13"/>
                                            </p:tgtEl>
                                            <p:attrNameLst>
                                              <p:attrName>ppt_x</p:attrName>
                                            </p:attrNameLst>
                                          </p:cBhvr>
                                          <p:tavLst>
                                            <p:tav tm="0">
                                              <p:val>
                                                <p:strVal val="#ppt_x"/>
                                              </p:val>
                                            </p:tav>
                                            <p:tav tm="100000">
                                              <p:val>
                                                <p:strVal val="#ppt_x"/>
                                              </p:val>
                                            </p:tav>
                                          </p:tavLst>
                                        </p:anim>
                                        <p:anim calcmode="lin" valueType="num" p14:bounceEnd="72000">
                                          <p:cBhvr additive="base">
                                            <p:cTn id="8" dur="1000" fill="hold"/>
                                            <p:tgtEl>
                                              <p:spTgt spid="13"/>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14:presetBounceEnd="72000">
                                      <p:stCondLst>
                                        <p:cond delay="500"/>
                                      </p:stCondLst>
                                      <p:childTnLst>
                                        <p:set>
                                          <p:cBhvr>
                                            <p:cTn id="10" dur="1" fill="hold">
                                              <p:stCondLst>
                                                <p:cond delay="0"/>
                                              </p:stCondLst>
                                            </p:cTn>
                                            <p:tgtEl>
                                              <p:spTgt spid="19"/>
                                            </p:tgtEl>
                                            <p:attrNameLst>
                                              <p:attrName>style.visibility</p:attrName>
                                            </p:attrNameLst>
                                          </p:cBhvr>
                                          <p:to>
                                            <p:strVal val="visible"/>
                                          </p:to>
                                        </p:set>
                                        <p:anim calcmode="lin" valueType="num" p14:bounceEnd="72000">
                                          <p:cBhvr additive="base">
                                            <p:cTn id="11" dur="1000" fill="hold"/>
                                            <p:tgtEl>
                                              <p:spTgt spid="19"/>
                                            </p:tgtEl>
                                            <p:attrNameLst>
                                              <p:attrName>ppt_x</p:attrName>
                                            </p:attrNameLst>
                                          </p:cBhvr>
                                          <p:tavLst>
                                            <p:tav tm="0">
                                              <p:val>
                                                <p:strVal val="#ppt_x"/>
                                              </p:val>
                                            </p:tav>
                                            <p:tav tm="100000">
                                              <p:val>
                                                <p:strVal val="#ppt_x"/>
                                              </p:val>
                                            </p:tav>
                                          </p:tavLst>
                                        </p:anim>
                                        <p:anim calcmode="lin" valueType="num" p14:bounceEnd="72000">
                                          <p:cBhvr additive="base">
                                            <p:cTn id="12" dur="1000" fill="hold"/>
                                            <p:tgtEl>
                                              <p:spTgt spid="19"/>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14:presetBounceEnd="72000">
                                      <p:stCondLst>
                                        <p:cond delay="1000"/>
                                      </p:stCondLst>
                                      <p:childTnLst>
                                        <p:set>
                                          <p:cBhvr>
                                            <p:cTn id="14" dur="1" fill="hold">
                                              <p:stCondLst>
                                                <p:cond delay="0"/>
                                              </p:stCondLst>
                                            </p:cTn>
                                            <p:tgtEl>
                                              <p:spTgt spid="16"/>
                                            </p:tgtEl>
                                            <p:attrNameLst>
                                              <p:attrName>style.visibility</p:attrName>
                                            </p:attrNameLst>
                                          </p:cBhvr>
                                          <p:to>
                                            <p:strVal val="visible"/>
                                          </p:to>
                                        </p:set>
                                        <p:anim calcmode="lin" valueType="num" p14:bounceEnd="72000">
                                          <p:cBhvr additive="base">
                                            <p:cTn id="15" dur="1000" fill="hold"/>
                                            <p:tgtEl>
                                              <p:spTgt spid="16"/>
                                            </p:tgtEl>
                                            <p:attrNameLst>
                                              <p:attrName>ppt_x</p:attrName>
                                            </p:attrNameLst>
                                          </p:cBhvr>
                                          <p:tavLst>
                                            <p:tav tm="0">
                                              <p:val>
                                                <p:strVal val="#ppt_x"/>
                                              </p:val>
                                            </p:tav>
                                            <p:tav tm="100000">
                                              <p:val>
                                                <p:strVal val="#ppt_x"/>
                                              </p:val>
                                            </p:tav>
                                          </p:tavLst>
                                        </p:anim>
                                        <p:anim calcmode="lin" valueType="num" p14:bounceEnd="72000">
                                          <p:cBhvr additive="base">
                                            <p:cTn id="16" dur="1000" fill="hold"/>
                                            <p:tgtEl>
                                              <p:spTgt spid="16"/>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14:presetBounceEnd="72000">
                                      <p:stCondLst>
                                        <p:cond delay="1500"/>
                                      </p:stCondLst>
                                      <p:childTnLst>
                                        <p:set>
                                          <p:cBhvr>
                                            <p:cTn id="18" dur="1" fill="hold">
                                              <p:stCondLst>
                                                <p:cond delay="0"/>
                                              </p:stCondLst>
                                            </p:cTn>
                                            <p:tgtEl>
                                              <p:spTgt spid="22"/>
                                            </p:tgtEl>
                                            <p:attrNameLst>
                                              <p:attrName>style.visibility</p:attrName>
                                            </p:attrNameLst>
                                          </p:cBhvr>
                                          <p:to>
                                            <p:strVal val="visible"/>
                                          </p:to>
                                        </p:set>
                                        <p:anim calcmode="lin" valueType="num" p14:bounceEnd="72000">
                                          <p:cBhvr additive="base">
                                            <p:cTn id="19" dur="1000" fill="hold"/>
                                            <p:tgtEl>
                                              <p:spTgt spid="22"/>
                                            </p:tgtEl>
                                            <p:attrNameLst>
                                              <p:attrName>ppt_x</p:attrName>
                                            </p:attrNameLst>
                                          </p:cBhvr>
                                          <p:tavLst>
                                            <p:tav tm="0">
                                              <p:val>
                                                <p:strVal val="#ppt_x"/>
                                              </p:val>
                                            </p:tav>
                                            <p:tav tm="100000">
                                              <p:val>
                                                <p:strVal val="#ppt_x"/>
                                              </p:val>
                                            </p:tav>
                                          </p:tavLst>
                                        </p:anim>
                                        <p:anim calcmode="lin" valueType="num" p14:bounceEnd="72000">
                                          <p:cBhvr additive="base">
                                            <p:cTn id="20" dur="1000" fill="hold"/>
                                            <p:tgtEl>
                                              <p:spTgt spid="2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21" restart="whenNotActive" fill="hold" evtFilter="cancelBubble" nodeType="interactiveSeq">
                    <p:stCondLst>
                      <p:cond evt="onClick" delay="0">
                        <p:tgtEl>
                          <p:spTgt spid="13"/>
                        </p:tgtEl>
                      </p:cond>
                    </p:stCondLst>
                    <p:endSync evt="end" delay="0">
                      <p:rtn val="all"/>
                    </p:endSync>
                    <p:childTnLst>
                      <p:par>
                        <p:cTn id="22" fill="hold">
                          <p:stCondLst>
                            <p:cond delay="0"/>
                          </p:stCondLst>
                          <p:childTnLst>
                            <p:par>
                              <p:cTn id="23" fill="hold">
                                <p:stCondLst>
                                  <p:cond delay="0"/>
                                </p:stCondLst>
                                <p:childTnLst>
                                  <p:par>
                                    <p:cTn id="24" presetID="1" presetClass="mediacall" presetSubtype="0" fill="hold" nodeType="withEffect">
                                      <p:stCondLst>
                                        <p:cond delay="0"/>
                                      </p:stCondLst>
                                      <p:childTnLst>
                                        <p:cmd type="call" cmd="playFrom(0.0)">
                                          <p:cBhvr>
                                            <p:cTn id="25" dur="5120" fill="hold"/>
                                            <p:tgtEl>
                                              <p:spTgt spid="3"/>
                                            </p:tgtEl>
                                          </p:cBhvr>
                                        </p:cmd>
                                      </p:childTnLst>
                                    </p:cTn>
                                  </p:par>
                                  <p:par>
                                    <p:cTn id="26" presetID="26" presetClass="emph" presetSubtype="0" fill="hold" nodeType="withEffect">
                                      <p:stCondLst>
                                        <p:cond delay="0"/>
                                      </p:stCondLst>
                                      <p:childTnLst>
                                        <p:animEffect transition="out" filter="fade">
                                          <p:cBhvr>
                                            <p:cTn id="27" dur="500" tmFilter="0, 0; .2, .5; .8, .5; 1, 0"/>
                                            <p:tgtEl>
                                              <p:spTgt spid="13"/>
                                            </p:tgtEl>
                                          </p:cBhvr>
                                        </p:animEffect>
                                        <p:animScale>
                                          <p:cBhvr>
                                            <p:cTn id="28" dur="250" autoRev="1" fill="hold"/>
                                            <p:tgtEl>
                                              <p:spTgt spid="13"/>
                                            </p:tgtEl>
                                          </p:cBhvr>
                                          <p:by x="105000" y="105000"/>
                                        </p:animScale>
                                      </p:childTnLst>
                                    </p:cTn>
                                  </p:par>
                                </p:childTnLst>
                              </p:cTn>
                            </p:par>
                          </p:childTnLst>
                        </p:cTn>
                      </p:par>
                    </p:childTnLst>
                  </p:cTn>
                  <p:nextCondLst>
                    <p:cond evt="onClick" delay="0">
                      <p:tgtEl>
                        <p:spTgt spid="13"/>
                      </p:tgtEl>
                    </p:cond>
                  </p:nextCondLst>
                </p:seq>
                <p:seq concurrent="1" nextAc="seek">
                  <p:cTn id="29" restart="whenNotActive" fill="hold" evtFilter="cancelBubble" nodeType="interactiveSeq">
                    <p:stCondLst>
                      <p:cond evt="onClick" delay="0">
                        <p:tgtEl>
                          <p:spTgt spid="19"/>
                        </p:tgtEl>
                      </p:cond>
                    </p:stCondLst>
                    <p:endSync evt="end" delay="0">
                      <p:rtn val="all"/>
                    </p:endSync>
                    <p:childTnLst>
                      <p:par>
                        <p:cTn id="30" fill="hold">
                          <p:stCondLst>
                            <p:cond delay="0"/>
                          </p:stCondLst>
                          <p:childTnLst>
                            <p:par>
                              <p:cTn id="31" fill="hold">
                                <p:stCondLst>
                                  <p:cond delay="0"/>
                                </p:stCondLst>
                                <p:childTnLst>
                                  <p:par>
                                    <p:cTn id="32" presetID="1" presetClass="mediacall" presetSubtype="0" fill="hold" nodeType="withEffect">
                                      <p:stCondLst>
                                        <p:cond delay="0"/>
                                      </p:stCondLst>
                                      <p:childTnLst>
                                        <p:cmd type="call" cmd="playFrom(0.0)">
                                          <p:cBhvr>
                                            <p:cTn id="33" dur="5120" fill="hold"/>
                                            <p:tgtEl>
                                              <p:spTgt spid="11"/>
                                            </p:tgtEl>
                                          </p:cBhvr>
                                        </p:cmd>
                                      </p:childTnLst>
                                    </p:cTn>
                                  </p:par>
                                  <p:par>
                                    <p:cTn id="34" presetID="26" presetClass="emph" presetSubtype="0" fill="hold" nodeType="withEffect">
                                      <p:stCondLst>
                                        <p:cond delay="0"/>
                                      </p:stCondLst>
                                      <p:childTnLst>
                                        <p:animEffect transition="out" filter="fade">
                                          <p:cBhvr>
                                            <p:cTn id="35" dur="500" tmFilter="0, 0; .2, .5; .8, .5; 1, 0"/>
                                            <p:tgtEl>
                                              <p:spTgt spid="19"/>
                                            </p:tgtEl>
                                          </p:cBhvr>
                                        </p:animEffect>
                                        <p:animScale>
                                          <p:cBhvr>
                                            <p:cTn id="36" dur="250" autoRev="1" fill="hold"/>
                                            <p:tgtEl>
                                              <p:spTgt spid="19"/>
                                            </p:tgtEl>
                                          </p:cBhvr>
                                          <p:by x="105000" y="105000"/>
                                        </p:animScale>
                                      </p:childTnLst>
                                    </p:cTn>
                                  </p:par>
                                </p:childTnLst>
                              </p:cTn>
                            </p:par>
                          </p:childTnLst>
                        </p:cTn>
                      </p:par>
                    </p:childTnLst>
                  </p:cTn>
                  <p:nextCondLst>
                    <p:cond evt="onClick" delay="0">
                      <p:tgtEl>
                        <p:spTgt spid="19"/>
                      </p:tgtEl>
                    </p:cond>
                  </p:nextCondLst>
                </p:seq>
                <p:seq concurrent="1" nextAc="seek">
                  <p:cTn id="37" restart="whenNotActive" fill="hold" evtFilter="cancelBubble" nodeType="interactiveSeq">
                    <p:stCondLst>
                      <p:cond evt="onClick" delay="0">
                        <p:tgtEl>
                          <p:spTgt spid="22"/>
                        </p:tgtEl>
                      </p:cond>
                    </p:stCondLst>
                    <p:endSync evt="end" delay="0">
                      <p:rtn val="all"/>
                    </p:endSync>
                    <p:childTnLst>
                      <p:par>
                        <p:cTn id="38" fill="hold">
                          <p:stCondLst>
                            <p:cond delay="0"/>
                          </p:stCondLst>
                          <p:childTnLst>
                            <p:par>
                              <p:cTn id="39" fill="hold">
                                <p:stCondLst>
                                  <p:cond delay="0"/>
                                </p:stCondLst>
                                <p:childTnLst>
                                  <p:par>
                                    <p:cTn id="40" presetID="26" presetClass="emph" presetSubtype="0" fill="hold" nodeType="withEffect">
                                      <p:stCondLst>
                                        <p:cond delay="0"/>
                                      </p:stCondLst>
                                      <p:childTnLst>
                                        <p:animEffect transition="out" filter="fade">
                                          <p:cBhvr>
                                            <p:cTn id="41" dur="500" tmFilter="0, 0; .2, .5; .8, .5; 1, 0"/>
                                            <p:tgtEl>
                                              <p:spTgt spid="22"/>
                                            </p:tgtEl>
                                          </p:cBhvr>
                                        </p:animEffect>
                                        <p:animScale>
                                          <p:cBhvr>
                                            <p:cTn id="42" dur="250" autoRev="1" fill="hold"/>
                                            <p:tgtEl>
                                              <p:spTgt spid="22"/>
                                            </p:tgtEl>
                                          </p:cBhvr>
                                          <p:by x="105000" y="105000"/>
                                        </p:animScale>
                                      </p:childTnLst>
                                    </p:cTn>
                                  </p:par>
                                  <p:par>
                                    <p:cTn id="43" presetID="49" presetClass="entr" presetSubtype="0" decel="100000" fill="hold" nodeType="withEffect">
                                      <p:stCondLst>
                                        <p:cond delay="0"/>
                                      </p:stCondLst>
                                      <p:childTnLst>
                                        <p:set>
                                          <p:cBhvr>
                                            <p:cTn id="44" dur="1" fill="hold">
                                              <p:stCondLst>
                                                <p:cond delay="0"/>
                                              </p:stCondLst>
                                            </p:cTn>
                                            <p:tgtEl>
                                              <p:spTgt spid="25"/>
                                            </p:tgtEl>
                                            <p:attrNameLst>
                                              <p:attrName>style.visibility</p:attrName>
                                            </p:attrNameLst>
                                          </p:cBhvr>
                                          <p:to>
                                            <p:strVal val="visible"/>
                                          </p:to>
                                        </p:set>
                                        <p:anim calcmode="lin" valueType="num">
                                          <p:cBhvr>
                                            <p:cTn id="45" dur="500" fill="hold"/>
                                            <p:tgtEl>
                                              <p:spTgt spid="25"/>
                                            </p:tgtEl>
                                            <p:attrNameLst>
                                              <p:attrName>ppt_w</p:attrName>
                                            </p:attrNameLst>
                                          </p:cBhvr>
                                          <p:tavLst>
                                            <p:tav tm="0">
                                              <p:val>
                                                <p:fltVal val="0"/>
                                              </p:val>
                                            </p:tav>
                                            <p:tav tm="100000">
                                              <p:val>
                                                <p:strVal val="#ppt_w"/>
                                              </p:val>
                                            </p:tav>
                                          </p:tavLst>
                                        </p:anim>
                                        <p:anim calcmode="lin" valueType="num">
                                          <p:cBhvr>
                                            <p:cTn id="46" dur="500" fill="hold"/>
                                            <p:tgtEl>
                                              <p:spTgt spid="25"/>
                                            </p:tgtEl>
                                            <p:attrNameLst>
                                              <p:attrName>ppt_h</p:attrName>
                                            </p:attrNameLst>
                                          </p:cBhvr>
                                          <p:tavLst>
                                            <p:tav tm="0">
                                              <p:val>
                                                <p:fltVal val="0"/>
                                              </p:val>
                                            </p:tav>
                                            <p:tav tm="100000">
                                              <p:val>
                                                <p:strVal val="#ppt_h"/>
                                              </p:val>
                                            </p:tav>
                                          </p:tavLst>
                                        </p:anim>
                                        <p:anim calcmode="lin" valueType="num">
                                          <p:cBhvr>
                                            <p:cTn id="47" dur="500" fill="hold"/>
                                            <p:tgtEl>
                                              <p:spTgt spid="25"/>
                                            </p:tgtEl>
                                            <p:attrNameLst>
                                              <p:attrName>style.rotation</p:attrName>
                                            </p:attrNameLst>
                                          </p:cBhvr>
                                          <p:tavLst>
                                            <p:tav tm="0">
                                              <p:val>
                                                <p:fltVal val="360"/>
                                              </p:val>
                                            </p:tav>
                                            <p:tav tm="100000">
                                              <p:val>
                                                <p:fltVal val="0"/>
                                              </p:val>
                                            </p:tav>
                                          </p:tavLst>
                                        </p:anim>
                                        <p:animEffect transition="in" filter="fade">
                                          <p:cBhvr>
                                            <p:cTn id="48" dur="500"/>
                                            <p:tgtEl>
                                              <p:spTgt spid="25"/>
                                            </p:tgtEl>
                                          </p:cBhvr>
                                        </p:animEffect>
                                      </p:childTnLst>
                                    </p:cTn>
                                  </p:par>
                                  <p:par>
                                    <p:cTn id="49" presetID="1" presetClass="mediacall" presetSubtype="0" fill="hold" nodeType="withEffect">
                                      <p:stCondLst>
                                        <p:cond delay="0"/>
                                      </p:stCondLst>
                                      <p:childTnLst>
                                        <p:cmd type="call" cmd="playFrom(0.0)">
                                          <p:cBhvr>
                                            <p:cTn id="50" dur="3448" fill="hold"/>
                                            <p:tgtEl>
                                              <p:spTgt spid="8"/>
                                            </p:tgtEl>
                                          </p:cBhvr>
                                        </p:cmd>
                                      </p:childTnLst>
                                    </p:cTn>
                                  </p:par>
                                  <p:par>
                                    <p:cTn id="51" presetID="32" presetClass="emph" presetSubtype="0" fill="hold" nodeType="withEffect">
                                      <p:stCondLst>
                                        <p:cond delay="200"/>
                                      </p:stCondLst>
                                      <p:childTnLst>
                                        <p:animRot by="120000">
                                          <p:cBhvr>
                                            <p:cTn id="52" dur="100" fill="hold">
                                              <p:stCondLst>
                                                <p:cond delay="0"/>
                                              </p:stCondLst>
                                            </p:cTn>
                                            <p:tgtEl>
                                              <p:spTgt spid="25"/>
                                            </p:tgtEl>
                                            <p:attrNameLst>
                                              <p:attrName>r</p:attrName>
                                            </p:attrNameLst>
                                          </p:cBhvr>
                                        </p:animRot>
                                        <p:animRot by="-240000">
                                          <p:cBhvr>
                                            <p:cTn id="53" dur="200" fill="hold">
                                              <p:stCondLst>
                                                <p:cond delay="200"/>
                                              </p:stCondLst>
                                            </p:cTn>
                                            <p:tgtEl>
                                              <p:spTgt spid="25"/>
                                            </p:tgtEl>
                                            <p:attrNameLst>
                                              <p:attrName>r</p:attrName>
                                            </p:attrNameLst>
                                          </p:cBhvr>
                                        </p:animRot>
                                        <p:animRot by="240000">
                                          <p:cBhvr>
                                            <p:cTn id="54" dur="200" fill="hold">
                                              <p:stCondLst>
                                                <p:cond delay="400"/>
                                              </p:stCondLst>
                                            </p:cTn>
                                            <p:tgtEl>
                                              <p:spTgt spid="25"/>
                                            </p:tgtEl>
                                            <p:attrNameLst>
                                              <p:attrName>r</p:attrName>
                                            </p:attrNameLst>
                                          </p:cBhvr>
                                        </p:animRot>
                                        <p:animRot by="-240000">
                                          <p:cBhvr>
                                            <p:cTn id="55" dur="200" fill="hold">
                                              <p:stCondLst>
                                                <p:cond delay="600"/>
                                              </p:stCondLst>
                                            </p:cTn>
                                            <p:tgtEl>
                                              <p:spTgt spid="25"/>
                                            </p:tgtEl>
                                            <p:attrNameLst>
                                              <p:attrName>r</p:attrName>
                                            </p:attrNameLst>
                                          </p:cBhvr>
                                        </p:animRot>
                                        <p:animRot by="120000">
                                          <p:cBhvr>
                                            <p:cTn id="56" dur="200" fill="hold">
                                              <p:stCondLst>
                                                <p:cond delay="800"/>
                                              </p:stCondLst>
                                            </p:cTn>
                                            <p:tgtEl>
                                              <p:spTgt spid="25"/>
                                            </p:tgtEl>
                                            <p:attrNameLst>
                                              <p:attrName>r</p:attrName>
                                            </p:attrNameLst>
                                          </p:cBhvr>
                                        </p:animRot>
                                      </p:childTnLst>
                                    </p:cTn>
                                  </p:par>
                                  <p:par>
                                    <p:cTn id="57" presetID="31" presetClass="exit" presetSubtype="0" fill="hold" nodeType="withEffect">
                                      <p:stCondLst>
                                        <p:cond delay="200"/>
                                      </p:stCondLst>
                                      <p:childTnLst>
                                        <p:anim calcmode="lin" valueType="num">
                                          <p:cBhvr>
                                            <p:cTn id="58" dur="1000"/>
                                            <p:tgtEl>
                                              <p:spTgt spid="13"/>
                                            </p:tgtEl>
                                            <p:attrNameLst>
                                              <p:attrName>ppt_w</p:attrName>
                                            </p:attrNameLst>
                                          </p:cBhvr>
                                          <p:tavLst>
                                            <p:tav tm="0">
                                              <p:val>
                                                <p:strVal val="ppt_w"/>
                                              </p:val>
                                            </p:tav>
                                            <p:tav tm="100000">
                                              <p:val>
                                                <p:fltVal val="0"/>
                                              </p:val>
                                            </p:tav>
                                          </p:tavLst>
                                        </p:anim>
                                        <p:anim calcmode="lin" valueType="num">
                                          <p:cBhvr>
                                            <p:cTn id="59" dur="1000"/>
                                            <p:tgtEl>
                                              <p:spTgt spid="13"/>
                                            </p:tgtEl>
                                            <p:attrNameLst>
                                              <p:attrName>ppt_h</p:attrName>
                                            </p:attrNameLst>
                                          </p:cBhvr>
                                          <p:tavLst>
                                            <p:tav tm="0">
                                              <p:val>
                                                <p:strVal val="ppt_h"/>
                                              </p:val>
                                            </p:tav>
                                            <p:tav tm="100000">
                                              <p:val>
                                                <p:fltVal val="0"/>
                                              </p:val>
                                            </p:tav>
                                          </p:tavLst>
                                        </p:anim>
                                        <p:anim calcmode="lin" valueType="num">
                                          <p:cBhvr>
                                            <p:cTn id="60" dur="1000"/>
                                            <p:tgtEl>
                                              <p:spTgt spid="13"/>
                                            </p:tgtEl>
                                            <p:attrNameLst>
                                              <p:attrName>style.rotation</p:attrName>
                                            </p:attrNameLst>
                                          </p:cBhvr>
                                          <p:tavLst>
                                            <p:tav tm="0">
                                              <p:val>
                                                <p:fltVal val="0"/>
                                              </p:val>
                                            </p:tav>
                                            <p:tav tm="100000">
                                              <p:val>
                                                <p:fltVal val="90"/>
                                              </p:val>
                                            </p:tav>
                                          </p:tavLst>
                                        </p:anim>
                                        <p:animEffect transition="out" filter="fade">
                                          <p:cBhvr>
                                            <p:cTn id="61" dur="1000"/>
                                            <p:tgtEl>
                                              <p:spTgt spid="13"/>
                                            </p:tgtEl>
                                          </p:cBhvr>
                                        </p:animEffect>
                                        <p:set>
                                          <p:cBhvr>
                                            <p:cTn id="62" dur="1" fill="hold">
                                              <p:stCondLst>
                                                <p:cond delay="999"/>
                                              </p:stCondLst>
                                            </p:cTn>
                                            <p:tgtEl>
                                              <p:spTgt spid="13"/>
                                            </p:tgtEl>
                                            <p:attrNameLst>
                                              <p:attrName>style.visibility</p:attrName>
                                            </p:attrNameLst>
                                          </p:cBhvr>
                                          <p:to>
                                            <p:strVal val="hidden"/>
                                          </p:to>
                                        </p:set>
                                      </p:childTnLst>
                                    </p:cTn>
                                  </p:par>
                                  <p:par>
                                    <p:cTn id="63" presetID="31" presetClass="exit" presetSubtype="0" fill="hold" nodeType="withEffect">
                                      <p:stCondLst>
                                        <p:cond delay="200"/>
                                      </p:stCondLst>
                                      <p:childTnLst>
                                        <p:anim calcmode="lin" valueType="num">
                                          <p:cBhvr>
                                            <p:cTn id="64" dur="1000"/>
                                            <p:tgtEl>
                                              <p:spTgt spid="19"/>
                                            </p:tgtEl>
                                            <p:attrNameLst>
                                              <p:attrName>ppt_w</p:attrName>
                                            </p:attrNameLst>
                                          </p:cBhvr>
                                          <p:tavLst>
                                            <p:tav tm="0">
                                              <p:val>
                                                <p:strVal val="ppt_w"/>
                                              </p:val>
                                            </p:tav>
                                            <p:tav tm="100000">
                                              <p:val>
                                                <p:fltVal val="0"/>
                                              </p:val>
                                            </p:tav>
                                          </p:tavLst>
                                        </p:anim>
                                        <p:anim calcmode="lin" valueType="num">
                                          <p:cBhvr>
                                            <p:cTn id="65" dur="1000"/>
                                            <p:tgtEl>
                                              <p:spTgt spid="19"/>
                                            </p:tgtEl>
                                            <p:attrNameLst>
                                              <p:attrName>ppt_h</p:attrName>
                                            </p:attrNameLst>
                                          </p:cBhvr>
                                          <p:tavLst>
                                            <p:tav tm="0">
                                              <p:val>
                                                <p:strVal val="ppt_h"/>
                                              </p:val>
                                            </p:tav>
                                            <p:tav tm="100000">
                                              <p:val>
                                                <p:fltVal val="0"/>
                                              </p:val>
                                            </p:tav>
                                          </p:tavLst>
                                        </p:anim>
                                        <p:anim calcmode="lin" valueType="num">
                                          <p:cBhvr>
                                            <p:cTn id="66" dur="1000"/>
                                            <p:tgtEl>
                                              <p:spTgt spid="19"/>
                                            </p:tgtEl>
                                            <p:attrNameLst>
                                              <p:attrName>style.rotation</p:attrName>
                                            </p:attrNameLst>
                                          </p:cBhvr>
                                          <p:tavLst>
                                            <p:tav tm="0">
                                              <p:val>
                                                <p:fltVal val="0"/>
                                              </p:val>
                                            </p:tav>
                                            <p:tav tm="100000">
                                              <p:val>
                                                <p:fltVal val="90"/>
                                              </p:val>
                                            </p:tav>
                                          </p:tavLst>
                                        </p:anim>
                                        <p:animEffect transition="out" filter="fade">
                                          <p:cBhvr>
                                            <p:cTn id="67" dur="1000"/>
                                            <p:tgtEl>
                                              <p:spTgt spid="19"/>
                                            </p:tgtEl>
                                          </p:cBhvr>
                                        </p:animEffect>
                                        <p:set>
                                          <p:cBhvr>
                                            <p:cTn id="68" dur="1" fill="hold">
                                              <p:stCondLst>
                                                <p:cond delay="999"/>
                                              </p:stCondLst>
                                            </p:cTn>
                                            <p:tgtEl>
                                              <p:spTgt spid="19"/>
                                            </p:tgtEl>
                                            <p:attrNameLst>
                                              <p:attrName>style.visibility</p:attrName>
                                            </p:attrNameLst>
                                          </p:cBhvr>
                                          <p:to>
                                            <p:strVal val="hidden"/>
                                          </p:to>
                                        </p:set>
                                      </p:childTnLst>
                                    </p:cTn>
                                  </p:par>
                                  <p:par>
                                    <p:cTn id="69" presetID="31" presetClass="exit" presetSubtype="0" fill="hold" nodeType="withEffect">
                                      <p:stCondLst>
                                        <p:cond delay="200"/>
                                      </p:stCondLst>
                                      <p:childTnLst>
                                        <p:anim calcmode="lin" valueType="num">
                                          <p:cBhvr>
                                            <p:cTn id="70" dur="1000"/>
                                            <p:tgtEl>
                                              <p:spTgt spid="16"/>
                                            </p:tgtEl>
                                            <p:attrNameLst>
                                              <p:attrName>ppt_w</p:attrName>
                                            </p:attrNameLst>
                                          </p:cBhvr>
                                          <p:tavLst>
                                            <p:tav tm="0">
                                              <p:val>
                                                <p:strVal val="ppt_w"/>
                                              </p:val>
                                            </p:tav>
                                            <p:tav tm="100000">
                                              <p:val>
                                                <p:fltVal val="0"/>
                                              </p:val>
                                            </p:tav>
                                          </p:tavLst>
                                        </p:anim>
                                        <p:anim calcmode="lin" valueType="num">
                                          <p:cBhvr>
                                            <p:cTn id="71" dur="1000"/>
                                            <p:tgtEl>
                                              <p:spTgt spid="16"/>
                                            </p:tgtEl>
                                            <p:attrNameLst>
                                              <p:attrName>ppt_h</p:attrName>
                                            </p:attrNameLst>
                                          </p:cBhvr>
                                          <p:tavLst>
                                            <p:tav tm="0">
                                              <p:val>
                                                <p:strVal val="ppt_h"/>
                                              </p:val>
                                            </p:tav>
                                            <p:tav tm="100000">
                                              <p:val>
                                                <p:fltVal val="0"/>
                                              </p:val>
                                            </p:tav>
                                          </p:tavLst>
                                        </p:anim>
                                        <p:anim calcmode="lin" valueType="num">
                                          <p:cBhvr>
                                            <p:cTn id="72" dur="1000"/>
                                            <p:tgtEl>
                                              <p:spTgt spid="16"/>
                                            </p:tgtEl>
                                            <p:attrNameLst>
                                              <p:attrName>style.rotation</p:attrName>
                                            </p:attrNameLst>
                                          </p:cBhvr>
                                          <p:tavLst>
                                            <p:tav tm="0">
                                              <p:val>
                                                <p:fltVal val="0"/>
                                              </p:val>
                                            </p:tav>
                                            <p:tav tm="100000">
                                              <p:val>
                                                <p:fltVal val="90"/>
                                              </p:val>
                                            </p:tav>
                                          </p:tavLst>
                                        </p:anim>
                                        <p:animEffect transition="out" filter="fade">
                                          <p:cBhvr>
                                            <p:cTn id="73" dur="1000"/>
                                            <p:tgtEl>
                                              <p:spTgt spid="16"/>
                                            </p:tgtEl>
                                          </p:cBhvr>
                                        </p:animEffect>
                                        <p:set>
                                          <p:cBhvr>
                                            <p:cTn id="74" dur="1" fill="hold">
                                              <p:stCondLst>
                                                <p:cond delay="999"/>
                                              </p:stCondLst>
                                            </p:cTn>
                                            <p:tgtEl>
                                              <p:spTgt spid="16"/>
                                            </p:tgtEl>
                                            <p:attrNameLst>
                                              <p:attrName>style.visibility</p:attrName>
                                            </p:attrNameLst>
                                          </p:cBhvr>
                                          <p:to>
                                            <p:strVal val="hidden"/>
                                          </p:to>
                                        </p:set>
                                      </p:childTnLst>
                                    </p:cTn>
                                  </p:par>
                                </p:childTnLst>
                              </p:cTn>
                            </p:par>
                          </p:childTnLst>
                        </p:cTn>
                      </p:par>
                    </p:childTnLst>
                  </p:cTn>
                  <p:nextCondLst>
                    <p:cond evt="onClick" delay="0">
                      <p:tgtEl>
                        <p:spTgt spid="22"/>
                      </p:tgtEl>
                    </p:cond>
                  </p:nextCondLst>
                </p:seq>
                <p:seq concurrent="1" nextAc="seek">
                  <p:cTn id="75" restart="whenNotActive" fill="hold" evtFilter="cancelBubble" nodeType="interactiveSeq">
                    <p:stCondLst>
                      <p:cond evt="onClick" delay="0">
                        <p:tgtEl>
                          <p:spTgt spid="16"/>
                        </p:tgtEl>
                      </p:cond>
                    </p:stCondLst>
                    <p:endSync evt="end" delay="0">
                      <p:rtn val="all"/>
                    </p:endSync>
                    <p:childTnLst>
                      <p:par>
                        <p:cTn id="76" fill="hold">
                          <p:stCondLst>
                            <p:cond delay="0"/>
                          </p:stCondLst>
                          <p:childTnLst>
                            <p:par>
                              <p:cTn id="77" fill="hold">
                                <p:stCondLst>
                                  <p:cond delay="0"/>
                                </p:stCondLst>
                                <p:childTnLst>
                                  <p:par>
                                    <p:cTn id="78" presetID="26" presetClass="emph" presetSubtype="0" fill="hold" nodeType="clickEffect">
                                      <p:stCondLst>
                                        <p:cond delay="0"/>
                                      </p:stCondLst>
                                      <p:childTnLst>
                                        <p:animEffect transition="out" filter="fade">
                                          <p:cBhvr>
                                            <p:cTn id="79" dur="500" tmFilter="0, 0; .2, .5; .8, .5; 1, 0"/>
                                            <p:tgtEl>
                                              <p:spTgt spid="16"/>
                                            </p:tgtEl>
                                          </p:cBhvr>
                                        </p:animEffect>
                                        <p:animScale>
                                          <p:cBhvr>
                                            <p:cTn id="80" dur="250" autoRev="1" fill="hold"/>
                                            <p:tgtEl>
                                              <p:spTgt spid="16"/>
                                            </p:tgtEl>
                                          </p:cBhvr>
                                          <p:by x="105000" y="105000"/>
                                        </p:animScale>
                                      </p:childTnLst>
                                    </p:cTn>
                                  </p:par>
                                  <p:par>
                                    <p:cTn id="81" presetID="1" presetClass="mediacall" presetSubtype="0" fill="hold" nodeType="withEffect">
                                      <p:stCondLst>
                                        <p:cond delay="0"/>
                                      </p:stCondLst>
                                      <p:childTnLst>
                                        <p:cmd type="call" cmd="playFrom(0.0)">
                                          <p:cBhvr>
                                            <p:cTn id="82" dur="5120" fill="hold"/>
                                            <p:tgtEl>
                                              <p:spTgt spid="9"/>
                                            </p:tgtEl>
                                          </p:cBhvr>
                                        </p:cmd>
                                      </p:childTnLst>
                                    </p:cTn>
                                  </p:par>
                                </p:childTnLst>
                              </p:cTn>
                            </p:par>
                          </p:childTnLst>
                        </p:cTn>
                      </p:par>
                    </p:childTnLst>
                  </p:cTn>
                  <p:nextCondLst>
                    <p:cond evt="onClick" delay="0">
                      <p:tgtEl>
                        <p:spTgt spid="16"/>
                      </p:tgtEl>
                    </p:cond>
                  </p:nextCondLst>
                </p:seq>
                <p:audio>
                  <p:cMediaNode vol="80000">
                    <p:cTn id="83" fill="hold" display="0">
                      <p:stCondLst>
                        <p:cond delay="indefinite"/>
                      </p:stCondLst>
                      <p:endCondLst>
                        <p:cond evt="onStopAudio" delay="0">
                          <p:tgtEl>
                            <p:sldTgt/>
                          </p:tgtEl>
                        </p:cond>
                      </p:endCondLst>
                    </p:cTn>
                    <p:tgtEl>
                      <p:spTgt spid="3"/>
                    </p:tgtEl>
                  </p:cMediaNode>
                </p:audio>
                <p:audio>
                  <p:cMediaNode vol="80000">
                    <p:cTn id="84" fill="hold" display="0">
                      <p:stCondLst>
                        <p:cond delay="indefinite"/>
                      </p:stCondLst>
                      <p:endCondLst>
                        <p:cond evt="onStopAudio" delay="0">
                          <p:tgtEl>
                            <p:sldTgt/>
                          </p:tgtEl>
                        </p:cond>
                      </p:endCondLst>
                    </p:cTn>
                    <p:tgtEl>
                      <p:spTgt spid="8"/>
                    </p:tgtEl>
                  </p:cMediaNode>
                </p:audio>
                <p:audio>
                  <p:cMediaNode vol="80000">
                    <p:cTn id="85" fill="hold" display="0">
                      <p:stCondLst>
                        <p:cond delay="indefinite"/>
                      </p:stCondLst>
                      <p:endCondLst>
                        <p:cond evt="onStopAudio" delay="0">
                          <p:tgtEl>
                            <p:sldTgt/>
                          </p:tgtEl>
                        </p:cond>
                      </p:endCondLst>
                    </p:cTn>
                    <p:tgtEl>
                      <p:spTgt spid="9"/>
                    </p:tgtEl>
                  </p:cMediaNode>
                </p:audio>
                <p:audio>
                  <p:cMediaNode vol="80000">
                    <p:cTn id="86" fill="hold" display="0">
                      <p:stCondLst>
                        <p:cond delay="indefinite"/>
                      </p:stCondLst>
                      <p:endCondLst>
                        <p:cond evt="onStopAudio" delay="0">
                          <p:tgtEl>
                            <p:sldTgt/>
                          </p:tgtEl>
                        </p:cond>
                      </p:endCondLst>
                    </p:cTn>
                    <p:tgtEl>
                      <p:spTgt spid="11"/>
                    </p:tgtEl>
                  </p:cMediaNode>
                </p:audio>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1000" fill="hold"/>
                                            <p:tgtEl>
                                              <p:spTgt spid="13"/>
                                            </p:tgtEl>
                                            <p:attrNameLst>
                                              <p:attrName>ppt_x</p:attrName>
                                            </p:attrNameLst>
                                          </p:cBhvr>
                                          <p:tavLst>
                                            <p:tav tm="0">
                                              <p:val>
                                                <p:strVal val="#ppt_x"/>
                                              </p:val>
                                            </p:tav>
                                            <p:tav tm="100000">
                                              <p:val>
                                                <p:strVal val="#ppt_x"/>
                                              </p:val>
                                            </p:tav>
                                          </p:tavLst>
                                        </p:anim>
                                        <p:anim calcmode="lin" valueType="num">
                                          <p:cBhvr additive="base">
                                            <p:cTn id="8" dur="1000" fill="hold"/>
                                            <p:tgtEl>
                                              <p:spTgt spid="13"/>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500"/>
                                      </p:stCondLst>
                                      <p:childTnLst>
                                        <p:set>
                                          <p:cBhvr>
                                            <p:cTn id="10" dur="1" fill="hold">
                                              <p:stCondLst>
                                                <p:cond delay="0"/>
                                              </p:stCondLst>
                                            </p:cTn>
                                            <p:tgtEl>
                                              <p:spTgt spid="19"/>
                                            </p:tgtEl>
                                            <p:attrNameLst>
                                              <p:attrName>style.visibility</p:attrName>
                                            </p:attrNameLst>
                                          </p:cBhvr>
                                          <p:to>
                                            <p:strVal val="visible"/>
                                          </p:to>
                                        </p:set>
                                        <p:anim calcmode="lin" valueType="num">
                                          <p:cBhvr additive="base">
                                            <p:cTn id="11" dur="1000" fill="hold"/>
                                            <p:tgtEl>
                                              <p:spTgt spid="19"/>
                                            </p:tgtEl>
                                            <p:attrNameLst>
                                              <p:attrName>ppt_x</p:attrName>
                                            </p:attrNameLst>
                                          </p:cBhvr>
                                          <p:tavLst>
                                            <p:tav tm="0">
                                              <p:val>
                                                <p:strVal val="#ppt_x"/>
                                              </p:val>
                                            </p:tav>
                                            <p:tav tm="100000">
                                              <p:val>
                                                <p:strVal val="#ppt_x"/>
                                              </p:val>
                                            </p:tav>
                                          </p:tavLst>
                                        </p:anim>
                                        <p:anim calcmode="lin" valueType="num">
                                          <p:cBhvr additive="base">
                                            <p:cTn id="12" dur="1000" fill="hold"/>
                                            <p:tgtEl>
                                              <p:spTgt spid="19"/>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1000"/>
                                      </p:stCondLst>
                                      <p:childTnLst>
                                        <p:set>
                                          <p:cBhvr>
                                            <p:cTn id="14" dur="1" fill="hold">
                                              <p:stCondLst>
                                                <p:cond delay="0"/>
                                              </p:stCondLst>
                                            </p:cTn>
                                            <p:tgtEl>
                                              <p:spTgt spid="16"/>
                                            </p:tgtEl>
                                            <p:attrNameLst>
                                              <p:attrName>style.visibility</p:attrName>
                                            </p:attrNameLst>
                                          </p:cBhvr>
                                          <p:to>
                                            <p:strVal val="visible"/>
                                          </p:to>
                                        </p:set>
                                        <p:anim calcmode="lin" valueType="num">
                                          <p:cBhvr additive="base">
                                            <p:cTn id="15" dur="1000" fill="hold"/>
                                            <p:tgtEl>
                                              <p:spTgt spid="16"/>
                                            </p:tgtEl>
                                            <p:attrNameLst>
                                              <p:attrName>ppt_x</p:attrName>
                                            </p:attrNameLst>
                                          </p:cBhvr>
                                          <p:tavLst>
                                            <p:tav tm="0">
                                              <p:val>
                                                <p:strVal val="#ppt_x"/>
                                              </p:val>
                                            </p:tav>
                                            <p:tav tm="100000">
                                              <p:val>
                                                <p:strVal val="#ppt_x"/>
                                              </p:val>
                                            </p:tav>
                                          </p:tavLst>
                                        </p:anim>
                                        <p:anim calcmode="lin" valueType="num">
                                          <p:cBhvr additive="base">
                                            <p:cTn id="16" dur="1000" fill="hold"/>
                                            <p:tgtEl>
                                              <p:spTgt spid="16"/>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1500"/>
                                      </p:stCondLst>
                                      <p:childTnLst>
                                        <p:set>
                                          <p:cBhvr>
                                            <p:cTn id="18" dur="1" fill="hold">
                                              <p:stCondLst>
                                                <p:cond delay="0"/>
                                              </p:stCondLst>
                                            </p:cTn>
                                            <p:tgtEl>
                                              <p:spTgt spid="22"/>
                                            </p:tgtEl>
                                            <p:attrNameLst>
                                              <p:attrName>style.visibility</p:attrName>
                                            </p:attrNameLst>
                                          </p:cBhvr>
                                          <p:to>
                                            <p:strVal val="visible"/>
                                          </p:to>
                                        </p:set>
                                        <p:anim calcmode="lin" valueType="num">
                                          <p:cBhvr additive="base">
                                            <p:cTn id="19" dur="1000" fill="hold"/>
                                            <p:tgtEl>
                                              <p:spTgt spid="22"/>
                                            </p:tgtEl>
                                            <p:attrNameLst>
                                              <p:attrName>ppt_x</p:attrName>
                                            </p:attrNameLst>
                                          </p:cBhvr>
                                          <p:tavLst>
                                            <p:tav tm="0">
                                              <p:val>
                                                <p:strVal val="#ppt_x"/>
                                              </p:val>
                                            </p:tav>
                                            <p:tav tm="100000">
                                              <p:val>
                                                <p:strVal val="#ppt_x"/>
                                              </p:val>
                                            </p:tav>
                                          </p:tavLst>
                                        </p:anim>
                                        <p:anim calcmode="lin" valueType="num">
                                          <p:cBhvr additive="base">
                                            <p:cTn id="20" dur="1000" fill="hold"/>
                                            <p:tgtEl>
                                              <p:spTgt spid="2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21" restart="whenNotActive" fill="hold" evtFilter="cancelBubble" nodeType="interactiveSeq">
                    <p:stCondLst>
                      <p:cond evt="onClick" delay="0">
                        <p:tgtEl>
                          <p:spTgt spid="13"/>
                        </p:tgtEl>
                      </p:cond>
                    </p:stCondLst>
                    <p:endSync evt="end" delay="0">
                      <p:rtn val="all"/>
                    </p:endSync>
                    <p:childTnLst>
                      <p:par>
                        <p:cTn id="22" fill="hold">
                          <p:stCondLst>
                            <p:cond delay="0"/>
                          </p:stCondLst>
                          <p:childTnLst>
                            <p:par>
                              <p:cTn id="23" fill="hold">
                                <p:stCondLst>
                                  <p:cond delay="0"/>
                                </p:stCondLst>
                                <p:childTnLst>
                                  <p:par>
                                    <p:cTn id="24" presetID="1" presetClass="mediacall" presetSubtype="0" fill="hold" nodeType="withEffect">
                                      <p:stCondLst>
                                        <p:cond delay="0"/>
                                      </p:stCondLst>
                                      <p:childTnLst>
                                        <p:cmd type="call" cmd="playFrom(0.0)">
                                          <p:cBhvr>
                                            <p:cTn id="25" dur="5120" fill="hold"/>
                                            <p:tgtEl>
                                              <p:spTgt spid="3"/>
                                            </p:tgtEl>
                                          </p:cBhvr>
                                        </p:cmd>
                                      </p:childTnLst>
                                    </p:cTn>
                                  </p:par>
                                  <p:par>
                                    <p:cTn id="26" presetID="26" presetClass="emph" presetSubtype="0" fill="hold" nodeType="withEffect">
                                      <p:stCondLst>
                                        <p:cond delay="0"/>
                                      </p:stCondLst>
                                      <p:childTnLst>
                                        <p:animEffect transition="out" filter="fade">
                                          <p:cBhvr>
                                            <p:cTn id="27" dur="500" tmFilter="0, 0; .2, .5; .8, .5; 1, 0"/>
                                            <p:tgtEl>
                                              <p:spTgt spid="13"/>
                                            </p:tgtEl>
                                          </p:cBhvr>
                                        </p:animEffect>
                                        <p:animScale>
                                          <p:cBhvr>
                                            <p:cTn id="28" dur="250" autoRev="1" fill="hold"/>
                                            <p:tgtEl>
                                              <p:spTgt spid="13"/>
                                            </p:tgtEl>
                                          </p:cBhvr>
                                          <p:by x="105000" y="105000"/>
                                        </p:animScale>
                                      </p:childTnLst>
                                    </p:cTn>
                                  </p:par>
                                </p:childTnLst>
                              </p:cTn>
                            </p:par>
                          </p:childTnLst>
                        </p:cTn>
                      </p:par>
                    </p:childTnLst>
                  </p:cTn>
                  <p:nextCondLst>
                    <p:cond evt="onClick" delay="0">
                      <p:tgtEl>
                        <p:spTgt spid="13"/>
                      </p:tgtEl>
                    </p:cond>
                  </p:nextCondLst>
                </p:seq>
                <p:seq concurrent="1" nextAc="seek">
                  <p:cTn id="29" restart="whenNotActive" fill="hold" evtFilter="cancelBubble" nodeType="interactiveSeq">
                    <p:stCondLst>
                      <p:cond evt="onClick" delay="0">
                        <p:tgtEl>
                          <p:spTgt spid="19"/>
                        </p:tgtEl>
                      </p:cond>
                    </p:stCondLst>
                    <p:endSync evt="end" delay="0">
                      <p:rtn val="all"/>
                    </p:endSync>
                    <p:childTnLst>
                      <p:par>
                        <p:cTn id="30" fill="hold">
                          <p:stCondLst>
                            <p:cond delay="0"/>
                          </p:stCondLst>
                          <p:childTnLst>
                            <p:par>
                              <p:cTn id="31" fill="hold">
                                <p:stCondLst>
                                  <p:cond delay="0"/>
                                </p:stCondLst>
                                <p:childTnLst>
                                  <p:par>
                                    <p:cTn id="32" presetID="1" presetClass="mediacall" presetSubtype="0" fill="hold" nodeType="withEffect">
                                      <p:stCondLst>
                                        <p:cond delay="0"/>
                                      </p:stCondLst>
                                      <p:childTnLst>
                                        <p:cmd type="call" cmd="playFrom(0.0)">
                                          <p:cBhvr>
                                            <p:cTn id="33" dur="5120" fill="hold"/>
                                            <p:tgtEl>
                                              <p:spTgt spid="11"/>
                                            </p:tgtEl>
                                          </p:cBhvr>
                                        </p:cmd>
                                      </p:childTnLst>
                                    </p:cTn>
                                  </p:par>
                                  <p:par>
                                    <p:cTn id="34" presetID="26" presetClass="emph" presetSubtype="0" fill="hold" nodeType="withEffect">
                                      <p:stCondLst>
                                        <p:cond delay="0"/>
                                      </p:stCondLst>
                                      <p:childTnLst>
                                        <p:animEffect transition="out" filter="fade">
                                          <p:cBhvr>
                                            <p:cTn id="35" dur="500" tmFilter="0, 0; .2, .5; .8, .5; 1, 0"/>
                                            <p:tgtEl>
                                              <p:spTgt spid="19"/>
                                            </p:tgtEl>
                                          </p:cBhvr>
                                        </p:animEffect>
                                        <p:animScale>
                                          <p:cBhvr>
                                            <p:cTn id="36" dur="250" autoRev="1" fill="hold"/>
                                            <p:tgtEl>
                                              <p:spTgt spid="19"/>
                                            </p:tgtEl>
                                          </p:cBhvr>
                                          <p:by x="105000" y="105000"/>
                                        </p:animScale>
                                      </p:childTnLst>
                                    </p:cTn>
                                  </p:par>
                                </p:childTnLst>
                              </p:cTn>
                            </p:par>
                          </p:childTnLst>
                        </p:cTn>
                      </p:par>
                    </p:childTnLst>
                  </p:cTn>
                  <p:nextCondLst>
                    <p:cond evt="onClick" delay="0">
                      <p:tgtEl>
                        <p:spTgt spid="19"/>
                      </p:tgtEl>
                    </p:cond>
                  </p:nextCondLst>
                </p:seq>
                <p:seq concurrent="1" nextAc="seek">
                  <p:cTn id="37" restart="whenNotActive" fill="hold" evtFilter="cancelBubble" nodeType="interactiveSeq">
                    <p:stCondLst>
                      <p:cond evt="onClick" delay="0">
                        <p:tgtEl>
                          <p:spTgt spid="22"/>
                        </p:tgtEl>
                      </p:cond>
                    </p:stCondLst>
                    <p:endSync evt="end" delay="0">
                      <p:rtn val="all"/>
                    </p:endSync>
                    <p:childTnLst>
                      <p:par>
                        <p:cTn id="38" fill="hold">
                          <p:stCondLst>
                            <p:cond delay="0"/>
                          </p:stCondLst>
                          <p:childTnLst>
                            <p:par>
                              <p:cTn id="39" fill="hold">
                                <p:stCondLst>
                                  <p:cond delay="0"/>
                                </p:stCondLst>
                                <p:childTnLst>
                                  <p:par>
                                    <p:cTn id="40" presetID="26" presetClass="emph" presetSubtype="0" fill="hold" nodeType="withEffect">
                                      <p:stCondLst>
                                        <p:cond delay="0"/>
                                      </p:stCondLst>
                                      <p:childTnLst>
                                        <p:animEffect transition="out" filter="fade">
                                          <p:cBhvr>
                                            <p:cTn id="41" dur="500" tmFilter="0, 0; .2, .5; .8, .5; 1, 0"/>
                                            <p:tgtEl>
                                              <p:spTgt spid="22"/>
                                            </p:tgtEl>
                                          </p:cBhvr>
                                        </p:animEffect>
                                        <p:animScale>
                                          <p:cBhvr>
                                            <p:cTn id="42" dur="250" autoRev="1" fill="hold"/>
                                            <p:tgtEl>
                                              <p:spTgt spid="22"/>
                                            </p:tgtEl>
                                          </p:cBhvr>
                                          <p:by x="105000" y="105000"/>
                                        </p:animScale>
                                      </p:childTnLst>
                                    </p:cTn>
                                  </p:par>
                                  <p:par>
                                    <p:cTn id="43" presetID="49" presetClass="entr" presetSubtype="0" decel="100000" fill="hold" nodeType="withEffect">
                                      <p:stCondLst>
                                        <p:cond delay="0"/>
                                      </p:stCondLst>
                                      <p:childTnLst>
                                        <p:set>
                                          <p:cBhvr>
                                            <p:cTn id="44" dur="1" fill="hold">
                                              <p:stCondLst>
                                                <p:cond delay="0"/>
                                              </p:stCondLst>
                                            </p:cTn>
                                            <p:tgtEl>
                                              <p:spTgt spid="25"/>
                                            </p:tgtEl>
                                            <p:attrNameLst>
                                              <p:attrName>style.visibility</p:attrName>
                                            </p:attrNameLst>
                                          </p:cBhvr>
                                          <p:to>
                                            <p:strVal val="visible"/>
                                          </p:to>
                                        </p:set>
                                        <p:anim calcmode="lin" valueType="num">
                                          <p:cBhvr>
                                            <p:cTn id="45" dur="500" fill="hold"/>
                                            <p:tgtEl>
                                              <p:spTgt spid="25"/>
                                            </p:tgtEl>
                                            <p:attrNameLst>
                                              <p:attrName>ppt_w</p:attrName>
                                            </p:attrNameLst>
                                          </p:cBhvr>
                                          <p:tavLst>
                                            <p:tav tm="0">
                                              <p:val>
                                                <p:fltVal val="0"/>
                                              </p:val>
                                            </p:tav>
                                            <p:tav tm="100000">
                                              <p:val>
                                                <p:strVal val="#ppt_w"/>
                                              </p:val>
                                            </p:tav>
                                          </p:tavLst>
                                        </p:anim>
                                        <p:anim calcmode="lin" valueType="num">
                                          <p:cBhvr>
                                            <p:cTn id="46" dur="500" fill="hold"/>
                                            <p:tgtEl>
                                              <p:spTgt spid="25"/>
                                            </p:tgtEl>
                                            <p:attrNameLst>
                                              <p:attrName>ppt_h</p:attrName>
                                            </p:attrNameLst>
                                          </p:cBhvr>
                                          <p:tavLst>
                                            <p:tav tm="0">
                                              <p:val>
                                                <p:fltVal val="0"/>
                                              </p:val>
                                            </p:tav>
                                            <p:tav tm="100000">
                                              <p:val>
                                                <p:strVal val="#ppt_h"/>
                                              </p:val>
                                            </p:tav>
                                          </p:tavLst>
                                        </p:anim>
                                        <p:anim calcmode="lin" valueType="num">
                                          <p:cBhvr>
                                            <p:cTn id="47" dur="500" fill="hold"/>
                                            <p:tgtEl>
                                              <p:spTgt spid="25"/>
                                            </p:tgtEl>
                                            <p:attrNameLst>
                                              <p:attrName>style.rotation</p:attrName>
                                            </p:attrNameLst>
                                          </p:cBhvr>
                                          <p:tavLst>
                                            <p:tav tm="0">
                                              <p:val>
                                                <p:fltVal val="360"/>
                                              </p:val>
                                            </p:tav>
                                            <p:tav tm="100000">
                                              <p:val>
                                                <p:fltVal val="0"/>
                                              </p:val>
                                            </p:tav>
                                          </p:tavLst>
                                        </p:anim>
                                        <p:animEffect transition="in" filter="fade">
                                          <p:cBhvr>
                                            <p:cTn id="48" dur="500"/>
                                            <p:tgtEl>
                                              <p:spTgt spid="25"/>
                                            </p:tgtEl>
                                          </p:cBhvr>
                                        </p:animEffect>
                                      </p:childTnLst>
                                    </p:cTn>
                                  </p:par>
                                  <p:par>
                                    <p:cTn id="49" presetID="1" presetClass="mediacall" presetSubtype="0" fill="hold" nodeType="withEffect">
                                      <p:stCondLst>
                                        <p:cond delay="0"/>
                                      </p:stCondLst>
                                      <p:childTnLst>
                                        <p:cmd type="call" cmd="playFrom(0.0)">
                                          <p:cBhvr>
                                            <p:cTn id="50" dur="3448" fill="hold"/>
                                            <p:tgtEl>
                                              <p:spTgt spid="8"/>
                                            </p:tgtEl>
                                          </p:cBhvr>
                                        </p:cmd>
                                      </p:childTnLst>
                                    </p:cTn>
                                  </p:par>
                                  <p:par>
                                    <p:cTn id="51" presetID="32" presetClass="emph" presetSubtype="0" fill="hold" nodeType="withEffect">
                                      <p:stCondLst>
                                        <p:cond delay="200"/>
                                      </p:stCondLst>
                                      <p:childTnLst>
                                        <p:animRot by="120000">
                                          <p:cBhvr>
                                            <p:cTn id="52" dur="100" fill="hold">
                                              <p:stCondLst>
                                                <p:cond delay="0"/>
                                              </p:stCondLst>
                                            </p:cTn>
                                            <p:tgtEl>
                                              <p:spTgt spid="25"/>
                                            </p:tgtEl>
                                            <p:attrNameLst>
                                              <p:attrName>r</p:attrName>
                                            </p:attrNameLst>
                                          </p:cBhvr>
                                        </p:animRot>
                                        <p:animRot by="-240000">
                                          <p:cBhvr>
                                            <p:cTn id="53" dur="200" fill="hold">
                                              <p:stCondLst>
                                                <p:cond delay="200"/>
                                              </p:stCondLst>
                                            </p:cTn>
                                            <p:tgtEl>
                                              <p:spTgt spid="25"/>
                                            </p:tgtEl>
                                            <p:attrNameLst>
                                              <p:attrName>r</p:attrName>
                                            </p:attrNameLst>
                                          </p:cBhvr>
                                        </p:animRot>
                                        <p:animRot by="240000">
                                          <p:cBhvr>
                                            <p:cTn id="54" dur="200" fill="hold">
                                              <p:stCondLst>
                                                <p:cond delay="400"/>
                                              </p:stCondLst>
                                            </p:cTn>
                                            <p:tgtEl>
                                              <p:spTgt spid="25"/>
                                            </p:tgtEl>
                                            <p:attrNameLst>
                                              <p:attrName>r</p:attrName>
                                            </p:attrNameLst>
                                          </p:cBhvr>
                                        </p:animRot>
                                        <p:animRot by="-240000">
                                          <p:cBhvr>
                                            <p:cTn id="55" dur="200" fill="hold">
                                              <p:stCondLst>
                                                <p:cond delay="600"/>
                                              </p:stCondLst>
                                            </p:cTn>
                                            <p:tgtEl>
                                              <p:spTgt spid="25"/>
                                            </p:tgtEl>
                                            <p:attrNameLst>
                                              <p:attrName>r</p:attrName>
                                            </p:attrNameLst>
                                          </p:cBhvr>
                                        </p:animRot>
                                        <p:animRot by="120000">
                                          <p:cBhvr>
                                            <p:cTn id="56" dur="200" fill="hold">
                                              <p:stCondLst>
                                                <p:cond delay="800"/>
                                              </p:stCondLst>
                                            </p:cTn>
                                            <p:tgtEl>
                                              <p:spTgt spid="25"/>
                                            </p:tgtEl>
                                            <p:attrNameLst>
                                              <p:attrName>r</p:attrName>
                                            </p:attrNameLst>
                                          </p:cBhvr>
                                        </p:animRot>
                                      </p:childTnLst>
                                    </p:cTn>
                                  </p:par>
                                  <p:par>
                                    <p:cTn id="57" presetID="31" presetClass="exit" presetSubtype="0" fill="hold" nodeType="withEffect">
                                      <p:stCondLst>
                                        <p:cond delay="200"/>
                                      </p:stCondLst>
                                      <p:childTnLst>
                                        <p:anim calcmode="lin" valueType="num">
                                          <p:cBhvr>
                                            <p:cTn id="58" dur="1000"/>
                                            <p:tgtEl>
                                              <p:spTgt spid="13"/>
                                            </p:tgtEl>
                                            <p:attrNameLst>
                                              <p:attrName>ppt_w</p:attrName>
                                            </p:attrNameLst>
                                          </p:cBhvr>
                                          <p:tavLst>
                                            <p:tav tm="0">
                                              <p:val>
                                                <p:strVal val="ppt_w"/>
                                              </p:val>
                                            </p:tav>
                                            <p:tav tm="100000">
                                              <p:val>
                                                <p:fltVal val="0"/>
                                              </p:val>
                                            </p:tav>
                                          </p:tavLst>
                                        </p:anim>
                                        <p:anim calcmode="lin" valueType="num">
                                          <p:cBhvr>
                                            <p:cTn id="59" dur="1000"/>
                                            <p:tgtEl>
                                              <p:spTgt spid="13"/>
                                            </p:tgtEl>
                                            <p:attrNameLst>
                                              <p:attrName>ppt_h</p:attrName>
                                            </p:attrNameLst>
                                          </p:cBhvr>
                                          <p:tavLst>
                                            <p:tav tm="0">
                                              <p:val>
                                                <p:strVal val="ppt_h"/>
                                              </p:val>
                                            </p:tav>
                                            <p:tav tm="100000">
                                              <p:val>
                                                <p:fltVal val="0"/>
                                              </p:val>
                                            </p:tav>
                                          </p:tavLst>
                                        </p:anim>
                                        <p:anim calcmode="lin" valueType="num">
                                          <p:cBhvr>
                                            <p:cTn id="60" dur="1000"/>
                                            <p:tgtEl>
                                              <p:spTgt spid="13"/>
                                            </p:tgtEl>
                                            <p:attrNameLst>
                                              <p:attrName>style.rotation</p:attrName>
                                            </p:attrNameLst>
                                          </p:cBhvr>
                                          <p:tavLst>
                                            <p:tav tm="0">
                                              <p:val>
                                                <p:fltVal val="0"/>
                                              </p:val>
                                            </p:tav>
                                            <p:tav tm="100000">
                                              <p:val>
                                                <p:fltVal val="90"/>
                                              </p:val>
                                            </p:tav>
                                          </p:tavLst>
                                        </p:anim>
                                        <p:animEffect transition="out" filter="fade">
                                          <p:cBhvr>
                                            <p:cTn id="61" dur="1000"/>
                                            <p:tgtEl>
                                              <p:spTgt spid="13"/>
                                            </p:tgtEl>
                                          </p:cBhvr>
                                        </p:animEffect>
                                        <p:set>
                                          <p:cBhvr>
                                            <p:cTn id="62" dur="1" fill="hold">
                                              <p:stCondLst>
                                                <p:cond delay="999"/>
                                              </p:stCondLst>
                                            </p:cTn>
                                            <p:tgtEl>
                                              <p:spTgt spid="13"/>
                                            </p:tgtEl>
                                            <p:attrNameLst>
                                              <p:attrName>style.visibility</p:attrName>
                                            </p:attrNameLst>
                                          </p:cBhvr>
                                          <p:to>
                                            <p:strVal val="hidden"/>
                                          </p:to>
                                        </p:set>
                                      </p:childTnLst>
                                    </p:cTn>
                                  </p:par>
                                  <p:par>
                                    <p:cTn id="63" presetID="31" presetClass="exit" presetSubtype="0" fill="hold" nodeType="withEffect">
                                      <p:stCondLst>
                                        <p:cond delay="200"/>
                                      </p:stCondLst>
                                      <p:childTnLst>
                                        <p:anim calcmode="lin" valueType="num">
                                          <p:cBhvr>
                                            <p:cTn id="64" dur="1000"/>
                                            <p:tgtEl>
                                              <p:spTgt spid="19"/>
                                            </p:tgtEl>
                                            <p:attrNameLst>
                                              <p:attrName>ppt_w</p:attrName>
                                            </p:attrNameLst>
                                          </p:cBhvr>
                                          <p:tavLst>
                                            <p:tav tm="0">
                                              <p:val>
                                                <p:strVal val="ppt_w"/>
                                              </p:val>
                                            </p:tav>
                                            <p:tav tm="100000">
                                              <p:val>
                                                <p:fltVal val="0"/>
                                              </p:val>
                                            </p:tav>
                                          </p:tavLst>
                                        </p:anim>
                                        <p:anim calcmode="lin" valueType="num">
                                          <p:cBhvr>
                                            <p:cTn id="65" dur="1000"/>
                                            <p:tgtEl>
                                              <p:spTgt spid="19"/>
                                            </p:tgtEl>
                                            <p:attrNameLst>
                                              <p:attrName>ppt_h</p:attrName>
                                            </p:attrNameLst>
                                          </p:cBhvr>
                                          <p:tavLst>
                                            <p:tav tm="0">
                                              <p:val>
                                                <p:strVal val="ppt_h"/>
                                              </p:val>
                                            </p:tav>
                                            <p:tav tm="100000">
                                              <p:val>
                                                <p:fltVal val="0"/>
                                              </p:val>
                                            </p:tav>
                                          </p:tavLst>
                                        </p:anim>
                                        <p:anim calcmode="lin" valueType="num">
                                          <p:cBhvr>
                                            <p:cTn id="66" dur="1000"/>
                                            <p:tgtEl>
                                              <p:spTgt spid="19"/>
                                            </p:tgtEl>
                                            <p:attrNameLst>
                                              <p:attrName>style.rotation</p:attrName>
                                            </p:attrNameLst>
                                          </p:cBhvr>
                                          <p:tavLst>
                                            <p:tav tm="0">
                                              <p:val>
                                                <p:fltVal val="0"/>
                                              </p:val>
                                            </p:tav>
                                            <p:tav tm="100000">
                                              <p:val>
                                                <p:fltVal val="90"/>
                                              </p:val>
                                            </p:tav>
                                          </p:tavLst>
                                        </p:anim>
                                        <p:animEffect transition="out" filter="fade">
                                          <p:cBhvr>
                                            <p:cTn id="67" dur="1000"/>
                                            <p:tgtEl>
                                              <p:spTgt spid="19"/>
                                            </p:tgtEl>
                                          </p:cBhvr>
                                        </p:animEffect>
                                        <p:set>
                                          <p:cBhvr>
                                            <p:cTn id="68" dur="1" fill="hold">
                                              <p:stCondLst>
                                                <p:cond delay="999"/>
                                              </p:stCondLst>
                                            </p:cTn>
                                            <p:tgtEl>
                                              <p:spTgt spid="19"/>
                                            </p:tgtEl>
                                            <p:attrNameLst>
                                              <p:attrName>style.visibility</p:attrName>
                                            </p:attrNameLst>
                                          </p:cBhvr>
                                          <p:to>
                                            <p:strVal val="hidden"/>
                                          </p:to>
                                        </p:set>
                                      </p:childTnLst>
                                    </p:cTn>
                                  </p:par>
                                  <p:par>
                                    <p:cTn id="69" presetID="31" presetClass="exit" presetSubtype="0" fill="hold" nodeType="withEffect">
                                      <p:stCondLst>
                                        <p:cond delay="200"/>
                                      </p:stCondLst>
                                      <p:childTnLst>
                                        <p:anim calcmode="lin" valueType="num">
                                          <p:cBhvr>
                                            <p:cTn id="70" dur="1000"/>
                                            <p:tgtEl>
                                              <p:spTgt spid="16"/>
                                            </p:tgtEl>
                                            <p:attrNameLst>
                                              <p:attrName>ppt_w</p:attrName>
                                            </p:attrNameLst>
                                          </p:cBhvr>
                                          <p:tavLst>
                                            <p:tav tm="0">
                                              <p:val>
                                                <p:strVal val="ppt_w"/>
                                              </p:val>
                                            </p:tav>
                                            <p:tav tm="100000">
                                              <p:val>
                                                <p:fltVal val="0"/>
                                              </p:val>
                                            </p:tav>
                                          </p:tavLst>
                                        </p:anim>
                                        <p:anim calcmode="lin" valueType="num">
                                          <p:cBhvr>
                                            <p:cTn id="71" dur="1000"/>
                                            <p:tgtEl>
                                              <p:spTgt spid="16"/>
                                            </p:tgtEl>
                                            <p:attrNameLst>
                                              <p:attrName>ppt_h</p:attrName>
                                            </p:attrNameLst>
                                          </p:cBhvr>
                                          <p:tavLst>
                                            <p:tav tm="0">
                                              <p:val>
                                                <p:strVal val="ppt_h"/>
                                              </p:val>
                                            </p:tav>
                                            <p:tav tm="100000">
                                              <p:val>
                                                <p:fltVal val="0"/>
                                              </p:val>
                                            </p:tav>
                                          </p:tavLst>
                                        </p:anim>
                                        <p:anim calcmode="lin" valueType="num">
                                          <p:cBhvr>
                                            <p:cTn id="72" dur="1000"/>
                                            <p:tgtEl>
                                              <p:spTgt spid="16"/>
                                            </p:tgtEl>
                                            <p:attrNameLst>
                                              <p:attrName>style.rotation</p:attrName>
                                            </p:attrNameLst>
                                          </p:cBhvr>
                                          <p:tavLst>
                                            <p:tav tm="0">
                                              <p:val>
                                                <p:fltVal val="0"/>
                                              </p:val>
                                            </p:tav>
                                            <p:tav tm="100000">
                                              <p:val>
                                                <p:fltVal val="90"/>
                                              </p:val>
                                            </p:tav>
                                          </p:tavLst>
                                        </p:anim>
                                        <p:animEffect transition="out" filter="fade">
                                          <p:cBhvr>
                                            <p:cTn id="73" dur="1000"/>
                                            <p:tgtEl>
                                              <p:spTgt spid="16"/>
                                            </p:tgtEl>
                                          </p:cBhvr>
                                        </p:animEffect>
                                        <p:set>
                                          <p:cBhvr>
                                            <p:cTn id="74" dur="1" fill="hold">
                                              <p:stCondLst>
                                                <p:cond delay="999"/>
                                              </p:stCondLst>
                                            </p:cTn>
                                            <p:tgtEl>
                                              <p:spTgt spid="16"/>
                                            </p:tgtEl>
                                            <p:attrNameLst>
                                              <p:attrName>style.visibility</p:attrName>
                                            </p:attrNameLst>
                                          </p:cBhvr>
                                          <p:to>
                                            <p:strVal val="hidden"/>
                                          </p:to>
                                        </p:set>
                                      </p:childTnLst>
                                    </p:cTn>
                                  </p:par>
                                </p:childTnLst>
                              </p:cTn>
                            </p:par>
                          </p:childTnLst>
                        </p:cTn>
                      </p:par>
                    </p:childTnLst>
                  </p:cTn>
                  <p:nextCondLst>
                    <p:cond evt="onClick" delay="0">
                      <p:tgtEl>
                        <p:spTgt spid="22"/>
                      </p:tgtEl>
                    </p:cond>
                  </p:nextCondLst>
                </p:seq>
                <p:seq concurrent="1" nextAc="seek">
                  <p:cTn id="75" restart="whenNotActive" fill="hold" evtFilter="cancelBubble" nodeType="interactiveSeq">
                    <p:stCondLst>
                      <p:cond evt="onClick" delay="0">
                        <p:tgtEl>
                          <p:spTgt spid="16"/>
                        </p:tgtEl>
                      </p:cond>
                    </p:stCondLst>
                    <p:endSync evt="end" delay="0">
                      <p:rtn val="all"/>
                    </p:endSync>
                    <p:childTnLst>
                      <p:par>
                        <p:cTn id="76" fill="hold">
                          <p:stCondLst>
                            <p:cond delay="0"/>
                          </p:stCondLst>
                          <p:childTnLst>
                            <p:par>
                              <p:cTn id="77" fill="hold">
                                <p:stCondLst>
                                  <p:cond delay="0"/>
                                </p:stCondLst>
                                <p:childTnLst>
                                  <p:par>
                                    <p:cTn id="78" presetID="26" presetClass="emph" presetSubtype="0" fill="hold" nodeType="clickEffect">
                                      <p:stCondLst>
                                        <p:cond delay="0"/>
                                      </p:stCondLst>
                                      <p:childTnLst>
                                        <p:animEffect transition="out" filter="fade">
                                          <p:cBhvr>
                                            <p:cTn id="79" dur="500" tmFilter="0, 0; .2, .5; .8, .5; 1, 0"/>
                                            <p:tgtEl>
                                              <p:spTgt spid="16"/>
                                            </p:tgtEl>
                                          </p:cBhvr>
                                        </p:animEffect>
                                        <p:animScale>
                                          <p:cBhvr>
                                            <p:cTn id="80" dur="250" autoRev="1" fill="hold"/>
                                            <p:tgtEl>
                                              <p:spTgt spid="16"/>
                                            </p:tgtEl>
                                          </p:cBhvr>
                                          <p:by x="105000" y="105000"/>
                                        </p:animScale>
                                      </p:childTnLst>
                                    </p:cTn>
                                  </p:par>
                                  <p:par>
                                    <p:cTn id="81" presetID="1" presetClass="mediacall" presetSubtype="0" fill="hold" nodeType="withEffect">
                                      <p:stCondLst>
                                        <p:cond delay="0"/>
                                      </p:stCondLst>
                                      <p:childTnLst>
                                        <p:cmd type="call" cmd="playFrom(0.0)">
                                          <p:cBhvr>
                                            <p:cTn id="82" dur="5120" fill="hold"/>
                                            <p:tgtEl>
                                              <p:spTgt spid="9"/>
                                            </p:tgtEl>
                                          </p:cBhvr>
                                        </p:cmd>
                                      </p:childTnLst>
                                    </p:cTn>
                                  </p:par>
                                </p:childTnLst>
                              </p:cTn>
                            </p:par>
                          </p:childTnLst>
                        </p:cTn>
                      </p:par>
                    </p:childTnLst>
                  </p:cTn>
                  <p:nextCondLst>
                    <p:cond evt="onClick" delay="0">
                      <p:tgtEl>
                        <p:spTgt spid="16"/>
                      </p:tgtEl>
                    </p:cond>
                  </p:nextCondLst>
                </p:seq>
                <p:audio>
                  <p:cMediaNode vol="80000">
                    <p:cTn id="83" fill="hold" display="0">
                      <p:stCondLst>
                        <p:cond delay="indefinite"/>
                      </p:stCondLst>
                      <p:endCondLst>
                        <p:cond evt="onStopAudio" delay="0">
                          <p:tgtEl>
                            <p:sldTgt/>
                          </p:tgtEl>
                        </p:cond>
                      </p:endCondLst>
                    </p:cTn>
                    <p:tgtEl>
                      <p:spTgt spid="3"/>
                    </p:tgtEl>
                  </p:cMediaNode>
                </p:audio>
                <p:audio>
                  <p:cMediaNode vol="80000">
                    <p:cTn id="84" fill="hold" display="0">
                      <p:stCondLst>
                        <p:cond delay="indefinite"/>
                      </p:stCondLst>
                      <p:endCondLst>
                        <p:cond evt="onStopAudio" delay="0">
                          <p:tgtEl>
                            <p:sldTgt/>
                          </p:tgtEl>
                        </p:cond>
                      </p:endCondLst>
                    </p:cTn>
                    <p:tgtEl>
                      <p:spTgt spid="8"/>
                    </p:tgtEl>
                  </p:cMediaNode>
                </p:audio>
                <p:audio>
                  <p:cMediaNode vol="80000">
                    <p:cTn id="85" fill="hold" display="0">
                      <p:stCondLst>
                        <p:cond delay="indefinite"/>
                      </p:stCondLst>
                      <p:endCondLst>
                        <p:cond evt="onStopAudio" delay="0">
                          <p:tgtEl>
                            <p:sldTgt/>
                          </p:tgtEl>
                        </p:cond>
                      </p:endCondLst>
                    </p:cTn>
                    <p:tgtEl>
                      <p:spTgt spid="9"/>
                    </p:tgtEl>
                  </p:cMediaNode>
                </p:audio>
                <p:audio>
                  <p:cMediaNode vol="80000">
                    <p:cTn id="86" fill="hold" display="0">
                      <p:stCondLst>
                        <p:cond delay="indefinite"/>
                      </p:stCondLst>
                      <p:endCondLst>
                        <p:cond evt="onStopAudio" delay="0">
                          <p:tgtEl>
                            <p:sldTgt/>
                          </p:tgtEl>
                        </p:cond>
                      </p:endCondLst>
                    </p:cTn>
                    <p:tgtEl>
                      <p:spTgt spid="11"/>
                    </p:tgtEl>
                  </p:cMediaNode>
                </p:audio>
              </p:childTnLst>
            </p:cTn>
          </p:par>
        </p:tnLst>
      </p:timing>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2" cstate="hqprint">
            <a:extLst>
              <a:ext uri="{28A0092B-C50C-407E-A947-70E740481C1C}">
                <a14:useLocalDpi xmlns:a14="http://schemas.microsoft.com/office/drawing/2010/main" val="0"/>
              </a:ext>
            </a:extLst>
          </a:blip>
          <a:srcRect t="5555"/>
          <a:stretch/>
        </p:blipFill>
        <p:spPr>
          <a:xfrm>
            <a:off x="-1" y="-21734"/>
            <a:ext cx="12192001" cy="6858000"/>
          </a:xfrm>
          <a:prstGeom prst="rect">
            <a:avLst/>
          </a:prstGeom>
        </p:spPr>
      </p:pic>
      <p:sp>
        <p:nvSpPr>
          <p:cNvPr id="9" name="文本框 43">
            <a:extLst>
              <a:ext uri="{FF2B5EF4-FFF2-40B4-BE49-F238E27FC236}">
                <a16:creationId xmlns:a16="http://schemas.microsoft.com/office/drawing/2014/main" id="{0BE91D9F-F394-D44F-C883-5CDB0537687B}"/>
              </a:ext>
            </a:extLst>
          </p:cNvPr>
          <p:cNvSpPr txBox="1"/>
          <p:nvPr/>
        </p:nvSpPr>
        <p:spPr>
          <a:xfrm>
            <a:off x="4792492" y="809387"/>
            <a:ext cx="2069258" cy="1006090"/>
          </a:xfrm>
          <a:prstGeom prst="roundRect">
            <a:avLst>
              <a:gd name="adj" fmla="val 43400"/>
            </a:avLst>
          </a:prstGeom>
          <a:solidFill>
            <a:srgbClr val="EFB421"/>
          </a:solidFill>
          <a:effectLst>
            <a:outerShdw blurRad="50800" dist="38100" dir="2700000" algn="tl" rotWithShape="0">
              <a:prstClr val="black">
                <a:alpha val="20000"/>
              </a:prstClr>
            </a:outerShdw>
          </a:effectLst>
        </p:spPr>
        <p:txBody>
          <a:bodyPr wrap="square" rtlCol="0">
            <a:spAutoFit/>
          </a:bodyPr>
          <a:lstStyle/>
          <a:p>
            <a:pPr marL="0" marR="0" lvl="0" indent="0" algn="ctr" defTabSz="914400" rtl="0" eaLnBrk="1" fontAlgn="auto" latinLnBrk="0" hangingPunct="1">
              <a:lnSpc>
                <a:spcPct val="90000"/>
              </a:lnSpc>
              <a:spcBef>
                <a:spcPts val="0"/>
              </a:spcBef>
              <a:spcAft>
                <a:spcPts val="0"/>
              </a:spcAft>
              <a:buClrTx/>
              <a:buSzTx/>
              <a:buFontTx/>
              <a:buNone/>
              <a:tabLst/>
              <a:defRPr/>
            </a:pPr>
            <a:r>
              <a:rPr kumimoji="0" lang="en-US" altLang="zh-CN" sz="4800" b="0" i="0" u="none" strike="noStrike" kern="1200" cap="none" spc="0" normalizeH="0" baseline="0" noProof="0" dirty="0">
                <a:ln>
                  <a:noFill/>
                </a:ln>
                <a:solidFill>
                  <a:prstClr val="white"/>
                </a:solidFill>
                <a:effectLst/>
                <a:uLnTx/>
                <a:uFillTx/>
                <a:latin typeface="Calibri" panose="020F0502020204030204" pitchFamily="34" charset="0"/>
                <a:ea typeface="Vogue-ExtraBold" panose="020B0500000000000000" pitchFamily="34" charset="0"/>
                <a:cs typeface="Calibri" panose="020F0502020204030204" pitchFamily="34" charset="0"/>
                <a:sym typeface="Arial" panose="020B0604020202020204" pitchFamily="34" charset="0"/>
              </a:rPr>
              <a:t>TOÁN</a:t>
            </a:r>
            <a:endParaRPr kumimoji="0" lang="zh-CN" altLang="en-US" sz="4800" b="0" i="0" u="none" strike="noStrike" kern="1200" cap="none" spc="0" normalizeH="0" baseline="0" noProof="0" dirty="0">
              <a:ln>
                <a:noFill/>
              </a:ln>
              <a:solidFill>
                <a:prstClr val="white"/>
              </a:solidFill>
              <a:effectLst/>
              <a:uLnTx/>
              <a:uFillTx/>
              <a:latin typeface="Calibri" panose="020F0502020204030204" pitchFamily="34" charset="0"/>
              <a:ea typeface="Vogue-ExtraBold" panose="020B0500000000000000" pitchFamily="34" charset="0"/>
              <a:cs typeface="Calibri" panose="020F0502020204030204" pitchFamily="34" charset="0"/>
              <a:sym typeface="Arial" panose="020B0604020202020204" pitchFamily="34" charset="0"/>
            </a:endParaRPr>
          </a:p>
        </p:txBody>
      </p:sp>
      <p:pic>
        <p:nvPicPr>
          <p:cNvPr id="3" name="图片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191250" y="4319308"/>
            <a:ext cx="4274434" cy="2538692"/>
          </a:xfrm>
          <a:prstGeom prst="rect">
            <a:avLst/>
          </a:prstGeom>
        </p:spPr>
      </p:pic>
      <p:pic>
        <p:nvPicPr>
          <p:cNvPr id="11" name="Picture 10">
            <a:extLst>
              <a:ext uri="{FF2B5EF4-FFF2-40B4-BE49-F238E27FC236}">
                <a16:creationId xmlns:a16="http://schemas.microsoft.com/office/drawing/2014/main" id="{C360B3EE-BFA8-FCB1-21CF-B44E03DD5866}"/>
              </a:ext>
            </a:extLst>
          </p:cNvPr>
          <p:cNvPicPr>
            <a:picLocks noChangeAspect="1"/>
          </p:cNvPicPr>
          <p:nvPr/>
        </p:nvPicPr>
        <p:blipFill>
          <a:blip r:embed="rId4"/>
          <a:stretch>
            <a:fillRect/>
          </a:stretch>
        </p:blipFill>
        <p:spPr>
          <a:xfrm>
            <a:off x="1265586" y="2224135"/>
            <a:ext cx="10809145" cy="2877561"/>
          </a:xfrm>
          <a:prstGeom prst="rect">
            <a:avLst/>
          </a:prstGeom>
        </p:spPr>
      </p:pic>
      <p:pic>
        <p:nvPicPr>
          <p:cNvPr id="12" name="Picture 11">
            <a:extLst>
              <a:ext uri="{FF2B5EF4-FFF2-40B4-BE49-F238E27FC236}">
                <a16:creationId xmlns:a16="http://schemas.microsoft.com/office/drawing/2014/main" id="{CE373E6E-DB6E-8C4A-EABF-D00EBCABE3C0}"/>
              </a:ext>
            </a:extLst>
          </p:cNvPr>
          <p:cNvPicPr>
            <a:picLocks noChangeAspect="1"/>
          </p:cNvPicPr>
          <p:nvPr/>
        </p:nvPicPr>
        <p:blipFill>
          <a:blip r:embed="rId5"/>
          <a:stretch>
            <a:fillRect/>
          </a:stretch>
        </p:blipFill>
        <p:spPr>
          <a:xfrm>
            <a:off x="4877349" y="4084694"/>
            <a:ext cx="2054530" cy="1176630"/>
          </a:xfrm>
          <a:prstGeom prst="rect">
            <a:avLst/>
          </a:prstGeom>
        </p:spPr>
      </p:pic>
    </p:spTree>
    <p:extLst>
      <p:ext uri="{BB962C8B-B14F-4D97-AF65-F5344CB8AC3E}">
        <p14:creationId xmlns:p14="http://schemas.microsoft.com/office/powerpoint/2010/main" val="115084426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12"/>
                                        </p:tgtEl>
                                        <p:attrNameLst>
                                          <p:attrName>style.visibility</p:attrName>
                                        </p:attrNameLst>
                                      </p:cBhvr>
                                      <p:to>
                                        <p:strVal val="visible"/>
                                      </p:to>
                                    </p:set>
                                    <p:animEffect transition="in" filter="fade">
                                      <p:cBhvr>
                                        <p:cTn id="14" dur="1000"/>
                                        <p:tgtEl>
                                          <p:spTgt spid="12"/>
                                        </p:tgtEl>
                                      </p:cBhvr>
                                    </p:animEffect>
                                    <p:anim calcmode="lin" valueType="num">
                                      <p:cBhvr>
                                        <p:cTn id="15" dur="1000" fill="hold"/>
                                        <p:tgtEl>
                                          <p:spTgt spid="12"/>
                                        </p:tgtEl>
                                        <p:attrNameLst>
                                          <p:attrName>ppt_x</p:attrName>
                                        </p:attrNameLst>
                                      </p:cBhvr>
                                      <p:tavLst>
                                        <p:tav tm="0">
                                          <p:val>
                                            <p:strVal val="#ppt_x"/>
                                          </p:val>
                                        </p:tav>
                                        <p:tav tm="100000">
                                          <p:val>
                                            <p:strVal val="#ppt_x"/>
                                          </p:val>
                                        </p:tav>
                                      </p:tavLst>
                                    </p:anim>
                                    <p:anim calcmode="lin" valueType="num">
                                      <p:cBhvr>
                                        <p:cTn id="16" dur="1000" fill="hold"/>
                                        <p:tgtEl>
                                          <p:spTgt spid="12"/>
                                        </p:tgtEl>
                                        <p:attrNameLst>
                                          <p:attrName>ppt_y</p:attrName>
                                        </p:attrNameLst>
                                      </p:cBhvr>
                                      <p:tavLst>
                                        <p:tav tm="0">
                                          <p:val>
                                            <p:strVal val="#ppt_y+.1"/>
                                          </p:val>
                                        </p:tav>
                                        <p:tav tm="100000">
                                          <p:val>
                                            <p:strVal val="#ppt_y"/>
                                          </p:val>
                                        </p:tav>
                                      </p:tavLst>
                                    </p:anim>
                                  </p:childTnLst>
                                </p:cTn>
                              </p:par>
                              <p:par>
                                <p:cTn id="17" presetID="42" presetClass="entr" presetSubtype="0" fill="hold" nodeType="with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fade">
                                      <p:cBhvr>
                                        <p:cTn id="19" dur="1000"/>
                                        <p:tgtEl>
                                          <p:spTgt spid="11"/>
                                        </p:tgtEl>
                                      </p:cBhvr>
                                    </p:animEffect>
                                    <p:anim calcmode="lin" valueType="num">
                                      <p:cBhvr>
                                        <p:cTn id="20" dur="1000" fill="hold"/>
                                        <p:tgtEl>
                                          <p:spTgt spid="11"/>
                                        </p:tgtEl>
                                        <p:attrNameLst>
                                          <p:attrName>ppt_x</p:attrName>
                                        </p:attrNameLst>
                                      </p:cBhvr>
                                      <p:tavLst>
                                        <p:tav tm="0">
                                          <p:val>
                                            <p:strVal val="#ppt_x"/>
                                          </p:val>
                                        </p:tav>
                                        <p:tav tm="100000">
                                          <p:val>
                                            <p:strVal val="#ppt_x"/>
                                          </p:val>
                                        </p:tav>
                                      </p:tavLst>
                                    </p:anim>
                                    <p:anim calcmode="lin" valueType="num">
                                      <p:cBhvr>
                                        <p:cTn id="21"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2" cstate="hqprint">
            <a:extLst>
              <a:ext uri="{28A0092B-C50C-407E-A947-70E740481C1C}">
                <a14:useLocalDpi xmlns:a14="http://schemas.microsoft.com/office/drawing/2010/main" val="0"/>
              </a:ext>
            </a:extLst>
          </a:blip>
          <a:srcRect t="5555"/>
          <a:stretch/>
        </p:blipFill>
        <p:spPr>
          <a:xfrm>
            <a:off x="-1" y="0"/>
            <a:ext cx="12192001" cy="6858000"/>
          </a:xfrm>
          <a:prstGeom prst="rect">
            <a:avLst/>
          </a:prstGeom>
        </p:spPr>
      </p:pic>
      <p:pic>
        <p:nvPicPr>
          <p:cNvPr id="3" name="图片 3">
            <a:extLst>
              <a:ext uri="{FF2B5EF4-FFF2-40B4-BE49-F238E27FC236}">
                <a16:creationId xmlns:a16="http://schemas.microsoft.com/office/drawing/2014/main" id="{A61E63B9-62D4-FAE6-66F1-BC2135713DFC}"/>
              </a:ext>
            </a:extLst>
          </p:cNvPr>
          <p:cNvPicPr>
            <a:picLocks noChangeAspect="1"/>
          </p:cNvPicPr>
          <p:nvPr/>
        </p:nvPicPr>
        <p:blipFill rotWithShape="1">
          <a:blip r:embed="rId3" cstate="hqprint">
            <a:extLst>
              <a:ext uri="{28A0092B-C50C-407E-A947-70E740481C1C}">
                <a14:useLocalDpi xmlns:a14="http://schemas.microsoft.com/office/drawing/2010/main" val="0"/>
              </a:ext>
            </a:extLst>
          </a:blip>
          <a:srcRect b="42537"/>
          <a:stretch/>
        </p:blipFill>
        <p:spPr>
          <a:xfrm>
            <a:off x="2122714" y="0"/>
            <a:ext cx="8249556" cy="6766155"/>
          </a:xfrm>
          <a:prstGeom prst="rect">
            <a:avLst/>
          </a:prstGeom>
        </p:spPr>
      </p:pic>
      <p:pic>
        <p:nvPicPr>
          <p:cNvPr id="4" name="Picture 3">
            <a:extLst>
              <a:ext uri="{FF2B5EF4-FFF2-40B4-BE49-F238E27FC236}">
                <a16:creationId xmlns:a16="http://schemas.microsoft.com/office/drawing/2014/main" id="{D2E5D760-63C1-8388-26CD-1F76AE96EA81}"/>
              </a:ext>
            </a:extLst>
          </p:cNvPr>
          <p:cNvPicPr>
            <a:picLocks noChangeAspect="1"/>
          </p:cNvPicPr>
          <p:nvPr/>
        </p:nvPicPr>
        <p:blipFill>
          <a:blip r:embed="rId4"/>
          <a:stretch>
            <a:fillRect/>
          </a:stretch>
        </p:blipFill>
        <p:spPr>
          <a:xfrm>
            <a:off x="2947890" y="3951281"/>
            <a:ext cx="6639119" cy="1603387"/>
          </a:xfrm>
          <a:prstGeom prst="rect">
            <a:avLst/>
          </a:prstGeom>
        </p:spPr>
      </p:pic>
    </p:spTree>
    <p:extLst>
      <p:ext uri="{BB962C8B-B14F-4D97-AF65-F5344CB8AC3E}">
        <p14:creationId xmlns:p14="http://schemas.microsoft.com/office/powerpoint/2010/main" val="419423039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Group 9"/>
          <p:cNvGrpSpPr/>
          <p:nvPr/>
        </p:nvGrpSpPr>
        <p:grpSpPr>
          <a:xfrm>
            <a:off x="0" y="116958"/>
            <a:ext cx="673634" cy="767317"/>
            <a:chOff x="1737519" y="1973754"/>
            <a:chExt cx="533400" cy="637860"/>
          </a:xfrm>
        </p:grpSpPr>
        <p:sp>
          <p:nvSpPr>
            <p:cNvPr id="8" name="Oval 7"/>
            <p:cNvSpPr/>
            <p:nvPr/>
          </p:nvSpPr>
          <p:spPr>
            <a:xfrm>
              <a:off x="1737519" y="2019300"/>
              <a:ext cx="533400" cy="533400"/>
            </a:xfrm>
            <a:prstGeom prst="ellipse">
              <a:avLst/>
            </a:prstGeom>
            <a:solidFill>
              <a:schemeClr val="accent4">
                <a:lumMod val="40000"/>
                <a:lumOff val="60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7940"/>
              <a:endParaRPr lang="en-US" sz="2696" b="1">
                <a:solidFill>
                  <a:prstClr val="white"/>
                </a:solidFill>
                <a:latin typeface="Cambria" panose="02040503050406030204" pitchFamily="18" charset="0"/>
                <a:ea typeface="Cambria" panose="02040503050406030204" pitchFamily="18" charset="0"/>
              </a:endParaRPr>
            </a:p>
          </p:txBody>
        </p:sp>
        <p:sp>
          <p:nvSpPr>
            <p:cNvPr id="9" name="TextBox 8"/>
            <p:cNvSpPr txBox="1"/>
            <p:nvPr/>
          </p:nvSpPr>
          <p:spPr>
            <a:xfrm>
              <a:off x="1849352" y="1973754"/>
              <a:ext cx="349254" cy="637860"/>
            </a:xfrm>
            <a:prstGeom prst="rect">
              <a:avLst/>
            </a:prstGeom>
            <a:noFill/>
          </p:spPr>
          <p:txBody>
            <a:bodyPr wrap="square" rtlCol="0">
              <a:spAutoFit/>
            </a:bodyPr>
            <a:lstStyle/>
            <a:p>
              <a:pPr defTabSz="1087940"/>
              <a:r>
                <a:rPr lang="en-US" sz="3296" b="1" dirty="0">
                  <a:solidFill>
                    <a:srgbClr val="FF0000"/>
                  </a:solidFill>
                  <a:latin typeface="Cambria" panose="02040503050406030204" pitchFamily="18" charset="0"/>
                  <a:ea typeface="Cambria" panose="02040503050406030204" pitchFamily="18" charset="0"/>
                  <a:cs typeface="Times New Roman" pitchFamily="18" charset="0"/>
                </a:rPr>
                <a:t>1</a:t>
              </a:r>
            </a:p>
          </p:txBody>
        </p:sp>
      </p:grpSp>
      <p:pic>
        <p:nvPicPr>
          <p:cNvPr id="1028" name="Picture 4">
            <a:extLst>
              <a:ext uri="{FF2B5EF4-FFF2-40B4-BE49-F238E27FC236}">
                <a16:creationId xmlns:a16="http://schemas.microsoft.com/office/drawing/2014/main" id="{D6764873-9F3F-BFC6-11BC-8E3F7F521D65}"/>
              </a:ext>
            </a:extLst>
          </p:cNvPr>
          <p:cNvPicPr>
            <a:picLocks noChangeAspect="1" noChangeArrowheads="1"/>
          </p:cNvPicPr>
          <p:nvPr/>
        </p:nvPicPr>
        <p:blipFill rotWithShape="1">
          <a:blip r:embed="rId3">
            <a:extLst>
              <a:ext uri="{BEBA8EAE-BF5A-486C-A8C5-ECC9F3942E4B}">
                <a14:imgProps xmlns:a14="http://schemas.microsoft.com/office/drawing/2010/main">
                  <a14:imgLayer r:embed="rId4">
                    <a14:imgEffect>
                      <a14:sharpenSoften amount="25000"/>
                    </a14:imgEffect>
                  </a14:imgLayer>
                </a14:imgProps>
              </a:ext>
              <a:ext uri="{28A0092B-C50C-407E-A947-70E740481C1C}">
                <a14:useLocalDpi xmlns:a14="http://schemas.microsoft.com/office/drawing/2010/main" val="0"/>
              </a:ext>
            </a:extLst>
          </a:blip>
          <a:srcRect b="4389"/>
          <a:stretch/>
        </p:blipFill>
        <p:spPr bwMode="auto">
          <a:xfrm>
            <a:off x="141235" y="1661279"/>
            <a:ext cx="12039469" cy="4378268"/>
          </a:xfrm>
          <a:prstGeom prst="rect">
            <a:avLst/>
          </a:prstGeom>
          <a:noFill/>
          <a:extLst>
            <a:ext uri="{909E8E84-426E-40DD-AFC4-6F175D3DCCD1}">
              <a14:hiddenFill xmlns:a14="http://schemas.microsoft.com/office/drawing/2010/main">
                <a:solidFill>
                  <a:srgbClr val="FFFFFF"/>
                </a:solidFill>
              </a14:hiddenFill>
            </a:ext>
          </a:extLst>
        </p:spPr>
      </p:pic>
      <p:sp>
        <p:nvSpPr>
          <p:cNvPr id="46" name="Rectangle: Rounded Corners 45">
            <a:extLst>
              <a:ext uri="{FF2B5EF4-FFF2-40B4-BE49-F238E27FC236}">
                <a16:creationId xmlns:a16="http://schemas.microsoft.com/office/drawing/2014/main" id="{B4455F51-9AF9-4E08-81CF-1B9C3C92A78E}"/>
              </a:ext>
            </a:extLst>
          </p:cNvPr>
          <p:cNvSpPr/>
          <p:nvPr/>
        </p:nvSpPr>
        <p:spPr>
          <a:xfrm>
            <a:off x="11234976" y="5198404"/>
            <a:ext cx="713818" cy="684930"/>
          </a:xfrm>
          <a:prstGeom prst="roundRect">
            <a:avLst/>
          </a:prstGeom>
          <a:solidFill>
            <a:schemeClr val="bg1"/>
          </a:solidFill>
          <a:ln w="57150">
            <a:solidFill>
              <a:srgbClr val="FF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428054" indent="-428054" algn="ctr" defTabSz="1087940">
              <a:buFont typeface="Wingdings" panose="05000000000000000000" pitchFamily="2" charset="2"/>
              <a:buChar char="ü"/>
            </a:pPr>
            <a:r>
              <a:rPr lang="en-US" sz="4045" b="1" dirty="0">
                <a:solidFill>
                  <a:srgbClr val="FF0000"/>
                </a:solidFill>
                <a:latin typeface="Cambria" panose="02040503050406030204" pitchFamily="18" charset="0"/>
                <a:ea typeface="Cambria" panose="02040503050406030204" pitchFamily="18" charset="0"/>
                <a:cs typeface="Times New Roman" panose="02020603050405020304" pitchFamily="18" charset="0"/>
              </a:rPr>
              <a:t> </a:t>
            </a:r>
          </a:p>
        </p:txBody>
      </p:sp>
      <p:pic>
        <p:nvPicPr>
          <p:cNvPr id="17" name="Picture 23"/>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a:xfrm rot="-1332252">
            <a:off x="-816867" y="5036415"/>
            <a:ext cx="2357278" cy="2527297"/>
          </a:xfrm>
          <a:prstGeom prst="rect">
            <a:avLst/>
          </a:prstGeom>
        </p:spPr>
      </p:pic>
      <p:sp>
        <p:nvSpPr>
          <p:cNvPr id="13" name="TextBox 12"/>
          <p:cNvSpPr txBox="1"/>
          <p:nvPr/>
        </p:nvSpPr>
        <p:spPr>
          <a:xfrm>
            <a:off x="2100572" y="6240819"/>
            <a:ext cx="2682644" cy="507190"/>
          </a:xfrm>
          <a:prstGeom prst="rect">
            <a:avLst/>
          </a:prstGeom>
          <a:solidFill>
            <a:srgbClr val="FFDB69"/>
          </a:solidFill>
        </p:spPr>
        <p:txBody>
          <a:bodyPr wrap="square" rtlCol="0">
            <a:spAutoFit/>
          </a:bodyPr>
          <a:lstStyle/>
          <a:p>
            <a:pPr defTabSz="1087940"/>
            <a:r>
              <a:rPr lang="vi-VN" sz="2696" b="1" dirty="0">
                <a:solidFill>
                  <a:prstClr val="black"/>
                </a:solidFill>
                <a:latin typeface="Cambria" panose="02040503050406030204" pitchFamily="18" charset="0"/>
                <a:ea typeface="Cambria" panose="02040503050406030204" pitchFamily="18" charset="0"/>
              </a:rPr>
              <a:t>9 giờ 10 phút</a:t>
            </a:r>
          </a:p>
        </p:txBody>
      </p:sp>
      <p:sp>
        <p:nvSpPr>
          <p:cNvPr id="20" name="Rectangle 19"/>
          <p:cNvSpPr/>
          <p:nvPr/>
        </p:nvSpPr>
        <p:spPr>
          <a:xfrm>
            <a:off x="787789" y="4348"/>
            <a:ext cx="11139255" cy="1613903"/>
          </a:xfrm>
          <a:prstGeom prst="rect">
            <a:avLst/>
          </a:prstGeom>
          <a:solidFill>
            <a:srgbClr val="FFDB69"/>
          </a:solidFill>
        </p:spPr>
        <p:txBody>
          <a:bodyPr wrap="square">
            <a:spAutoFit/>
          </a:bodyPr>
          <a:lstStyle/>
          <a:p>
            <a:pPr algn="just" defTabSz="913158"/>
            <a:r>
              <a:rPr lang="nl-NL" sz="3296" b="1" dirty="0">
                <a:solidFill>
                  <a:srgbClr val="FF0000"/>
                </a:solidFill>
                <a:latin typeface="Cambria" panose="02040503050406030204" pitchFamily="18" charset="0"/>
                <a:ea typeface="Cambria" panose="02040503050406030204" pitchFamily="18" charset="0"/>
                <a:cs typeface="Times New Roman" panose="02020603050405020304" pitchFamily="18" charset="0"/>
              </a:rPr>
              <a:t>a. Sáng thứ Bảy, Mai đã thực hiện hai hoạt động là: làm bài tập và sắp xếp giá sách. Hỏi Mai thực hiện hoạt động nào </a:t>
            </a:r>
            <a:r>
              <a:rPr lang="en-US" sz="3296" b="1" dirty="0">
                <a:solidFill>
                  <a:srgbClr val="FF0000"/>
                </a:solidFill>
                <a:latin typeface="Cambria" panose="02040503050406030204" pitchFamily="18" charset="0"/>
                <a:ea typeface="Cambria" panose="02040503050406030204" pitchFamily="18" charset="0"/>
                <a:cs typeface="Times New Roman" panose="02020603050405020304" pitchFamily="18" charset="0"/>
              </a:rPr>
              <a:t>trước? </a:t>
            </a:r>
          </a:p>
        </p:txBody>
      </p:sp>
      <p:sp>
        <p:nvSpPr>
          <p:cNvPr id="21" name="TextBox 20"/>
          <p:cNvSpPr txBox="1"/>
          <p:nvPr/>
        </p:nvSpPr>
        <p:spPr>
          <a:xfrm>
            <a:off x="7651537" y="6226259"/>
            <a:ext cx="2682644" cy="507190"/>
          </a:xfrm>
          <a:prstGeom prst="rect">
            <a:avLst/>
          </a:prstGeom>
          <a:solidFill>
            <a:srgbClr val="FFDB69"/>
          </a:solidFill>
        </p:spPr>
        <p:txBody>
          <a:bodyPr wrap="square" rtlCol="0">
            <a:spAutoFit/>
          </a:bodyPr>
          <a:lstStyle/>
          <a:p>
            <a:pPr defTabSz="1087940"/>
            <a:r>
              <a:rPr lang="vi-VN" sz="2696" b="1" dirty="0">
                <a:solidFill>
                  <a:prstClr val="black"/>
                </a:solidFill>
                <a:latin typeface="Cambria" panose="02040503050406030204" pitchFamily="18" charset="0"/>
                <a:ea typeface="Cambria" panose="02040503050406030204" pitchFamily="18" charset="0"/>
              </a:rPr>
              <a:t>7 giờ 5</a:t>
            </a:r>
            <a:r>
              <a:rPr lang="en-US" sz="2696" b="1" dirty="0">
                <a:solidFill>
                  <a:prstClr val="black"/>
                </a:solidFill>
                <a:latin typeface="Cambria" panose="02040503050406030204" pitchFamily="18" charset="0"/>
                <a:ea typeface="Cambria" panose="02040503050406030204" pitchFamily="18" charset="0"/>
              </a:rPr>
              <a:t>5</a:t>
            </a:r>
            <a:r>
              <a:rPr lang="vi-VN" sz="2696" b="1" dirty="0">
                <a:solidFill>
                  <a:prstClr val="black"/>
                </a:solidFill>
                <a:latin typeface="Cambria" panose="02040503050406030204" pitchFamily="18" charset="0"/>
                <a:ea typeface="Cambria" panose="02040503050406030204" pitchFamily="18" charset="0"/>
              </a:rPr>
              <a:t> phút</a:t>
            </a:r>
          </a:p>
        </p:txBody>
      </p:sp>
    </p:spTree>
    <p:extLst>
      <p:ext uri="{BB962C8B-B14F-4D97-AF65-F5344CB8AC3E}">
        <p14:creationId xmlns:p14="http://schemas.microsoft.com/office/powerpoint/2010/main" val="23656502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down)">
                                      <p:cBhvr>
                                        <p:cTn id="7" dur="500"/>
                                        <p:tgtEl>
                                          <p:spTgt spid="13"/>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21"/>
                                        </p:tgtEl>
                                        <p:attrNameLst>
                                          <p:attrName>style.visibility</p:attrName>
                                        </p:attrNameLst>
                                      </p:cBhvr>
                                      <p:to>
                                        <p:strVal val="visible"/>
                                      </p:to>
                                    </p:set>
                                    <p:animEffect transition="in" filter="wipe(down)">
                                      <p:cBhvr>
                                        <p:cTn id="11" dur="500"/>
                                        <p:tgtEl>
                                          <p:spTgt spid="21"/>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46"/>
                                        </p:tgtEl>
                                        <p:attrNameLst>
                                          <p:attrName>style.visibility</p:attrName>
                                        </p:attrNameLst>
                                      </p:cBhvr>
                                      <p:to>
                                        <p:strVal val="visible"/>
                                      </p:to>
                                    </p:set>
                                    <p:animEffect transition="in" filter="fade">
                                      <p:cBhvr>
                                        <p:cTn id="14" dur="500"/>
                                        <p:tgtEl>
                                          <p:spTgt spid="46"/>
                                        </p:tgtEl>
                                      </p:cBhvr>
                                    </p:animEffect>
                                  </p:childTnLst>
                                  <p:subTnLst>
                                    <p:audio>
                                      <p:cMediaNode>
                                        <p:cTn display="0" masterRel="sameClick">
                                          <p:stCondLst>
                                            <p:cond evt="begin" delay="0">
                                              <p:tn val="12"/>
                                            </p:cond>
                                          </p:stCondLst>
                                          <p:endCondLst>
                                            <p:cond evt="onStopAudio" delay="0">
                                              <p:tgtEl>
                                                <p:sldTgt/>
                                              </p:tgtEl>
                                            </p:cond>
                                          </p:endCondLst>
                                        </p:cTn>
                                        <p:tgtEl>
                                          <p:sndTgt r:embed="rId2" name="applause.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animBg="1"/>
      <p:bldP spid="13" grpId="0" animBg="1"/>
      <p:bldP spid="21" grpId="0" animBg="1"/>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思源黑体 CN Medium">
      <a:majorFont>
        <a:latin typeface="思源黑体 CN Medium"/>
        <a:ea typeface="思源黑体 CN Medium"/>
        <a:cs typeface=""/>
      </a:majorFont>
      <a:minorFont>
        <a:latin typeface="Arial"/>
        <a:ea typeface="思源黑体 CN Medium"/>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4">
            <a:shade val="50000"/>
          </a:schemeClr>
        </a:lnRef>
        <a:fillRef idx="1">
          <a:schemeClr val="accent4"/>
        </a:fillRef>
        <a:effectRef idx="0">
          <a:schemeClr val="accent4"/>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3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227</TotalTime>
  <Words>503</Words>
  <Application>Microsoft Office PowerPoint</Application>
  <PresentationFormat>Widescreen</PresentationFormat>
  <Paragraphs>81</Paragraphs>
  <Slides>21</Slides>
  <Notes>0</Notes>
  <HiddenSlides>0</HiddenSlides>
  <MMClips>14</MMClips>
  <ScaleCrop>false</ScaleCrop>
  <HeadingPairs>
    <vt:vector size="6" baseType="variant">
      <vt:variant>
        <vt:lpstr>Fonts Used</vt:lpstr>
      </vt:variant>
      <vt:variant>
        <vt:i4>5</vt:i4>
      </vt:variant>
      <vt:variant>
        <vt:lpstr>Theme</vt:lpstr>
      </vt:variant>
      <vt:variant>
        <vt:i4>3</vt:i4>
      </vt:variant>
      <vt:variant>
        <vt:lpstr>Slide Titles</vt:lpstr>
      </vt:variant>
      <vt:variant>
        <vt:i4>21</vt:i4>
      </vt:variant>
    </vt:vector>
  </HeadingPairs>
  <TitlesOfParts>
    <vt:vector size="29" baseType="lpstr">
      <vt:lpstr>思源黑体</vt:lpstr>
      <vt:lpstr>Arial</vt:lpstr>
      <vt:lpstr>Calibri</vt:lpstr>
      <vt:lpstr>Cambria</vt:lpstr>
      <vt:lpstr>Wingdings</vt:lpstr>
      <vt:lpstr>Office 主题​​</vt:lpstr>
      <vt:lpstr>3_Office Theme</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Thao Tran</dc:creator>
  <cp:lastModifiedBy>Thao Tran</cp:lastModifiedBy>
  <cp:revision>37</cp:revision>
  <dcterms:created xsi:type="dcterms:W3CDTF">2023-02-05T09:18:13Z</dcterms:created>
  <dcterms:modified xsi:type="dcterms:W3CDTF">2026-03-01T08:47:04Z</dcterms:modified>
</cp:coreProperties>
</file>