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722" r:id="rId3"/>
    <p:sldMasterId id="2147483726" r:id="rId4"/>
    <p:sldMasterId id="2147483744" r:id="rId5"/>
    <p:sldMasterId id="2147483762" r:id="rId6"/>
  </p:sldMasterIdLst>
  <p:notesMasterIdLst>
    <p:notesMasterId r:id="rId27"/>
  </p:notesMasterIdLst>
  <p:sldIdLst>
    <p:sldId id="264" r:id="rId7"/>
    <p:sldId id="279" r:id="rId8"/>
    <p:sldId id="280" r:id="rId9"/>
    <p:sldId id="281" r:id="rId10"/>
    <p:sldId id="282" r:id="rId11"/>
    <p:sldId id="2007577487" r:id="rId12"/>
    <p:sldId id="262" r:id="rId13"/>
    <p:sldId id="2007577480" r:id="rId14"/>
    <p:sldId id="2007577479" r:id="rId15"/>
    <p:sldId id="2007577481" r:id="rId16"/>
    <p:sldId id="2007577482" r:id="rId17"/>
    <p:sldId id="256" r:id="rId18"/>
    <p:sldId id="2007577483" r:id="rId19"/>
    <p:sldId id="2007577490" r:id="rId20"/>
    <p:sldId id="2007577484" r:id="rId21"/>
    <p:sldId id="2007577488" r:id="rId22"/>
    <p:sldId id="2007577485" r:id="rId23"/>
    <p:sldId id="2007577486" r:id="rId24"/>
    <p:sldId id="290" r:id="rId25"/>
    <p:sldId id="29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650" autoAdjust="0"/>
  </p:normalViewPr>
  <p:slideViewPr>
    <p:cSldViewPr snapToGrid="0">
      <p:cViewPr varScale="1">
        <p:scale>
          <a:sx n="48" d="100"/>
          <a:sy n="48" d="100"/>
        </p:scale>
        <p:origin x="13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719AF-AE05-4B58-96B0-B5F8BE856B1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234D4-ED34-4E55-8C27-65D9D00FA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67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380D1-5B71-404B-9CD5-8DE26F2BF0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821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380D1-5B71-404B-9CD5-8DE26F2BF0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050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380D1-5B71-404B-9CD5-8DE26F2BF0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545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cái</a:t>
            </a:r>
            <a:r>
              <a:rPr lang="en-US" baseline="0" dirty="0"/>
              <a:t> </a:t>
            </a:r>
            <a:r>
              <a:rPr lang="en-US" baseline="0" dirty="0" err="1"/>
              <a:t>ni</a:t>
            </a:r>
            <a:r>
              <a:rPr lang="en-US" baseline="0" dirty="0"/>
              <a:t> </a:t>
            </a:r>
            <a:r>
              <a:rPr lang="en-US" baseline="0" dirty="0" err="1"/>
              <a:t>đưa</a:t>
            </a:r>
            <a:r>
              <a:rPr lang="en-US" baseline="0" dirty="0"/>
              <a:t> </a:t>
            </a:r>
            <a:r>
              <a:rPr lang="en-US" baseline="0" dirty="0" err="1"/>
              <a:t>vô</a:t>
            </a:r>
            <a:r>
              <a:rPr lang="en-US" baseline="0" dirty="0"/>
              <a:t> quiz – </a:t>
            </a:r>
            <a:r>
              <a:rPr lang="en-US" baseline="0" dirty="0" err="1"/>
              <a:t>kéo</a:t>
            </a:r>
            <a:r>
              <a:rPr lang="en-US" baseline="0" dirty="0"/>
              <a:t> </a:t>
            </a:r>
            <a:r>
              <a:rPr lang="en-US" baseline="0" dirty="0" err="1"/>
              <a:t>thả</a:t>
            </a:r>
            <a:r>
              <a:rPr lang="en-US" baseline="0" dirty="0"/>
              <a:t> </a:t>
            </a:r>
            <a:r>
              <a:rPr lang="en-US" baseline="0" dirty="0" err="1"/>
              <a:t>từ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793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cái</a:t>
            </a:r>
            <a:r>
              <a:rPr lang="en-US" baseline="0" dirty="0"/>
              <a:t> </a:t>
            </a:r>
            <a:r>
              <a:rPr lang="en-US" baseline="0" dirty="0" err="1"/>
              <a:t>xẻng</a:t>
            </a:r>
            <a:r>
              <a:rPr lang="en-US" baseline="0" dirty="0"/>
              <a:t> </a:t>
            </a:r>
            <a:r>
              <a:rPr lang="en-US" baseline="0" dirty="0">
                <a:sym typeface="Wingdings" panose="05000000000000000000" pitchFamily="2" charset="2"/>
              </a:rPr>
              <a:t> HS </a:t>
            </a:r>
            <a:r>
              <a:rPr lang="en-US" baseline="0" dirty="0" err="1">
                <a:sym typeface="Wingdings" panose="05000000000000000000" pitchFamily="2" charset="2"/>
              </a:rPr>
              <a:t>chọn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đáp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án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dấu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tích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xanh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xẻng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làm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đất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làm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đất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xong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túi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hạt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giống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chuyển</a:t>
            </a:r>
            <a:r>
              <a:rPr lang="en-US" baseline="0" dirty="0">
                <a:sym typeface="Wingdings" panose="05000000000000000000" pitchFamily="2" charset="2"/>
              </a:rPr>
              <a:t> sang slide </a:t>
            </a:r>
            <a:r>
              <a:rPr lang="en-US" baseline="0" dirty="0" err="1">
                <a:sym typeface="Wingdings" panose="05000000000000000000" pitchFamily="2" charset="2"/>
              </a:rPr>
              <a:t>tiếp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theo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144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>
                <a:sym typeface="Wingdings" panose="05000000000000000000" pitchFamily="2" charset="2"/>
              </a:rPr>
              <a:t>HS </a:t>
            </a:r>
            <a:r>
              <a:rPr lang="en-US" baseline="0" dirty="0" err="1">
                <a:sym typeface="Wingdings" panose="05000000000000000000" pitchFamily="2" charset="2"/>
              </a:rPr>
              <a:t>chọn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đáp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án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dấu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tích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xanh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gieo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hạt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gieo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hạt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xong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bình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nước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chuyển</a:t>
            </a:r>
            <a:r>
              <a:rPr lang="en-US" baseline="0" dirty="0">
                <a:sym typeface="Wingdings" panose="05000000000000000000" pitchFamily="2" charset="2"/>
              </a:rPr>
              <a:t> sang slide </a:t>
            </a:r>
            <a:r>
              <a:rPr lang="en-US" baseline="0" dirty="0" err="1">
                <a:sym typeface="Wingdings" panose="05000000000000000000" pitchFamily="2" charset="2"/>
              </a:rPr>
              <a:t>tiếp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theo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441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Tương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 dirty="0"/>
              <a:t> slide 3,4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018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Tương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/>
              <a:t> slide 3,4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257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380D1-5B71-404B-9CD5-8DE26F2BF0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463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380D1-5B71-404B-9CD5-8DE26F2BF0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192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1380D1-5B71-404B-9CD5-8DE26F2BF0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0631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66A267-AC1B-474F-B1BB-BAF5248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7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65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59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18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22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33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73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16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93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8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66A267-AC1B-474F-B1BB-BAF5248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1AADC820-9CB0-46BD-A5EA-A216392AA753}"/>
              </a:ext>
            </a:extLst>
          </p:cNvPr>
          <p:cNvSpPr/>
          <p:nvPr userDrawn="1"/>
        </p:nvSpPr>
        <p:spPr>
          <a:xfrm>
            <a:off x="352864" y="-2314136"/>
            <a:ext cx="11486271" cy="11486271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3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192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19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9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06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18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5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66A267-AC1B-474F-B1BB-BAF5248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1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66A267-AC1B-474F-B1BB-BAF5248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1AADC820-9CB0-46BD-A5EA-A216392AA753}"/>
              </a:ext>
            </a:extLst>
          </p:cNvPr>
          <p:cNvSpPr/>
          <p:nvPr userDrawn="1"/>
        </p:nvSpPr>
        <p:spPr>
          <a:xfrm>
            <a:off x="352864" y="-2314136"/>
            <a:ext cx="11486271" cy="11486271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48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647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19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993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0820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9080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38754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74039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26068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1598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82522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4052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9195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41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698868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62100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162638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7557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D93598-705C-4CD5-9A85-1B3257EE7D2B}" type="datetimeFigureOut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2/27/2026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2B04C-27CD-4F6D-9E21-973605F1E22C}" type="slidenum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‹#›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33851053"/>
      </p:ext>
    </p:extLst>
  </p:cSld>
  <p:clrMapOvr>
    <a:masterClrMapping/>
  </p:clrMapOvr>
  <p:transition spd="slow" advClick="0" advTm="200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dirty="0">
              <a:solidFill>
                <a:srgbClr val="FFFFFF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875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32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5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7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1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8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4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6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6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93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8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4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2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39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6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6D93598-705C-4CD5-9A85-1B3257EE7D2B}" type="datetimeFigureOut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2/27/2026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102B04C-27CD-4F6D-9E21-973605F1E22C}" type="slidenum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‹#›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781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>
                <a:solidFill>
                  <a:srgbClr val="000000"/>
                </a:solidFill>
              </a:rPr>
              <a:pPr/>
              <a:t>2/27/2026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dirty="0">
              <a:solidFill>
                <a:srgbClr val="FFFFFF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6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526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54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021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017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316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2261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4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73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648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0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8956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80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70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03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24" Type="http://schemas.openxmlformats.org/officeDocument/2006/relationships/image" Target="../media/image3.jpeg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EE8E98F-533B-AC22-9254-8E7209B965C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4520" y="122218"/>
            <a:ext cx="1687532" cy="168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77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圆角矩形 2"/>
          <p:cNvSpPr/>
          <p:nvPr userDrawn="1"/>
        </p:nvSpPr>
        <p:spPr>
          <a:xfrm>
            <a:off x="395286" y="342900"/>
            <a:ext cx="11401425" cy="6172200"/>
          </a:xfrm>
          <a:prstGeom prst="roundRect">
            <a:avLst>
              <a:gd name="adj" fmla="val 46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02724A0-F293-A4CF-F6B7-AB90F7015D9B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4520" y="122218"/>
            <a:ext cx="1687532" cy="168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1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  <p:sldLayoutId id="2147483685" r:id="rId21"/>
    <p:sldLayoutId id="2147483686" r:id="rId2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9Slide.vn - 2019">
            <a:extLst>
              <a:ext uri="{FF2B5EF4-FFF2-40B4-BE49-F238E27FC236}">
                <a16:creationId xmlns:a16="http://schemas.microsoft.com/office/drawing/2014/main" id="{AED63CF8-DC33-49FB-88A3-E46CE574BC61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2122872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9Slide.vn - 2019">
            <a:extLst>
              <a:ext uri="{FF2B5EF4-FFF2-40B4-BE49-F238E27FC236}">
                <a16:creationId xmlns:a16="http://schemas.microsoft.com/office/drawing/2014/main" id="{40CB5CFF-84BB-43F0-ACC3-BFF19B088EE2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1026" name="Picture 1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defTabSz="914400"/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 defTabSz="914400"/>
              <a:t>2/27/2026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defTabSz="9144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defTabSz="914400"/>
            <a:fld id="{9306B73E-E889-4101-943F-C932486AC50A}" type="slidenum">
              <a:rPr lang="en-US" smtClean="0">
                <a:solidFill>
                  <a:srgbClr val="000000"/>
                </a:solidFill>
              </a:rPr>
              <a:pPr defTabSz="914400"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5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93504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1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image" Target="../media/image24.png"/><Relationship Id="rId10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6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5.gif"/><Relationship Id="rId5" Type="http://schemas.openxmlformats.org/officeDocument/2006/relationships/image" Target="../media/image64.gif"/><Relationship Id="rId4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3.png"/><Relationship Id="rId18" Type="http://schemas.openxmlformats.org/officeDocument/2006/relationships/image" Target="../media/image68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5" Type="http://schemas.openxmlformats.org/officeDocument/2006/relationships/image" Target="../media/image25.png"/><Relationship Id="rId10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4.png"/><Relationship Id="rId7" Type="http://schemas.openxmlformats.org/officeDocument/2006/relationships/image" Target="../media/image26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5.png"/><Relationship Id="rId11" Type="http://schemas.openxmlformats.org/officeDocument/2006/relationships/image" Target="../media/image78.png"/><Relationship Id="rId5" Type="http://schemas.openxmlformats.org/officeDocument/2006/relationships/image" Target="../media/image27.png"/><Relationship Id="rId10" Type="http://schemas.openxmlformats.org/officeDocument/2006/relationships/image" Target="../media/image77.png"/><Relationship Id="rId4" Type="http://schemas.microsoft.com/office/2007/relationships/hdphoto" Target="../media/hdphoto6.wdp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Layout" Target="../slideLayouts/slideLayout38.xml"/><Relationship Id="rId7" Type="http://schemas.openxmlformats.org/officeDocument/2006/relationships/image" Target="../media/image3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82.pn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56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18" Type="http://schemas.openxmlformats.org/officeDocument/2006/relationships/image" Target="../media/image32.png"/><Relationship Id="rId3" Type="http://schemas.openxmlformats.org/officeDocument/2006/relationships/audio" Target="NULL" TargetMode="External"/><Relationship Id="rId21" Type="http://schemas.openxmlformats.org/officeDocument/2006/relationships/image" Target="../media/image43.png"/><Relationship Id="rId7" Type="http://schemas.openxmlformats.org/officeDocument/2006/relationships/audio" Target="../media/audio1.wav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audio" Target="../media/media2.mp3"/><Relationship Id="rId16" Type="http://schemas.openxmlformats.org/officeDocument/2006/relationships/image" Target="../media/image40.png"/><Relationship Id="rId20" Type="http://schemas.microsoft.com/office/2007/relationships/hdphoto" Target="../media/hdphoto4.wdp"/><Relationship Id="rId1" Type="http://schemas.microsoft.com/office/2007/relationships/media" Target="../media/media2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9.png"/><Relationship Id="rId10" Type="http://schemas.openxmlformats.org/officeDocument/2006/relationships/slide" Target="slide4.xml"/><Relationship Id="rId19" Type="http://schemas.openxmlformats.org/officeDocument/2006/relationships/image" Target="../media/image42.png"/><Relationship Id="rId4" Type="http://schemas.microsoft.com/office/2007/relationships/media" Target="../media/media3.mp3"/><Relationship Id="rId9" Type="http://schemas.openxmlformats.org/officeDocument/2006/relationships/image" Target="../media/image34.png"/><Relationship Id="rId14" Type="http://schemas.openxmlformats.org/officeDocument/2006/relationships/image" Target="../media/image38.png"/><Relationship Id="rId22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38.png"/><Relationship Id="rId18" Type="http://schemas.openxmlformats.org/officeDocument/2006/relationships/image" Target="../media/image42.png"/><Relationship Id="rId3" Type="http://schemas.openxmlformats.org/officeDocument/2006/relationships/audio" Target="NULL" TargetMode="External"/><Relationship Id="rId21" Type="http://schemas.openxmlformats.org/officeDocument/2006/relationships/image" Target="../media/image47.png"/><Relationship Id="rId7" Type="http://schemas.openxmlformats.org/officeDocument/2006/relationships/audio" Target="../media/audio1.wav"/><Relationship Id="rId12" Type="http://schemas.openxmlformats.org/officeDocument/2006/relationships/image" Target="../media/image37.png"/><Relationship Id="rId17" Type="http://schemas.openxmlformats.org/officeDocument/2006/relationships/image" Target="../media/image32.png"/><Relationship Id="rId2" Type="http://schemas.openxmlformats.org/officeDocument/2006/relationships/audio" Target="../media/media2.mp3"/><Relationship Id="rId16" Type="http://schemas.openxmlformats.org/officeDocument/2006/relationships/image" Target="../media/image41.png"/><Relationship Id="rId20" Type="http://schemas.openxmlformats.org/officeDocument/2006/relationships/image" Target="../media/image46.png"/><Relationship Id="rId1" Type="http://schemas.microsoft.com/office/2007/relationships/media" Target="../media/media2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3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40.png"/><Relationship Id="rId10" Type="http://schemas.openxmlformats.org/officeDocument/2006/relationships/slide" Target="slide5.xml"/><Relationship Id="rId19" Type="http://schemas.microsoft.com/office/2007/relationships/hdphoto" Target="../media/hdphoto4.wdp"/><Relationship Id="rId4" Type="http://schemas.microsoft.com/office/2007/relationships/media" Target="../media/media3.mp3"/><Relationship Id="rId9" Type="http://schemas.openxmlformats.org/officeDocument/2006/relationships/image" Target="../media/image35.png"/><Relationship Id="rId14" Type="http://schemas.openxmlformats.org/officeDocument/2006/relationships/image" Target="../media/image39.png"/><Relationship Id="rId22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39.png"/><Relationship Id="rId18" Type="http://schemas.openxmlformats.org/officeDocument/2006/relationships/image" Target="../media/image49.png"/><Relationship Id="rId3" Type="http://schemas.openxmlformats.org/officeDocument/2006/relationships/audio" Target="NULL" TargetMode="External"/><Relationship Id="rId21" Type="http://schemas.openxmlformats.org/officeDocument/2006/relationships/image" Target="../media/image51.png"/><Relationship Id="rId7" Type="http://schemas.openxmlformats.org/officeDocument/2006/relationships/audio" Target="../media/audio1.wav"/><Relationship Id="rId12" Type="http://schemas.openxmlformats.org/officeDocument/2006/relationships/image" Target="../media/image38.png"/><Relationship Id="rId17" Type="http://schemas.openxmlformats.org/officeDocument/2006/relationships/image" Target="../media/image48.png"/><Relationship Id="rId2" Type="http://schemas.openxmlformats.org/officeDocument/2006/relationships/audio" Target="../media/media2.mp3"/><Relationship Id="rId16" Type="http://schemas.openxmlformats.org/officeDocument/2006/relationships/image" Target="../media/image32.png"/><Relationship Id="rId20" Type="http://schemas.microsoft.com/office/2007/relationships/hdphoto" Target="../media/hdphoto5.wdp"/><Relationship Id="rId1" Type="http://schemas.microsoft.com/office/2007/relationships/media" Target="../media/media2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37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41.png"/><Relationship Id="rId10" Type="http://schemas.openxmlformats.org/officeDocument/2006/relationships/slide" Target="slide6.xml"/><Relationship Id="rId19" Type="http://schemas.openxmlformats.org/officeDocument/2006/relationships/image" Target="../media/image50.png"/><Relationship Id="rId4" Type="http://schemas.microsoft.com/office/2007/relationships/media" Target="../media/media3.mp3"/><Relationship Id="rId9" Type="http://schemas.openxmlformats.org/officeDocument/2006/relationships/image" Target="../media/image36.png"/><Relationship Id="rId14" Type="http://schemas.openxmlformats.org/officeDocument/2006/relationships/image" Target="../media/image40.png"/><Relationship Id="rId22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32.png"/><Relationship Id="rId18" Type="http://schemas.openxmlformats.org/officeDocument/2006/relationships/image" Target="../media/image54.GIF"/><Relationship Id="rId3" Type="http://schemas.openxmlformats.org/officeDocument/2006/relationships/audio" Target="NULL" TargetMode="External"/><Relationship Id="rId21" Type="http://schemas.openxmlformats.org/officeDocument/2006/relationships/image" Target="../media/image30.png"/><Relationship Id="rId7" Type="http://schemas.openxmlformats.org/officeDocument/2006/relationships/slideLayout" Target="../slideLayouts/slideLayout55.xml"/><Relationship Id="rId12" Type="http://schemas.openxmlformats.org/officeDocument/2006/relationships/image" Target="../media/image40.png"/><Relationship Id="rId17" Type="http://schemas.openxmlformats.org/officeDocument/2006/relationships/image" Target="../media/image53.png"/><Relationship Id="rId2" Type="http://schemas.openxmlformats.org/officeDocument/2006/relationships/audio" Target="../media/media2.mp3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39.png"/><Relationship Id="rId5" Type="http://schemas.microsoft.com/office/2007/relationships/media" Target="../media/media4.mp3"/><Relationship Id="rId15" Type="http://schemas.microsoft.com/office/2007/relationships/hdphoto" Target="../media/hdphoto5.wdp"/><Relationship Id="rId10" Type="http://schemas.openxmlformats.org/officeDocument/2006/relationships/image" Target="../media/image52.png"/><Relationship Id="rId19" Type="http://schemas.openxmlformats.org/officeDocument/2006/relationships/image" Target="../media/image44.png"/><Relationship Id="rId4" Type="http://schemas.microsoft.com/office/2007/relationships/media" Target="../media/media3.mp3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58.pn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56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3.png"/><Relationship Id="rId18" Type="http://schemas.openxmlformats.org/officeDocument/2006/relationships/image" Target="../media/image5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5" Type="http://schemas.openxmlformats.org/officeDocument/2006/relationships/image" Target="../media/image25.png"/><Relationship Id="rId10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A7D0F892-73F0-48D4-B121-04ABC9996E17}"/>
              </a:ext>
            </a:extLst>
          </p:cNvPr>
          <p:cNvSpPr/>
          <p:nvPr/>
        </p:nvSpPr>
        <p:spPr>
          <a:xfrm>
            <a:off x="2637600" y="70469"/>
            <a:ext cx="6971220" cy="6971220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D81C24B-F9F5-980B-F6C8-BD9232FD58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832" y="-1084088"/>
            <a:ext cx="9280333" cy="928033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5C74087-D0D2-883D-055A-F7B200D986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8"/>
          <a:stretch/>
        </p:blipFill>
        <p:spPr>
          <a:xfrm>
            <a:off x="7438903" y="2935059"/>
            <a:ext cx="2739643" cy="398855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56D8798-201E-E79D-D2BC-88499C012B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3182676" y="5919088"/>
            <a:ext cx="1715369" cy="107690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997B3E0-A697-BA5B-3901-AFA7E87A4C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023" r="76546" b="-1"/>
          <a:stretch/>
        </p:blipFill>
        <p:spPr>
          <a:xfrm>
            <a:off x="2479123" y="4556261"/>
            <a:ext cx="1670217" cy="231097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FC3EC0D-0911-0F5C-BC41-63548E3A50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7712820" y="351974"/>
            <a:ext cx="1715369" cy="107690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C9981B44-0DCE-B870-9588-05EF42D294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023" r="76546" b="-1"/>
          <a:stretch/>
        </p:blipFill>
        <p:spPr>
          <a:xfrm>
            <a:off x="8319039" y="849250"/>
            <a:ext cx="1670217" cy="231097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15556EC-7FAE-DB04-0452-5C64FAC871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2561629" y="358516"/>
            <a:ext cx="2174791" cy="136533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CA633D17-EB9E-2C68-206C-07CA2C4617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8" t="22921"/>
          <a:stretch/>
        </p:blipFill>
        <p:spPr>
          <a:xfrm>
            <a:off x="1527986" y="1855667"/>
            <a:ext cx="2142226" cy="240394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E5E6F9AA-3A30-34D3-B6E0-CF8E3BA28C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490" y="2364437"/>
            <a:ext cx="575549" cy="41032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79CF7F4-16D5-4FA4-272A-09281AEAFD0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74257" y="3583760"/>
            <a:ext cx="671299" cy="47859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C5953E86-4C51-4A13-A965-FA27707E80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19821" y="2026868"/>
            <a:ext cx="719185" cy="5755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3A5D19-5A07-44F6-AF84-3CDBFCA64D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05566" y="1589175"/>
            <a:ext cx="4980864" cy="3865199"/>
          </a:xfrm>
          <a:prstGeom prst="rect">
            <a:avLst/>
          </a:prstGeom>
        </p:spPr>
      </p:pic>
      <p:pic>
        <p:nvPicPr>
          <p:cNvPr id="18" name="图片 12">
            <a:extLst>
              <a:ext uri="{FF2B5EF4-FFF2-40B4-BE49-F238E27FC236}">
                <a16:creationId xmlns:a16="http://schemas.microsoft.com/office/drawing/2014/main" id="{C05A05D1-77CD-4C55-9608-4216B828C09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0" t="30052" b="46615"/>
          <a:stretch/>
        </p:blipFill>
        <p:spPr>
          <a:xfrm>
            <a:off x="10938346" y="1065785"/>
            <a:ext cx="1280092" cy="1600200"/>
          </a:xfrm>
          <a:prstGeom prst="rect">
            <a:avLst/>
          </a:prstGeom>
        </p:spPr>
      </p:pic>
      <p:pic>
        <p:nvPicPr>
          <p:cNvPr id="19" name="图片 14">
            <a:extLst>
              <a:ext uri="{FF2B5EF4-FFF2-40B4-BE49-F238E27FC236}">
                <a16:creationId xmlns:a16="http://schemas.microsoft.com/office/drawing/2014/main" id="{96CC4B22-B124-4517-863D-0A1A043B08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1" y="46786"/>
            <a:ext cx="2302976" cy="2381043"/>
          </a:xfrm>
          <a:prstGeom prst="rect">
            <a:avLst/>
          </a:prstGeom>
        </p:spPr>
      </p:pic>
      <p:pic>
        <p:nvPicPr>
          <p:cNvPr id="20" name="图片 16">
            <a:extLst>
              <a:ext uri="{FF2B5EF4-FFF2-40B4-BE49-F238E27FC236}">
                <a16:creationId xmlns:a16="http://schemas.microsoft.com/office/drawing/2014/main" id="{673ACF55-6048-418E-9929-1DC966CE0F5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370" y="4888632"/>
            <a:ext cx="2301427" cy="1969368"/>
          </a:xfrm>
          <a:prstGeom prst="rect">
            <a:avLst/>
          </a:prstGeom>
        </p:spPr>
      </p:pic>
      <p:pic>
        <p:nvPicPr>
          <p:cNvPr id="21" name="图片 22">
            <a:extLst>
              <a:ext uri="{FF2B5EF4-FFF2-40B4-BE49-F238E27FC236}">
                <a16:creationId xmlns:a16="http://schemas.microsoft.com/office/drawing/2014/main" id="{439AF12E-7C8C-44D5-8FF0-E6C9B8276CA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87" y="0"/>
            <a:ext cx="2446941" cy="702129"/>
          </a:xfrm>
          <a:prstGeom prst="rect">
            <a:avLst/>
          </a:prstGeom>
        </p:spPr>
      </p:pic>
      <p:pic>
        <p:nvPicPr>
          <p:cNvPr id="22" name="图片 24">
            <a:extLst>
              <a:ext uri="{FF2B5EF4-FFF2-40B4-BE49-F238E27FC236}">
                <a16:creationId xmlns:a16="http://schemas.microsoft.com/office/drawing/2014/main" id="{C260169A-AC59-47E4-9DB5-0E09C03863E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>
            <a:off x="10129490" y="3361609"/>
            <a:ext cx="2091791" cy="2800767"/>
          </a:xfrm>
          <a:prstGeom prst="rect">
            <a:avLst/>
          </a:prstGeom>
        </p:spPr>
      </p:pic>
      <p:pic>
        <p:nvPicPr>
          <p:cNvPr id="25" name="图片 26">
            <a:extLst>
              <a:ext uri="{FF2B5EF4-FFF2-40B4-BE49-F238E27FC236}">
                <a16:creationId xmlns:a16="http://schemas.microsoft.com/office/drawing/2014/main" id="{D90A81DA-4EE5-4891-AF08-DF33E06AD99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>
            <a:off x="0" y="4263722"/>
            <a:ext cx="2955502" cy="2594278"/>
          </a:xfrm>
          <a:prstGeom prst="rect">
            <a:avLst/>
          </a:prstGeom>
        </p:spPr>
      </p:pic>
      <p:pic>
        <p:nvPicPr>
          <p:cNvPr id="29" name="图片 30">
            <a:extLst>
              <a:ext uri="{FF2B5EF4-FFF2-40B4-BE49-F238E27FC236}">
                <a16:creationId xmlns:a16="http://schemas.microsoft.com/office/drawing/2014/main" id="{9E5CEC92-A1F1-4C8E-9E79-A71F7F640F8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167" y="2765638"/>
            <a:ext cx="1827952" cy="150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5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" descr="3379cf1aa6fe66659cae64f067642ade">
            <a:extLst>
              <a:ext uri="{FF2B5EF4-FFF2-40B4-BE49-F238E27FC236}">
                <a16:creationId xmlns:a16="http://schemas.microsoft.com/office/drawing/2014/main" id="{9D3C7EF1-F527-43DA-A19B-48E93CAC62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545" y="-178522"/>
            <a:ext cx="2447290" cy="2447290"/>
          </a:xfrm>
          <a:prstGeom prst="rect">
            <a:avLst/>
          </a:prstGeom>
        </p:spPr>
      </p:pic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9DFF0912-7919-4E9B-937A-E98468EB91FE}"/>
              </a:ext>
            </a:extLst>
          </p:cNvPr>
          <p:cNvSpPr/>
          <p:nvPr/>
        </p:nvSpPr>
        <p:spPr>
          <a:xfrm>
            <a:off x="1294641" y="479002"/>
            <a:ext cx="604497" cy="56612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4F8D11-5F9E-4EC8-A107-46F3D26DD786}"/>
              </a:ext>
            </a:extLst>
          </p:cNvPr>
          <p:cNvSpPr txBox="1"/>
          <p:nvPr/>
        </p:nvSpPr>
        <p:spPr>
          <a:xfrm>
            <a:off x="2003275" y="521903"/>
            <a:ext cx="6011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Chọn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câu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trả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lời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đúng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C37A47-AE1A-5515-228E-4E05EA459652}"/>
              </a:ext>
            </a:extLst>
          </p:cNvPr>
          <p:cNvSpPr txBox="1"/>
          <p:nvPr/>
        </p:nvSpPr>
        <p:spPr>
          <a:xfrm>
            <a:off x="752475" y="1314450"/>
            <a:ext cx="960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 Bây giờ là 3 giờ 15 phút, các bạn đã ra chơi được 15 phút. Vậy đồng hồ chỉ 3 giờ là lúc bắt đầu ra chơi.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F282AD-90EE-1413-EA76-1777B1BCD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1574" y="2581274"/>
            <a:ext cx="9648825" cy="212712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405512F-D62D-72BA-09C4-01F0082C44C5}"/>
              </a:ext>
            </a:extLst>
          </p:cNvPr>
          <p:cNvSpPr/>
          <p:nvPr/>
        </p:nvSpPr>
        <p:spPr>
          <a:xfrm>
            <a:off x="5410200" y="2619375"/>
            <a:ext cx="1781175" cy="20097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3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" descr="3379cf1aa6fe66659cae64f067642ade">
            <a:extLst>
              <a:ext uri="{FF2B5EF4-FFF2-40B4-BE49-F238E27FC236}">
                <a16:creationId xmlns:a16="http://schemas.microsoft.com/office/drawing/2014/main" id="{9D3C7EF1-F527-43DA-A19B-48E93CAC62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545" y="-178522"/>
            <a:ext cx="2447290" cy="2447290"/>
          </a:xfrm>
          <a:prstGeom prst="rect">
            <a:avLst/>
          </a:prstGeom>
        </p:spPr>
      </p:pic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9DFF0912-7919-4E9B-937A-E98468EB91FE}"/>
              </a:ext>
            </a:extLst>
          </p:cNvPr>
          <p:cNvSpPr/>
          <p:nvPr/>
        </p:nvSpPr>
        <p:spPr>
          <a:xfrm>
            <a:off x="1294641" y="479002"/>
            <a:ext cx="604497" cy="56612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4F8D11-5F9E-4EC8-A107-46F3D26DD786}"/>
              </a:ext>
            </a:extLst>
          </p:cNvPr>
          <p:cNvSpPr txBox="1"/>
          <p:nvPr/>
        </p:nvSpPr>
        <p:spPr>
          <a:xfrm>
            <a:off x="2003275" y="521903"/>
            <a:ext cx="6011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rPr>
              <a:t>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E224142-D565-2BA3-1B23-73791FF8326A}"/>
              </a:ext>
            </a:extLst>
          </p:cNvPr>
          <p:cNvGrpSpPr/>
          <p:nvPr/>
        </p:nvGrpSpPr>
        <p:grpSpPr>
          <a:xfrm>
            <a:off x="451865" y="1674114"/>
            <a:ext cx="5920359" cy="587442"/>
            <a:chOff x="585215" y="1816989"/>
            <a:chExt cx="5920359" cy="58744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0A62160-FE3C-1276-D647-B57E3307521A}"/>
                </a:ext>
              </a:extLst>
            </p:cNvPr>
            <p:cNvSpPr txBox="1"/>
            <p:nvPr/>
          </p:nvSpPr>
          <p:spPr>
            <a:xfrm>
              <a:off x="585215" y="1819656"/>
              <a:ext cx="59203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a) 1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giờ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30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phút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=        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phút</a:t>
              </a:r>
              <a:endParaRPr lang="en-US" sz="3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D546D49-D4FB-DB82-F568-5BBE86C13EC3}"/>
                </a:ext>
              </a:extLst>
            </p:cNvPr>
            <p:cNvSpPr/>
            <p:nvPr/>
          </p:nvSpPr>
          <p:spPr>
            <a:xfrm>
              <a:off x="3592068" y="1816989"/>
              <a:ext cx="656082" cy="54521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897251A-1533-860A-2A08-79504DA2AD16}"/>
              </a:ext>
            </a:extLst>
          </p:cNvPr>
          <p:cNvSpPr txBox="1"/>
          <p:nvPr/>
        </p:nvSpPr>
        <p:spPr>
          <a:xfrm>
            <a:off x="473583" y="2532507"/>
            <a:ext cx="6583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= 60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endParaRPr lang="en-US" sz="3200" b="1" i="0" dirty="0">
              <a:solidFill>
                <a:srgbClr val="0070C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30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90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endParaRPr lang="en-US" sz="3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1EAB3C-2E6B-2630-6849-4D4BA741D3FC}"/>
              </a:ext>
            </a:extLst>
          </p:cNvPr>
          <p:cNvSpPr txBox="1"/>
          <p:nvPr/>
        </p:nvSpPr>
        <p:spPr>
          <a:xfrm>
            <a:off x="6640830" y="2692527"/>
            <a:ext cx="63581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tuần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= 7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ngày</a:t>
            </a:r>
            <a:endParaRPr lang="en-US" sz="3200" b="1" i="0" dirty="0">
              <a:solidFill>
                <a:srgbClr val="0070C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tuần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ngày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10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ngày</a:t>
            </a:r>
            <a:endParaRPr lang="en-US" sz="3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378F484-DC76-402B-36D1-FE201B9601F1}"/>
              </a:ext>
            </a:extLst>
          </p:cNvPr>
          <p:cNvGrpSpPr/>
          <p:nvPr/>
        </p:nvGrpSpPr>
        <p:grpSpPr>
          <a:xfrm>
            <a:off x="6071615" y="1683639"/>
            <a:ext cx="5920359" cy="616017"/>
            <a:chOff x="585215" y="1788414"/>
            <a:chExt cx="5920359" cy="61601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435D9D-035C-805F-DCFE-F060FD5D0CD1}"/>
                </a:ext>
              </a:extLst>
            </p:cNvPr>
            <p:cNvSpPr txBox="1"/>
            <p:nvPr/>
          </p:nvSpPr>
          <p:spPr>
            <a:xfrm>
              <a:off x="585215" y="1819656"/>
              <a:ext cx="59203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b) 1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tuần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3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ngày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=        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ngày</a:t>
              </a:r>
              <a:endParaRPr lang="en-US" sz="3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F5C24F1-D9EA-85C2-5666-A4BE92B573EE}"/>
                </a:ext>
              </a:extLst>
            </p:cNvPr>
            <p:cNvSpPr/>
            <p:nvPr/>
          </p:nvSpPr>
          <p:spPr>
            <a:xfrm>
              <a:off x="3773043" y="1788414"/>
              <a:ext cx="656082" cy="54521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3C1D4EC-D03F-A1BF-F0D9-1FED7798EBED}"/>
              </a:ext>
            </a:extLst>
          </p:cNvPr>
          <p:cNvGrpSpPr/>
          <p:nvPr/>
        </p:nvGrpSpPr>
        <p:grpSpPr>
          <a:xfrm>
            <a:off x="366140" y="3902964"/>
            <a:ext cx="5920359" cy="587442"/>
            <a:chOff x="585215" y="1816989"/>
            <a:chExt cx="5920359" cy="58744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45CB709-5863-EE7F-63DF-0038445B8351}"/>
                </a:ext>
              </a:extLst>
            </p:cNvPr>
            <p:cNvSpPr txBox="1"/>
            <p:nvPr/>
          </p:nvSpPr>
          <p:spPr>
            <a:xfrm>
              <a:off x="585215" y="1819656"/>
              <a:ext cx="59203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c) 1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năm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6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=        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tháng</a:t>
              </a:r>
              <a:endParaRPr lang="en-US" sz="3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C839648-858A-D0CC-EE64-19CB01388B6E}"/>
                </a:ext>
              </a:extLst>
            </p:cNvPr>
            <p:cNvSpPr/>
            <p:nvPr/>
          </p:nvSpPr>
          <p:spPr>
            <a:xfrm>
              <a:off x="3801618" y="1816989"/>
              <a:ext cx="656082" cy="54521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68246AB-2EE3-DBB7-752E-ADCE554D4EFC}"/>
              </a:ext>
            </a:extLst>
          </p:cNvPr>
          <p:cNvGrpSpPr/>
          <p:nvPr/>
        </p:nvGrpSpPr>
        <p:grpSpPr>
          <a:xfrm>
            <a:off x="5985890" y="3943731"/>
            <a:ext cx="5920359" cy="584775"/>
            <a:chOff x="585215" y="1819656"/>
            <a:chExt cx="5920359" cy="58477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8DFAA54-99A0-9E33-B494-6F3D2A9F647E}"/>
                </a:ext>
              </a:extLst>
            </p:cNvPr>
            <p:cNvSpPr txBox="1"/>
            <p:nvPr/>
          </p:nvSpPr>
          <p:spPr>
            <a:xfrm>
              <a:off x="585215" y="1819656"/>
              <a:ext cx="59203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d) 1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ngày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6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giờ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=        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giờ</a:t>
              </a:r>
              <a:endParaRPr lang="en-US" sz="3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40338CB-B477-A989-4D67-8A7CD55A3595}"/>
                </a:ext>
              </a:extLst>
            </p:cNvPr>
            <p:cNvSpPr/>
            <p:nvPr/>
          </p:nvSpPr>
          <p:spPr>
            <a:xfrm>
              <a:off x="3420618" y="1826514"/>
              <a:ext cx="656082" cy="545211"/>
            </a:xfrm>
            <a:prstGeom prst="roundRect">
              <a:avLst/>
            </a:prstGeom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95180C3-66CA-4C52-4614-C936B004798A}"/>
              </a:ext>
            </a:extLst>
          </p:cNvPr>
          <p:cNvSpPr/>
          <p:nvPr/>
        </p:nvSpPr>
        <p:spPr>
          <a:xfrm>
            <a:off x="3387471" y="1604390"/>
            <a:ext cx="736854" cy="643509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300" dirty="0">
                <a:solidFill>
                  <a:srgbClr val="FF0000"/>
                </a:solidFill>
              </a:rPr>
              <a:t>90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9E1F3B9-9C41-8A2B-FE4D-0DC60E3825DA}"/>
              </a:ext>
            </a:extLst>
          </p:cNvPr>
          <p:cNvSpPr/>
          <p:nvPr/>
        </p:nvSpPr>
        <p:spPr>
          <a:xfrm>
            <a:off x="9188196" y="1594865"/>
            <a:ext cx="736854" cy="643509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3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963706-21F0-1163-34C7-0004DE0FFA86}"/>
              </a:ext>
            </a:extLst>
          </p:cNvPr>
          <p:cNvSpPr txBox="1"/>
          <p:nvPr/>
        </p:nvSpPr>
        <p:spPr>
          <a:xfrm>
            <a:off x="568833" y="4542282"/>
            <a:ext cx="6583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= 12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endParaRPr lang="en-US" sz="3200" b="1" i="0" dirty="0">
              <a:solidFill>
                <a:srgbClr val="0070C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18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endParaRPr lang="en-US" sz="3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1B67270-000E-5E17-EA9F-A8999687954D}"/>
              </a:ext>
            </a:extLst>
          </p:cNvPr>
          <p:cNvSpPr/>
          <p:nvPr/>
        </p:nvSpPr>
        <p:spPr>
          <a:xfrm>
            <a:off x="3539871" y="3852290"/>
            <a:ext cx="736854" cy="643509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300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2061C7-3429-1631-DB8C-8C3FD8F6A8C0}"/>
              </a:ext>
            </a:extLst>
          </p:cNvPr>
          <p:cNvSpPr txBox="1"/>
          <p:nvPr/>
        </p:nvSpPr>
        <p:spPr>
          <a:xfrm>
            <a:off x="6426708" y="4647057"/>
            <a:ext cx="6583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i="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ngày</a:t>
            </a:r>
            <a:r>
              <a:rPr lang="en-US" sz="3200" b="1" i="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endParaRPr lang="en-US" sz="3200" b="1" i="0" dirty="0">
              <a:solidFill>
                <a:srgbClr val="0070C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ngày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30 </a:t>
            </a:r>
            <a:r>
              <a:rPr lang="en-US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endParaRPr lang="en-US" sz="3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4280AAA-7336-FCCC-8C03-CC4FF6632EA2}"/>
              </a:ext>
            </a:extLst>
          </p:cNvPr>
          <p:cNvSpPr/>
          <p:nvPr/>
        </p:nvSpPr>
        <p:spPr>
          <a:xfrm>
            <a:off x="8769096" y="3890390"/>
            <a:ext cx="736854" cy="643509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300" dirty="0">
                <a:solidFill>
                  <a:srgbClr val="FF0000"/>
                </a:solidFill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94516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7" grpId="0" animBg="1"/>
      <p:bldP spid="28" grpId="0" animBg="1"/>
      <p:bldP spid="30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250" r="-6250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78D5F1-C1C5-5B0B-B129-B2F560E497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893" y="1841325"/>
            <a:ext cx="3182540" cy="44404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D773C8-D629-6AA6-3ECF-54FC6BCCC8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96011" y="2918562"/>
            <a:ext cx="1631114" cy="3638811"/>
          </a:xfrm>
          <a:prstGeom prst="rect">
            <a:avLst/>
          </a:prstGeom>
        </p:spPr>
      </p:pic>
      <p:pic>
        <p:nvPicPr>
          <p:cNvPr id="5" name="speech">
            <a:hlinkClick r:id="" action="ppaction://media"/>
            <a:extLst>
              <a:ext uri="{FF2B5EF4-FFF2-40B4-BE49-F238E27FC236}">
                <a16:creationId xmlns:a16="http://schemas.microsoft.com/office/drawing/2014/main" id="{2FBFFFF5-B2ED-A7C6-7781-0C070CAFA9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83573" y="582808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" descr="3379cf1aa6fe66659cae64f067642ade">
            <a:extLst>
              <a:ext uri="{FF2B5EF4-FFF2-40B4-BE49-F238E27FC236}">
                <a16:creationId xmlns:a16="http://schemas.microsoft.com/office/drawing/2014/main" id="{9D3C7EF1-F527-43DA-A19B-48E93CAC62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545" y="-178522"/>
            <a:ext cx="2447290" cy="2447290"/>
          </a:xfrm>
          <a:prstGeom prst="rect">
            <a:avLst/>
          </a:prstGeom>
        </p:spPr>
      </p:pic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9DFF0912-7919-4E9B-937A-E98468EB91FE}"/>
              </a:ext>
            </a:extLst>
          </p:cNvPr>
          <p:cNvSpPr/>
          <p:nvPr/>
        </p:nvSpPr>
        <p:spPr>
          <a:xfrm>
            <a:off x="570741" y="517102"/>
            <a:ext cx="604497" cy="56612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4F8D11-5F9E-4EC8-A107-46F3D26DD786}"/>
              </a:ext>
            </a:extLst>
          </p:cNvPr>
          <p:cNvSpPr txBox="1"/>
          <p:nvPr/>
        </p:nvSpPr>
        <p:spPr>
          <a:xfrm>
            <a:off x="1343025" y="474278"/>
            <a:ext cx="9363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 Hiện nay Mi đã được 6 năm 3 tháng tuổi. Hỏi sau bao nhiêu tháng nữa thì Mi tròn 7 tuổi?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F415E-08C9-68DA-F7C6-228926ECC012}"/>
              </a:ext>
            </a:extLst>
          </p:cNvPr>
          <p:cNvSpPr txBox="1"/>
          <p:nvPr/>
        </p:nvSpPr>
        <p:spPr>
          <a:xfrm>
            <a:off x="1104900" y="2000250"/>
            <a:ext cx="10606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 có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 năm = 12 tháng</a:t>
            </a:r>
          </a:p>
          <a:p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 nay Mi đã được 6 năm 3 tháng tuổi. Vậy sau 9 tháng nữa thì My tròn 7 tuổi.</a:t>
            </a: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(Vì 12 tháng – 3 tháng = 9 tháng).</a:t>
            </a:r>
          </a:p>
        </p:txBody>
      </p:sp>
    </p:spTree>
    <p:extLst>
      <p:ext uri="{BB962C8B-B14F-4D97-AF65-F5344CB8AC3E}">
        <p14:creationId xmlns:p14="http://schemas.microsoft.com/office/powerpoint/2010/main" val="345043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owerPoint Slide Show  -  Bài 69 LUYỆN TẬP CHUNG -t3 2025-04-12 19-32-34">
            <a:hlinkClick r:id="" action="ppaction://media"/>
            <a:extLst>
              <a:ext uri="{FF2B5EF4-FFF2-40B4-BE49-F238E27FC236}">
                <a16:creationId xmlns:a16="http://schemas.microsoft.com/office/drawing/2014/main" id="{60225A17-2D57-611C-2BAC-0DC1B9EEA5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7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" descr="3379cf1aa6fe66659cae64f067642ade">
            <a:extLst>
              <a:ext uri="{FF2B5EF4-FFF2-40B4-BE49-F238E27FC236}">
                <a16:creationId xmlns:a16="http://schemas.microsoft.com/office/drawing/2014/main" id="{9D3C7EF1-F527-43DA-A19B-48E93CAC62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545" y="-178522"/>
            <a:ext cx="2447290" cy="2447290"/>
          </a:xfrm>
          <a:prstGeom prst="rect">
            <a:avLst/>
          </a:prstGeom>
        </p:spPr>
      </p:pic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9DFF0912-7919-4E9B-937A-E98468EB91FE}"/>
              </a:ext>
            </a:extLst>
          </p:cNvPr>
          <p:cNvSpPr/>
          <p:nvPr/>
        </p:nvSpPr>
        <p:spPr>
          <a:xfrm>
            <a:off x="570741" y="517102"/>
            <a:ext cx="604497" cy="56612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4F8D11-5F9E-4EC8-A107-46F3D26DD786}"/>
              </a:ext>
            </a:extLst>
          </p:cNvPr>
          <p:cNvSpPr txBox="1"/>
          <p:nvPr/>
        </p:nvSpPr>
        <p:spPr>
          <a:xfrm>
            <a:off x="1343026" y="474278"/>
            <a:ext cx="8915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 Mai, Việt và Nam được sinh ra cùng năm nhưng khác tháng. Biết Việt được sinh ra vào tháng 1, Mai được sinh ra sau Việt 3 tháng và trước Nam 8 tháng. Hỏi Nam được sinh ra vào tháng mấy?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F415E-08C9-68DA-F7C6-228926ECC012}"/>
              </a:ext>
            </a:extLst>
          </p:cNvPr>
          <p:cNvSpPr txBox="1"/>
          <p:nvPr/>
        </p:nvSpPr>
        <p:spPr>
          <a:xfrm>
            <a:off x="1047750" y="3133725"/>
            <a:ext cx="10229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Tx/>
              <a:buChar char="-"/>
            </a:pPr>
            <a:r>
              <a:rPr lang="vi-VN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Việt sinh ra vào tháng 1, Mai sinh sau Việt 3 tháng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 algn="just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=&gt; </a:t>
            </a:r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Mai sinh ra vào tháng 4.</a:t>
            </a:r>
          </a:p>
          <a:p>
            <a:pPr marL="457200" lvl="0" indent="-457200">
              <a:buFontTx/>
              <a:buChar char="-"/>
            </a:pPr>
            <a:r>
              <a:rPr lang="vi-VN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 sinh ra trước Nam 8 tháng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=&gt; V</a:t>
            </a:r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ậy Nam sinh ra vào tháng 12. (Vì 8 + 4 = 12)</a:t>
            </a:r>
          </a:p>
        </p:txBody>
      </p:sp>
    </p:spTree>
    <p:extLst>
      <p:ext uri="{BB962C8B-B14F-4D97-AF65-F5344CB8AC3E}">
        <p14:creationId xmlns:p14="http://schemas.microsoft.com/office/powerpoint/2010/main" val="187587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A7D0F892-73F0-48D4-B121-04ABC9996E17}"/>
              </a:ext>
            </a:extLst>
          </p:cNvPr>
          <p:cNvSpPr/>
          <p:nvPr/>
        </p:nvSpPr>
        <p:spPr>
          <a:xfrm>
            <a:off x="2637600" y="70469"/>
            <a:ext cx="6971220" cy="6971220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D81C24B-F9F5-980B-F6C8-BD9232FD58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832" y="-1084088"/>
            <a:ext cx="9280333" cy="928033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5C74087-D0D2-883D-055A-F7B200D986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8"/>
          <a:stretch/>
        </p:blipFill>
        <p:spPr>
          <a:xfrm>
            <a:off x="7438903" y="2935059"/>
            <a:ext cx="2739643" cy="398855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56D8798-201E-E79D-D2BC-88499C012B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3182676" y="5919088"/>
            <a:ext cx="1715369" cy="107690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997B3E0-A697-BA5B-3901-AFA7E87A4C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023" r="76546" b="-1"/>
          <a:stretch/>
        </p:blipFill>
        <p:spPr>
          <a:xfrm>
            <a:off x="2479123" y="4556261"/>
            <a:ext cx="1670217" cy="231097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FC3EC0D-0911-0F5C-BC41-63548E3A50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7712820" y="351974"/>
            <a:ext cx="1715369" cy="107690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C9981B44-0DCE-B870-9588-05EF42D294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023" r="76546" b="-1"/>
          <a:stretch/>
        </p:blipFill>
        <p:spPr>
          <a:xfrm>
            <a:off x="8319039" y="849250"/>
            <a:ext cx="1670217" cy="231097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15556EC-7FAE-DB04-0452-5C64FAC871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2561629" y="358516"/>
            <a:ext cx="2174791" cy="136533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CA633D17-EB9E-2C68-206C-07CA2C4617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8" t="22921"/>
          <a:stretch/>
        </p:blipFill>
        <p:spPr>
          <a:xfrm>
            <a:off x="1527986" y="1855667"/>
            <a:ext cx="2142226" cy="240394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E5E6F9AA-3A30-34D3-B6E0-CF8E3BA28C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490" y="2364437"/>
            <a:ext cx="575549" cy="41032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79CF7F4-16D5-4FA4-272A-09281AEAFD0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74257" y="3583760"/>
            <a:ext cx="671299" cy="47859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C5953E86-4C51-4A13-A965-FA27707E80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19821" y="2026868"/>
            <a:ext cx="719185" cy="575549"/>
          </a:xfrm>
          <a:prstGeom prst="rect">
            <a:avLst/>
          </a:prstGeom>
        </p:spPr>
      </p:pic>
      <p:pic>
        <p:nvPicPr>
          <p:cNvPr id="18" name="图片 12">
            <a:extLst>
              <a:ext uri="{FF2B5EF4-FFF2-40B4-BE49-F238E27FC236}">
                <a16:creationId xmlns:a16="http://schemas.microsoft.com/office/drawing/2014/main" id="{C05A05D1-77CD-4C55-9608-4216B828C09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0" t="30052" b="46615"/>
          <a:stretch/>
        </p:blipFill>
        <p:spPr>
          <a:xfrm>
            <a:off x="10938346" y="1065785"/>
            <a:ext cx="1280092" cy="1600200"/>
          </a:xfrm>
          <a:prstGeom prst="rect">
            <a:avLst/>
          </a:prstGeom>
        </p:spPr>
      </p:pic>
      <p:pic>
        <p:nvPicPr>
          <p:cNvPr id="19" name="图片 14">
            <a:extLst>
              <a:ext uri="{FF2B5EF4-FFF2-40B4-BE49-F238E27FC236}">
                <a16:creationId xmlns:a16="http://schemas.microsoft.com/office/drawing/2014/main" id="{96CC4B22-B124-4517-863D-0A1A043B08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1" y="46786"/>
            <a:ext cx="2302976" cy="2381043"/>
          </a:xfrm>
          <a:prstGeom prst="rect">
            <a:avLst/>
          </a:prstGeom>
        </p:spPr>
      </p:pic>
      <p:pic>
        <p:nvPicPr>
          <p:cNvPr id="20" name="图片 16">
            <a:extLst>
              <a:ext uri="{FF2B5EF4-FFF2-40B4-BE49-F238E27FC236}">
                <a16:creationId xmlns:a16="http://schemas.microsoft.com/office/drawing/2014/main" id="{673ACF55-6048-418E-9929-1DC966CE0F5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370" y="4888632"/>
            <a:ext cx="2301427" cy="1969368"/>
          </a:xfrm>
          <a:prstGeom prst="rect">
            <a:avLst/>
          </a:prstGeom>
        </p:spPr>
      </p:pic>
      <p:pic>
        <p:nvPicPr>
          <p:cNvPr id="21" name="图片 22">
            <a:extLst>
              <a:ext uri="{FF2B5EF4-FFF2-40B4-BE49-F238E27FC236}">
                <a16:creationId xmlns:a16="http://schemas.microsoft.com/office/drawing/2014/main" id="{439AF12E-7C8C-44D5-8FF0-E6C9B8276C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87" y="0"/>
            <a:ext cx="2446941" cy="702129"/>
          </a:xfrm>
          <a:prstGeom prst="rect">
            <a:avLst/>
          </a:prstGeom>
        </p:spPr>
      </p:pic>
      <p:pic>
        <p:nvPicPr>
          <p:cNvPr id="22" name="图片 24">
            <a:extLst>
              <a:ext uri="{FF2B5EF4-FFF2-40B4-BE49-F238E27FC236}">
                <a16:creationId xmlns:a16="http://schemas.microsoft.com/office/drawing/2014/main" id="{C260169A-AC59-47E4-9DB5-0E09C03863E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>
            <a:off x="10129490" y="3361609"/>
            <a:ext cx="2091791" cy="2800767"/>
          </a:xfrm>
          <a:prstGeom prst="rect">
            <a:avLst/>
          </a:prstGeom>
        </p:spPr>
      </p:pic>
      <p:pic>
        <p:nvPicPr>
          <p:cNvPr id="25" name="图片 26">
            <a:extLst>
              <a:ext uri="{FF2B5EF4-FFF2-40B4-BE49-F238E27FC236}">
                <a16:creationId xmlns:a16="http://schemas.microsoft.com/office/drawing/2014/main" id="{D90A81DA-4EE5-4891-AF08-DF33E06AD99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>
            <a:off x="0" y="4263722"/>
            <a:ext cx="2955502" cy="2594278"/>
          </a:xfrm>
          <a:prstGeom prst="rect">
            <a:avLst/>
          </a:prstGeom>
        </p:spPr>
      </p:pic>
      <p:pic>
        <p:nvPicPr>
          <p:cNvPr id="29" name="图片 30">
            <a:extLst>
              <a:ext uri="{FF2B5EF4-FFF2-40B4-BE49-F238E27FC236}">
                <a16:creationId xmlns:a16="http://schemas.microsoft.com/office/drawing/2014/main" id="{9E5CEC92-A1F1-4C8E-9E79-A71F7F640F8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167" y="2765638"/>
            <a:ext cx="1827952" cy="1501115"/>
          </a:xfrm>
          <a:prstGeom prst="rect">
            <a:avLst/>
          </a:prstGeom>
        </p:spPr>
      </p:pic>
      <p:pic>
        <p:nvPicPr>
          <p:cNvPr id="7" name="Picture 6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F17CAF4A-4ECE-3D18-F08F-793C34097F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886" y="1066298"/>
            <a:ext cx="7193903" cy="579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1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84A0C2-21E1-C90F-9424-0E0774D30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481012"/>
            <a:ext cx="2207441" cy="6905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A536-55A3-42EA-BCB9-63166D82F3D5}"/>
              </a:ext>
            </a:extLst>
          </p:cNvPr>
          <p:cNvSpPr txBox="1"/>
          <p:nvPr/>
        </p:nvSpPr>
        <p:spPr>
          <a:xfrm>
            <a:off x="685800" y="1143000"/>
            <a:ext cx="112204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Cách</a:t>
            </a:r>
            <a:r>
              <a:rPr lang="en-US" sz="28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28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cặp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bắt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đầu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chiếc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kim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chỉ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Khi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lượt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quay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kim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thêm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hoặc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.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Đọc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tại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thời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Trò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kết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thúc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quay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kim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chỉ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4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DDC30EE-5EE5-569A-9A4F-23FAC4B12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180" y="4125859"/>
            <a:ext cx="2990850" cy="225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0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37E261-4768-BCB3-9BBE-F7AE98E3D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645" y="461675"/>
            <a:ext cx="5985980" cy="575575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1CD78C2-52B4-F209-28EA-FA4F6B5CD89C}"/>
              </a:ext>
            </a:extLst>
          </p:cNvPr>
          <p:cNvGrpSpPr/>
          <p:nvPr/>
        </p:nvGrpSpPr>
        <p:grpSpPr>
          <a:xfrm>
            <a:off x="5410200" y="1506716"/>
            <a:ext cx="152400" cy="3697066"/>
            <a:chOff x="5562600" y="2246534"/>
            <a:chExt cx="152400" cy="369706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B239C5B-4E78-B7CE-5922-027F85B48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2246534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6273294-F4A3-CB15-A913-7F4347EFF97E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FDC9E2A-481C-F9B3-C450-45A059F7A243}"/>
              </a:ext>
            </a:extLst>
          </p:cNvPr>
          <p:cNvGrpSpPr/>
          <p:nvPr/>
        </p:nvGrpSpPr>
        <p:grpSpPr>
          <a:xfrm rot="14617479">
            <a:off x="4940396" y="2126496"/>
            <a:ext cx="1323757" cy="1385177"/>
            <a:chOff x="5362386" y="3679449"/>
            <a:chExt cx="1323757" cy="138517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C1E706-A933-188B-FD31-708A3FBBF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35447">
              <a:off x="5362386" y="3679449"/>
              <a:ext cx="150618" cy="1385177"/>
            </a:xfrm>
            <a:prstGeom prst="rect">
              <a:avLst/>
            </a:prstGeom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ABFC898-A3B9-AF73-5362-8CF11FA9B7A7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FF212C1-757C-5461-ABB3-349F44A3AF18}"/>
              </a:ext>
            </a:extLst>
          </p:cNvPr>
          <p:cNvSpPr txBox="1"/>
          <p:nvPr/>
        </p:nvSpPr>
        <p:spPr>
          <a:xfrm>
            <a:off x="7640877" y="5361140"/>
            <a:ext cx="3745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3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50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58CDC4F-E96C-9EBB-980D-195D7A4DAAD8}"/>
              </a:ext>
            </a:extLst>
          </p:cNvPr>
          <p:cNvGrpSpPr/>
          <p:nvPr/>
        </p:nvGrpSpPr>
        <p:grpSpPr>
          <a:xfrm>
            <a:off x="3746985" y="-857418"/>
            <a:ext cx="4776526" cy="2735210"/>
            <a:chOff x="3746985" y="-857418"/>
            <a:chExt cx="4776526" cy="273521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DD60B8F-6B03-954E-23EF-6B554BBD5932}"/>
                </a:ext>
              </a:extLst>
            </p:cNvPr>
            <p:cNvSpPr txBox="1"/>
            <p:nvPr/>
          </p:nvSpPr>
          <p:spPr>
            <a:xfrm>
              <a:off x="3768180" y="391162"/>
              <a:ext cx="46556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gerian" panose="04020705040A02060702" pitchFamily="82" charset="0"/>
                  <a:cs typeface="Helvetica"/>
                  <a:sym typeface="Montserrat" pitchFamily="2" charset="0"/>
                </a:rPr>
                <a:t>ADD YOUR TITLE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gerian" panose="04020705040A02060702" pitchFamily="82" charset="0"/>
                <a:cs typeface="Helvetica"/>
                <a:sym typeface="Montserrat" pitchFamily="2" charset="0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C602F41-ADE5-575D-1F03-CCC2930E8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23650">
              <a:off x="5823956" y="-821764"/>
              <a:ext cx="2735210" cy="266390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71410D0-0FAA-FCB3-0BBF-ABF995343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876350" flipH="1">
              <a:off x="3711331" y="-821764"/>
              <a:ext cx="2735210" cy="2663901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F4C18038-85D2-9EC8-5BC4-75DBA892D4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230">
            <a:off x="-409412" y="4268178"/>
            <a:ext cx="3081844" cy="25308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0067ECA-333F-B9CF-9BDF-7386F807A3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 rot="18750825" flipH="1">
            <a:off x="11069581" y="4780733"/>
            <a:ext cx="1479091" cy="19804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4D6EC8B-B0E3-B93F-FFA6-4E95116E8F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>
            <a:off x="9745661" y="5046733"/>
            <a:ext cx="2063466" cy="181126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96260CB-180B-5C3C-E420-F74B733DA6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273" y="1092730"/>
            <a:ext cx="1508446" cy="152037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A807EEA-73B7-CE30-7721-7D4B3B9D92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8" y="268383"/>
            <a:ext cx="2701380" cy="180092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87D7094-FE94-D56E-A923-EF2B146D6D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988" y="3594335"/>
            <a:ext cx="2745981" cy="339574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224122A-98AF-8050-B847-2413FB7FE9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968" y="3433365"/>
            <a:ext cx="1893660" cy="342899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32AAE85-2EFA-C101-DB5E-05FFDD1702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18" y="3555051"/>
            <a:ext cx="1723718" cy="3429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DDC858D-F729-F26C-0385-5A06AAB877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19" y="1076325"/>
            <a:ext cx="2118522" cy="235267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83B8D01-AD80-4F70-BEAB-DF2E6E741796}"/>
              </a:ext>
            </a:extLst>
          </p:cNvPr>
          <p:cNvGrpSpPr/>
          <p:nvPr/>
        </p:nvGrpSpPr>
        <p:grpSpPr>
          <a:xfrm>
            <a:off x="3272433" y="-971258"/>
            <a:ext cx="5110664" cy="3407109"/>
            <a:chOff x="3266313" y="-146105"/>
            <a:chExt cx="5110664" cy="3407109"/>
          </a:xfrm>
        </p:grpSpPr>
        <p:pic>
          <p:nvPicPr>
            <p:cNvPr id="18" name="图片 3">
              <a:extLst>
                <a:ext uri="{FF2B5EF4-FFF2-40B4-BE49-F238E27FC236}">
                  <a16:creationId xmlns:a16="http://schemas.microsoft.com/office/drawing/2014/main" id="{48859E77-4B3A-478E-9601-6E5600E07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6313" y="-146105"/>
              <a:ext cx="5110664" cy="3407109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B1C6256-3E4F-4E2D-8A32-03C678FA9D36}"/>
                </a:ext>
              </a:extLst>
            </p:cNvPr>
            <p:cNvSpPr txBox="1"/>
            <p:nvPr/>
          </p:nvSpPr>
          <p:spPr>
            <a:xfrm>
              <a:off x="4358534" y="1133150"/>
              <a:ext cx="29574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cs typeface="Arial" panose="020B0604020202020204" pitchFamily="34" charset="0"/>
                </a:rPr>
                <a:t>Dặn</a:t>
              </a: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cs typeface="Arial" panose="020B0604020202020204" pitchFamily="34" charset="0"/>
                </a:rPr>
                <a:t>dò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7199954-4474-45D5-9889-D27FD14F889D}"/>
              </a:ext>
            </a:extLst>
          </p:cNvPr>
          <p:cNvSpPr txBox="1"/>
          <p:nvPr/>
        </p:nvSpPr>
        <p:spPr>
          <a:xfrm>
            <a:off x="3024339" y="1231327"/>
            <a:ext cx="9723559" cy="2257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Ôn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</a:t>
            </a:r>
            <a:r>
              <a:rPr kumimoji="0" lang="en-US" sz="5000" b="1" i="0" u="none" strike="noStrike" kern="1200" cap="none" spc="0" normalizeH="0" baseline="0" noProof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lại</a:t>
            </a: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bài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Chuẩn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b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ị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bài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tiếp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theo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36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889000"/>
            <a:ext cx="9855200" cy="393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7600" y="1600200"/>
            <a:ext cx="5353679" cy="4978400"/>
          </a:xfrm>
          <a:prstGeom prst="rect">
            <a:avLst/>
          </a:prstGeom>
        </p:spPr>
      </p:pic>
      <p:pic>
        <p:nvPicPr>
          <p:cNvPr id="1026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835269" y="5068536"/>
            <a:ext cx="1336320" cy="149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Toy Piano - Wayne Jon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293600" y="-40639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60468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FCE2BA8-F483-4281-97EC-4B0779B64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A6061DC8-95F8-4615-8907-F3BDD9CA60EC}"/>
              </a:ext>
            </a:extLst>
          </p:cNvPr>
          <p:cNvSpPr/>
          <p:nvPr/>
        </p:nvSpPr>
        <p:spPr>
          <a:xfrm>
            <a:off x="1254369" y="-1412631"/>
            <a:ext cx="9683262" cy="9683262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39AD04-336A-4C4C-94CA-2556F19C2BCB}"/>
              </a:ext>
            </a:extLst>
          </p:cNvPr>
          <p:cNvSpPr/>
          <p:nvPr/>
        </p:nvSpPr>
        <p:spPr>
          <a:xfrm rot="21167508">
            <a:off x="6888887" y="5455227"/>
            <a:ext cx="3250337" cy="1738117"/>
          </a:xfrm>
          <a:prstGeom prst="ellipse">
            <a:avLst/>
          </a:prstGeom>
          <a:solidFill>
            <a:srgbClr val="68C3B7">
              <a:alpha val="60000"/>
            </a:srgbClr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506631A-6473-B49D-01F5-9F865B8BD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709" y="488041"/>
            <a:ext cx="6858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11A8744-34F2-ADD0-E07B-A69F2B3C18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0" t="30052" b="46615"/>
          <a:stretch/>
        </p:blipFill>
        <p:spPr>
          <a:xfrm>
            <a:off x="10938346" y="1065785"/>
            <a:ext cx="1280092" cy="16002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06E7F3D-56DC-9947-5953-139EA93E4F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1" y="46786"/>
            <a:ext cx="2302976" cy="238104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CA42CDE-A28A-14FF-860A-4353AF4B03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370" y="4888632"/>
            <a:ext cx="2301427" cy="196936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8A86CB6-11AF-BBF6-0240-CDB38BCE3B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7" b="69762"/>
          <a:stretch/>
        </p:blipFill>
        <p:spPr>
          <a:xfrm>
            <a:off x="6414781" y="1"/>
            <a:ext cx="1860348" cy="131382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868557-44C1-58CC-ED1B-902AF8EF1F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703" y="5814009"/>
            <a:ext cx="1287545" cy="105733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BC56665-439A-031E-035E-037F65A3AC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8" b="67566"/>
          <a:stretch/>
        </p:blipFill>
        <p:spPr>
          <a:xfrm>
            <a:off x="21309" y="4430172"/>
            <a:ext cx="1339591" cy="150314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57BF78C-9D6B-C637-7399-A89CEE5909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87" y="0"/>
            <a:ext cx="2446941" cy="70212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5D2AECD-F997-F35C-90F8-B5EB8B568FA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>
            <a:off x="10129490" y="3361609"/>
            <a:ext cx="2091791" cy="280076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AE1C696-8D5F-5B8E-0EAC-AFA0F6AF6A3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>
            <a:off x="0" y="4263722"/>
            <a:ext cx="2955502" cy="25942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BB17C02-5CE5-38D5-31DC-F0DF602D8A2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1" b="69762"/>
          <a:stretch/>
        </p:blipFill>
        <p:spPr>
          <a:xfrm>
            <a:off x="7954504" y="0"/>
            <a:ext cx="1651876" cy="172806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E6FFDD5-4301-BA53-C472-DAC6A79EB6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1" t="65561" r="12532"/>
          <a:stretch/>
        </p:blipFill>
        <p:spPr>
          <a:xfrm>
            <a:off x="2559979" y="5439832"/>
            <a:ext cx="1461433" cy="144508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FEB9DAE8-BD0A-5F4C-746A-C592FB78C9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167" y="2765638"/>
            <a:ext cx="1827952" cy="150111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94F19A5-9C8B-C506-D44A-ECF7E9BBBAB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1" b="69762"/>
          <a:stretch/>
        </p:blipFill>
        <p:spPr>
          <a:xfrm rot="10800000">
            <a:off x="4709450" y="5199761"/>
            <a:ext cx="1651876" cy="172806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D27F4EE4-717F-9FB6-CFBE-FE00EBCA581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 rot="16200000">
            <a:off x="3054441" y="-282656"/>
            <a:ext cx="1479091" cy="198040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4A50EEF3-7ADE-6208-B82C-370F24EEC1B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 flipV="1">
            <a:off x="4241972" y="31686"/>
            <a:ext cx="1957604" cy="17183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DDF64B-C28B-4517-BF2E-D945D461AC9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1860" y="1789594"/>
            <a:ext cx="7576962" cy="331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70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4" y="278461"/>
            <a:ext cx="890079" cy="939073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25" y="1481217"/>
            <a:ext cx="868744" cy="91187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0" y="2651999"/>
            <a:ext cx="1095400" cy="8786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" y="3688093"/>
            <a:ext cx="883756" cy="85850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03200" y="5359400"/>
            <a:ext cx="3767404" cy="1213969"/>
            <a:chOff x="374847" y="4019550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0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srgbClr val="FFFFFF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A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10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65600" y="539182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srgbClr val="FFFFFF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B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11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19796" y="5359401"/>
            <a:ext cx="3767404" cy="1213970"/>
            <a:chOff x="374847" y="4019551"/>
            <a:chExt cx="2825553" cy="910477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srgbClr val="FFFFFF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C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12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1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276031" y="918924"/>
              <a:ext cx="4765542" cy="10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Một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năm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có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bao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nhiêu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tháng</a:t>
              </a:r>
              <a:r>
                <a:rPr kumimoji="0" lang="vi-VN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?</a:t>
              </a: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405" y="4592701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39" y="481933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39" y="4883880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144" y="4369972"/>
            <a:ext cx="956735" cy="35325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1" y="3709800"/>
            <a:ext cx="956735" cy="35325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865" y="3757869"/>
            <a:ext cx="956735" cy="35325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128" y="4416073"/>
            <a:ext cx="956735" cy="35325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0" y="1944743"/>
            <a:ext cx="2285365" cy="2530007"/>
          </a:xfrm>
          <a:prstGeom prst="rect">
            <a:avLst/>
          </a:prstGeom>
        </p:spPr>
      </p:pic>
      <p:pic>
        <p:nvPicPr>
          <p:cNvPr id="49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50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5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52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658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2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62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406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0688E-6 L 0.10625 -0.08645 " pathEditMode="relative" rAng="0" ptsTypes="AA">
                                      <p:cBhvr>
                                        <p:cTn id="102" dur="9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409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8645 L 0.30625 -0.08645 " pathEditMode="relative" rAng="0" ptsTypes="AA">
                                      <p:cBhvr>
                                        <p:cTn id="118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300"/>
                            </p:stCondLst>
                            <p:childTnLst>
                              <p:par>
                                <p:cTn id="1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406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8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300"/>
                            </p:stCondLst>
                            <p:childTnLst>
                              <p:par>
                                <p:cTn id="1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8645 L 0.19792 0.01728 " pathEditMode="relative" rAng="0" ptsTypes="AA">
                                      <p:cBhvr>
                                        <p:cTn id="134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100"/>
                            </p:stCondLst>
                            <p:childTnLst>
                              <p:par>
                                <p:cTn id="1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40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7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6532"/>
            <a:ext cx="12188388" cy="6858000"/>
          </a:xfrm>
          <a:prstGeom prst="rect">
            <a:avLst/>
          </a:prstGeom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57" y="1492787"/>
            <a:ext cx="860077" cy="902775"/>
          </a:xfrm>
          <a:prstGeom prst="rect">
            <a:avLst/>
          </a:prstGeom>
        </p:spPr>
      </p:pic>
      <p:pic>
        <p:nvPicPr>
          <p:cNvPr id="18" name="Picture 1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0" y="2651999"/>
            <a:ext cx="1095400" cy="8786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" y="3688093"/>
            <a:ext cx="883756" cy="85850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229600" y="5408961"/>
            <a:ext cx="3767404" cy="1213970"/>
            <a:chOff x="374847" y="4019551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C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29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65600" y="544909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B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410589" y="4178229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30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6888" y="5403051"/>
            <a:ext cx="3767404" cy="1213970"/>
            <a:chOff x="374847" y="4019551"/>
            <a:chExt cx="2825553" cy="910477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A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31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506069" y="994603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2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315113" y="1060244"/>
              <a:ext cx="5025431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Tháng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1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có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bao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nhiêu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ngày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?</a:t>
              </a:r>
              <a:endParaRPr kumimoji="0" lang="vi-V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7" y="4636351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939" y="486889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39" y="4941151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144" y="4369972"/>
            <a:ext cx="956735" cy="35325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1" y="3709800"/>
            <a:ext cx="956735" cy="35325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865" y="3757869"/>
            <a:ext cx="956735" cy="353256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128" y="4416073"/>
            <a:ext cx="956735" cy="35325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928" y="3436905"/>
            <a:ext cx="192901" cy="3048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835" y="1860665"/>
            <a:ext cx="2285365" cy="2279535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395" y="2819400"/>
            <a:ext cx="192901" cy="3048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200" y="2827305"/>
            <a:ext cx="192901" cy="30480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395" y="3530600"/>
            <a:ext cx="192901" cy="304800"/>
          </a:xfrm>
          <a:prstGeom prst="rect">
            <a:avLst/>
          </a:prstGeom>
        </p:spPr>
      </p:pic>
      <p:pic>
        <p:nvPicPr>
          <p:cNvPr id="5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6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64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65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5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2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62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409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0688E-6 L 0.10625 -0.08645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32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20988E-6 L -0.00052 0.1395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40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8645 L 0.30625 -0.08645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0562E-7 L -0.00121 0.13276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6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409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500"/>
                            </p:stCondLst>
                            <p:childTnLst>
                              <p:par>
                                <p:cTn id="1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8645 L 0.19792 0.01728 " pathEditMode="relative" rAng="0" ptsTypes="AA">
                                      <p:cBhvr>
                                        <p:cTn id="14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18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0562E-7 L -0.00121 0.13276 " pathEditMode="relative" rAng="0" ptsTypes="AA">
                                      <p:cBhvr>
                                        <p:cTn id="1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6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500"/>
                            </p:stCondLst>
                            <p:childTnLst>
                              <p:par>
                                <p:cTn id="16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09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0562E-7 L -0.00121 0.13276 " pathEditMode="relative" rAng="0" ptsTypes="AA">
                                      <p:cBhvr>
                                        <p:cTn id="175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6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6532"/>
            <a:ext cx="12188388" cy="6858000"/>
          </a:xfrm>
          <a:prstGeom prst="rect">
            <a:avLst/>
          </a:prstGeom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77" y="2642831"/>
            <a:ext cx="1092336" cy="876144"/>
          </a:xfrm>
          <a:prstGeom prst="rect">
            <a:avLst/>
          </a:prstGeom>
        </p:spPr>
      </p:pic>
      <p:pic>
        <p:nvPicPr>
          <p:cNvPr id="19" name="Picture 1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" y="3688093"/>
            <a:ext cx="883756" cy="85850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01597" y="5408961"/>
            <a:ext cx="3767404" cy="1213970"/>
            <a:chOff x="374847" y="4019551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A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30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65600" y="544909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B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29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84937" y="5403489"/>
            <a:ext cx="3881704" cy="1237725"/>
            <a:chOff x="374847" y="4019551"/>
            <a:chExt cx="2911278" cy="928293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C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411925" y="4139931"/>
              <a:ext cx="1874200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28 </a:t>
              </a:r>
              <a:r>
                <a:rPr kumimoji="0" lang="en-US" alt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hoặc</a:t>
              </a:r>
              <a:r>
                <a:rPr kumimoji="0" lang="en-US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29 </a:t>
              </a:r>
              <a:r>
                <a:rPr kumimoji="0" lang="en-US" alt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ngày</a:t>
              </a:r>
              <a:endParaRPr kumimoji="0" lang="vi-V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3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169296" y="491168"/>
              <a:ext cx="4765542" cy="10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THÁNG 2 DƯƠNG LỊCH CÓ BAO NHIÊU NGÀY</a:t>
              </a:r>
              <a:r>
                <a:rPr kumimoji="0" lang="vi-VN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?</a:t>
              </a: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172" y="4598688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36" y="486889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39" y="4941151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49174">
            <a:off x="5085397" y="1753668"/>
            <a:ext cx="2279535" cy="227953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7400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757223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980" y="2864924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764" y="3518975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4522069" y="4014023"/>
            <a:ext cx="711200" cy="75037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5892800" y="3384013"/>
            <a:ext cx="711200" cy="75037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6807200" y="4065323"/>
            <a:ext cx="711200" cy="75037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8177931" y="3435313"/>
            <a:ext cx="711200" cy="750373"/>
          </a:xfrm>
          <a:prstGeom prst="rect">
            <a:avLst/>
          </a:prstGeom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5618309" y="333332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6439737" y="3995887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7861671" y="335216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4191595" y="3981289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63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64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68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174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2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62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40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0688E-6 L 0.10625 -0.08645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5" dur="409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8645 L 0.30625 -0.08645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409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8645 L 0.19792 0.01728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000"/>
                            </p:stCondLst>
                            <p:childTnLst>
                              <p:par>
                                <p:cTn id="1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409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80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" y="0"/>
            <a:ext cx="12188190" cy="6864350"/>
          </a:xfrm>
          <a:prstGeom prst="rect">
            <a:avLst/>
          </a:prstGeom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SimSun"/>
              <a:cs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63" y="3652377"/>
            <a:ext cx="920525" cy="894223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SimSun"/>
                    <a:cs typeface="Calibri" panose="020F0502020204030204" pitchFamily="34" charset="0"/>
                  </a:rPr>
                  <a:t>4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288637" y="885269"/>
              <a:ext cx="4765542" cy="10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Kể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tên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các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thứ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trong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 1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tuần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?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CD12A0D-0C6A-5ECB-9CA8-FD0999AB0AC7}"/>
              </a:ext>
            </a:extLst>
          </p:cNvPr>
          <p:cNvGrpSpPr/>
          <p:nvPr/>
        </p:nvGrpSpPr>
        <p:grpSpPr>
          <a:xfrm>
            <a:off x="2181225" y="4591050"/>
            <a:ext cx="9250832" cy="2167035"/>
            <a:chOff x="2181225" y="4591050"/>
            <a:chExt cx="9250832" cy="2167035"/>
          </a:xfrm>
        </p:grpSpPr>
        <p:sp>
          <p:nvSpPr>
            <p:cNvPr id="38" name="TextBox 37"/>
            <p:cNvSpPr txBox="1"/>
            <p:nvPr/>
          </p:nvSpPr>
          <p:spPr>
            <a:xfrm>
              <a:off x="2181225" y="5477473"/>
              <a:ext cx="8211398" cy="12806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SimSun"/>
                  <a:cs typeface="Calibri" panose="020F0502020204030204" pitchFamily="34" charset="0"/>
                </a:rPr>
                <a:t>Các thứ trong 1 tuần: Thứ hai, thứ ba, thứ tư, thứ năm, thứ sáu, thứ bảy, chủ nhật.</a:t>
              </a:r>
            </a:p>
          </p:txBody>
        </p:sp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8309" y="4591050"/>
              <a:ext cx="1523748" cy="1572275"/>
            </a:xfrm>
            <a:prstGeom prst="rect">
              <a:avLst/>
            </a:prstGeom>
          </p:spPr>
        </p:pic>
      </p:grpSp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5892800" y="3384013"/>
            <a:ext cx="711200" cy="75037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6807200" y="4065323"/>
            <a:ext cx="711200" cy="75037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8177931" y="3435313"/>
            <a:ext cx="711200" cy="75037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4522069" y="4014023"/>
            <a:ext cx="711200" cy="750373"/>
          </a:xfrm>
          <a:prstGeom prst="rect">
            <a:avLst/>
          </a:prstGeom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5618309" y="333332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6439737" y="3995887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7861671" y="335216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4191595" y="3981289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075" y="3490236"/>
            <a:ext cx="1347449" cy="130895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329" y="3107380"/>
            <a:ext cx="1515197" cy="1634621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603" y="2430701"/>
            <a:ext cx="1515197" cy="1634621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133" y="3109301"/>
            <a:ext cx="1515197" cy="163462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2413000"/>
            <a:ext cx="1515197" cy="1634621"/>
          </a:xfrm>
          <a:prstGeom prst="rect">
            <a:avLst/>
          </a:prstGeom>
        </p:spPr>
      </p:pic>
      <p:pic>
        <p:nvPicPr>
          <p:cNvPr id="66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67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7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74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  <p:pic>
        <p:nvPicPr>
          <p:cNvPr id="2" name="Cartoon Bank Heist (Sting) - Doug Maxwell_Media Right Productions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496800" y="7188200"/>
            <a:ext cx="812800" cy="8128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745" y="60325"/>
            <a:ext cx="5353679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5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" dur="7399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9"/>
                    </p:tgtEl>
                  </p:cMediaNode>
                </p:audio>
                <p:audio>
                  <p:cMediaNode vol="80000">
                    <p:cTn id="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  <p:audio>
                  <p:cMediaNode vol="80000">
                    <p:cTn id="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6"/>
                    </p:tgtEl>
                  </p:cMediaNode>
                </p:audio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"/>
                    </p:tgtEl>
                  </p:cMediaNode>
                </p:audio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1"/>
                    </p:tgtEl>
                  </p:cMediaNode>
                </p:audio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" dur="7399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9"/>
                    </p:tgtEl>
                  </p:cMediaNode>
                </p:audio>
                <p:audio>
                  <p:cMediaNode vol="80000">
                    <p:cTn id="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  <p:audio>
                  <p:cMediaNode vol="80000">
                    <p:cTn id="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6"/>
                    </p:tgtEl>
                  </p:cMediaNode>
                </p:audio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"/>
                    </p:tgtEl>
                  </p:cMediaNode>
                </p:audio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1"/>
                    </p:tgtEl>
                  </p:cMediaNode>
                </p:audio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FCE2BA8-F483-4281-97EC-4B0779B64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A6061DC8-95F8-4615-8907-F3BDD9CA60EC}"/>
              </a:ext>
            </a:extLst>
          </p:cNvPr>
          <p:cNvSpPr/>
          <p:nvPr/>
        </p:nvSpPr>
        <p:spPr>
          <a:xfrm>
            <a:off x="1254369" y="-1412631"/>
            <a:ext cx="9683262" cy="9683262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39AD04-336A-4C4C-94CA-2556F19C2BCB}"/>
              </a:ext>
            </a:extLst>
          </p:cNvPr>
          <p:cNvSpPr/>
          <p:nvPr/>
        </p:nvSpPr>
        <p:spPr>
          <a:xfrm rot="21167508">
            <a:off x="6888887" y="5455227"/>
            <a:ext cx="3250337" cy="1738117"/>
          </a:xfrm>
          <a:prstGeom prst="ellipse">
            <a:avLst/>
          </a:prstGeom>
          <a:solidFill>
            <a:srgbClr val="68C3B7">
              <a:alpha val="60000"/>
            </a:srgbClr>
          </a:solidFill>
          <a:ln>
            <a:noFill/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506631A-6473-B49D-01F5-9F865B8BD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911" y="1989243"/>
            <a:ext cx="5356797" cy="535679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11A8744-34F2-ADD0-E07B-A69F2B3C18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0" t="30052" b="46615"/>
          <a:stretch/>
        </p:blipFill>
        <p:spPr>
          <a:xfrm>
            <a:off x="10938346" y="1065785"/>
            <a:ext cx="1280092" cy="16002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06E7F3D-56DC-9947-5953-139EA93E4F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1" y="46786"/>
            <a:ext cx="2302976" cy="238104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CA42CDE-A28A-14FF-860A-4353AF4B03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370" y="4888632"/>
            <a:ext cx="2301427" cy="196936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8A86CB6-11AF-BBF6-0240-CDB38BCE3B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7" b="69762"/>
          <a:stretch/>
        </p:blipFill>
        <p:spPr>
          <a:xfrm>
            <a:off x="6414781" y="1"/>
            <a:ext cx="1860348" cy="131382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868557-44C1-58CC-ED1B-902AF8EF1F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703" y="5814009"/>
            <a:ext cx="1287545" cy="105733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BC56665-439A-031E-035E-037F65A3AC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8" b="67566"/>
          <a:stretch/>
        </p:blipFill>
        <p:spPr>
          <a:xfrm>
            <a:off x="21309" y="4430172"/>
            <a:ext cx="1339591" cy="150314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57BF78C-9D6B-C637-7399-A89CEE5909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87" y="0"/>
            <a:ext cx="2446941" cy="70212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5D2AECD-F997-F35C-90F8-B5EB8B568FA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>
            <a:off x="10129490" y="3361609"/>
            <a:ext cx="2091791" cy="280076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AE1C696-8D5F-5B8E-0EAC-AFA0F6AF6A3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>
            <a:off x="0" y="4263722"/>
            <a:ext cx="2955502" cy="259427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BB17C02-5CE5-38D5-31DC-F0DF602D8A2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1" b="69762"/>
          <a:stretch/>
        </p:blipFill>
        <p:spPr>
          <a:xfrm>
            <a:off x="7954504" y="0"/>
            <a:ext cx="1651876" cy="172806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E6FFDD5-4301-BA53-C472-DAC6A79EB6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1" t="65561" r="12532"/>
          <a:stretch/>
        </p:blipFill>
        <p:spPr>
          <a:xfrm>
            <a:off x="2559979" y="5439832"/>
            <a:ext cx="1461433" cy="144508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FEB9DAE8-BD0A-5F4C-746A-C592FB78C9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167" y="2765638"/>
            <a:ext cx="1827952" cy="150111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94F19A5-9C8B-C506-D44A-ECF7E9BBBAB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1" b="69762"/>
          <a:stretch/>
        </p:blipFill>
        <p:spPr>
          <a:xfrm rot="10800000">
            <a:off x="4709450" y="5199761"/>
            <a:ext cx="1651876" cy="172806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D27F4EE4-717F-9FB6-CFBE-FE00EBCA581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 rot="16200000">
            <a:off x="3054441" y="-282656"/>
            <a:ext cx="1479091" cy="198040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4A50EEF3-7ADE-6208-B82C-370F24EEC1B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 flipV="1">
            <a:off x="4241972" y="31686"/>
            <a:ext cx="1957604" cy="1718344"/>
          </a:xfrm>
          <a:prstGeom prst="rect">
            <a:avLst/>
          </a:prstGeom>
        </p:spPr>
      </p:pic>
      <p:sp>
        <p:nvSpPr>
          <p:cNvPr id="22" name="文本框 43">
            <a:extLst>
              <a:ext uri="{FF2B5EF4-FFF2-40B4-BE49-F238E27FC236}">
                <a16:creationId xmlns:a16="http://schemas.microsoft.com/office/drawing/2014/main" id="{4F9DBEC4-F1F5-41BF-B6B1-F67F829A62D1}"/>
              </a:ext>
            </a:extLst>
          </p:cNvPr>
          <p:cNvSpPr txBox="1"/>
          <p:nvPr/>
        </p:nvSpPr>
        <p:spPr>
          <a:xfrm>
            <a:off x="4713001" y="281506"/>
            <a:ext cx="2069258" cy="1006090"/>
          </a:xfrm>
          <a:prstGeom prst="roundRect">
            <a:avLst>
              <a:gd name="adj" fmla="val 43400"/>
            </a:avLst>
          </a:prstGeom>
          <a:solidFill>
            <a:srgbClr val="EFB421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Vogue-ExtraBold" panose="020B0500000000000000" pitchFamily="34" charset="0"/>
                <a:cs typeface="Calibri" panose="020F0502020204030204" pitchFamily="34" charset="0"/>
                <a:sym typeface="Arial" panose="020B0604020202020204" pitchFamily="34" charset="0"/>
              </a:rPr>
              <a:t>TOÁN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Vogue-ExtraBold" panose="020B0500000000000000" pitchFamily="34" charset="0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1E68D3-9678-D761-C1EA-D3B5722612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4244" y="1782563"/>
            <a:ext cx="10339712" cy="31214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458F2D-545C-8146-9BA6-8C2AF33B0090}"/>
              </a:ext>
            </a:extLst>
          </p:cNvPr>
          <p:cNvSpPr txBox="1"/>
          <p:nvPr/>
        </p:nvSpPr>
        <p:spPr>
          <a:xfrm>
            <a:off x="4914900" y="4181475"/>
            <a:ext cx="1952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36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Tiết</a:t>
            </a:r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3)</a:t>
            </a:r>
          </a:p>
        </p:txBody>
      </p:sp>
    </p:spTree>
    <p:extLst>
      <p:ext uri="{BB962C8B-B14F-4D97-AF65-F5344CB8AC3E}">
        <p14:creationId xmlns:p14="http://schemas.microsoft.com/office/powerpoint/2010/main" val="5426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A7D0F892-73F0-48D4-B121-04ABC9996E17}"/>
              </a:ext>
            </a:extLst>
          </p:cNvPr>
          <p:cNvSpPr/>
          <p:nvPr/>
        </p:nvSpPr>
        <p:spPr>
          <a:xfrm>
            <a:off x="2637600" y="70469"/>
            <a:ext cx="6971220" cy="6971220"/>
          </a:xfrm>
          <a:prstGeom prst="ellipse">
            <a:avLst/>
          </a:prstGeom>
          <a:solidFill>
            <a:srgbClr val="F9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0"/>
              <a:cs typeface="Helvetica"/>
              <a:sym typeface="Montserrat" pitchFamily="2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D81C24B-F9F5-980B-F6C8-BD9232FD58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832" y="-1084088"/>
            <a:ext cx="9280333" cy="928033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5C74087-D0D2-883D-055A-F7B200D986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8"/>
          <a:stretch/>
        </p:blipFill>
        <p:spPr>
          <a:xfrm>
            <a:off x="7438903" y="2935059"/>
            <a:ext cx="2739643" cy="398855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56D8798-201E-E79D-D2BC-88499C012B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3182676" y="5919088"/>
            <a:ext cx="1715369" cy="107690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997B3E0-A697-BA5B-3901-AFA7E87A4C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023" r="76546" b="-1"/>
          <a:stretch/>
        </p:blipFill>
        <p:spPr>
          <a:xfrm>
            <a:off x="2479123" y="4556261"/>
            <a:ext cx="1670217" cy="231097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FC3EC0D-0911-0F5C-BC41-63548E3A50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7712820" y="351974"/>
            <a:ext cx="1715369" cy="107690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C9981B44-0DCE-B870-9588-05EF42D294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023" r="76546" b="-1"/>
          <a:stretch/>
        </p:blipFill>
        <p:spPr>
          <a:xfrm>
            <a:off x="8319039" y="849250"/>
            <a:ext cx="1670217" cy="231097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15556EC-7FAE-DB04-0452-5C64FAC871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1" b="80709"/>
          <a:stretch/>
        </p:blipFill>
        <p:spPr>
          <a:xfrm>
            <a:off x="2561629" y="358516"/>
            <a:ext cx="2174791" cy="136533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CA633D17-EB9E-2C68-206C-07CA2C4617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8" t="22921"/>
          <a:stretch/>
        </p:blipFill>
        <p:spPr>
          <a:xfrm>
            <a:off x="1527986" y="1855667"/>
            <a:ext cx="2142226" cy="240394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E5E6F9AA-3A30-34D3-B6E0-CF8E3BA28C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490" y="2364437"/>
            <a:ext cx="575549" cy="41032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79CF7F4-16D5-4FA4-272A-09281AEAFD0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74257" y="3583760"/>
            <a:ext cx="671299" cy="47859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C5953E86-4C51-4A13-A965-FA27707E80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19821" y="2026868"/>
            <a:ext cx="719185" cy="575549"/>
          </a:xfrm>
          <a:prstGeom prst="rect">
            <a:avLst/>
          </a:prstGeom>
        </p:spPr>
      </p:pic>
      <p:pic>
        <p:nvPicPr>
          <p:cNvPr id="18" name="图片 12">
            <a:extLst>
              <a:ext uri="{FF2B5EF4-FFF2-40B4-BE49-F238E27FC236}">
                <a16:creationId xmlns:a16="http://schemas.microsoft.com/office/drawing/2014/main" id="{C05A05D1-77CD-4C55-9608-4216B828C09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0" t="30052" b="46615"/>
          <a:stretch/>
        </p:blipFill>
        <p:spPr>
          <a:xfrm>
            <a:off x="10938346" y="1065785"/>
            <a:ext cx="1280092" cy="1600200"/>
          </a:xfrm>
          <a:prstGeom prst="rect">
            <a:avLst/>
          </a:prstGeom>
        </p:spPr>
      </p:pic>
      <p:pic>
        <p:nvPicPr>
          <p:cNvPr id="19" name="图片 14">
            <a:extLst>
              <a:ext uri="{FF2B5EF4-FFF2-40B4-BE49-F238E27FC236}">
                <a16:creationId xmlns:a16="http://schemas.microsoft.com/office/drawing/2014/main" id="{96CC4B22-B124-4517-863D-0A1A043B08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1" y="46786"/>
            <a:ext cx="2302976" cy="2381043"/>
          </a:xfrm>
          <a:prstGeom prst="rect">
            <a:avLst/>
          </a:prstGeom>
        </p:spPr>
      </p:pic>
      <p:pic>
        <p:nvPicPr>
          <p:cNvPr id="20" name="图片 16">
            <a:extLst>
              <a:ext uri="{FF2B5EF4-FFF2-40B4-BE49-F238E27FC236}">
                <a16:creationId xmlns:a16="http://schemas.microsoft.com/office/drawing/2014/main" id="{673ACF55-6048-418E-9929-1DC966CE0F5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370" y="4888632"/>
            <a:ext cx="2301427" cy="1969368"/>
          </a:xfrm>
          <a:prstGeom prst="rect">
            <a:avLst/>
          </a:prstGeom>
        </p:spPr>
      </p:pic>
      <p:pic>
        <p:nvPicPr>
          <p:cNvPr id="21" name="图片 22">
            <a:extLst>
              <a:ext uri="{FF2B5EF4-FFF2-40B4-BE49-F238E27FC236}">
                <a16:creationId xmlns:a16="http://schemas.microsoft.com/office/drawing/2014/main" id="{439AF12E-7C8C-44D5-8FF0-E6C9B8276C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87" y="0"/>
            <a:ext cx="2446941" cy="702129"/>
          </a:xfrm>
          <a:prstGeom prst="rect">
            <a:avLst/>
          </a:prstGeom>
        </p:spPr>
      </p:pic>
      <p:pic>
        <p:nvPicPr>
          <p:cNvPr id="22" name="图片 24">
            <a:extLst>
              <a:ext uri="{FF2B5EF4-FFF2-40B4-BE49-F238E27FC236}">
                <a16:creationId xmlns:a16="http://schemas.microsoft.com/office/drawing/2014/main" id="{C260169A-AC59-47E4-9DB5-0E09C03863E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52"/>
          <a:stretch/>
        </p:blipFill>
        <p:spPr>
          <a:xfrm>
            <a:off x="10129490" y="3361609"/>
            <a:ext cx="2091791" cy="2800767"/>
          </a:xfrm>
          <a:prstGeom prst="rect">
            <a:avLst/>
          </a:prstGeom>
        </p:spPr>
      </p:pic>
      <p:pic>
        <p:nvPicPr>
          <p:cNvPr id="25" name="图片 26">
            <a:extLst>
              <a:ext uri="{FF2B5EF4-FFF2-40B4-BE49-F238E27FC236}">
                <a16:creationId xmlns:a16="http://schemas.microsoft.com/office/drawing/2014/main" id="{D90A81DA-4EE5-4891-AF08-DF33E06AD99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2" r="28078"/>
          <a:stretch/>
        </p:blipFill>
        <p:spPr>
          <a:xfrm>
            <a:off x="0" y="4263722"/>
            <a:ext cx="2955502" cy="2594278"/>
          </a:xfrm>
          <a:prstGeom prst="rect">
            <a:avLst/>
          </a:prstGeom>
        </p:spPr>
      </p:pic>
      <p:pic>
        <p:nvPicPr>
          <p:cNvPr id="29" name="图片 30">
            <a:extLst>
              <a:ext uri="{FF2B5EF4-FFF2-40B4-BE49-F238E27FC236}">
                <a16:creationId xmlns:a16="http://schemas.microsoft.com/office/drawing/2014/main" id="{9E5CEC92-A1F1-4C8E-9E79-A71F7F640F8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167" y="2765638"/>
            <a:ext cx="1827952" cy="15011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A4865C-DAAD-A59D-3712-C88AE10A37B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356955" y="2188723"/>
            <a:ext cx="3706689" cy="280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0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" descr="3379cf1aa6fe66659cae64f067642ade">
            <a:extLst>
              <a:ext uri="{FF2B5EF4-FFF2-40B4-BE49-F238E27FC236}">
                <a16:creationId xmlns:a16="http://schemas.microsoft.com/office/drawing/2014/main" id="{9D3C7EF1-F527-43DA-A19B-48E93CAC62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545" y="-178522"/>
            <a:ext cx="2447290" cy="2447290"/>
          </a:xfrm>
          <a:prstGeom prst="rect">
            <a:avLst/>
          </a:prstGeom>
        </p:spPr>
      </p:pic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9DFF0912-7919-4E9B-937A-E98468EB91FE}"/>
              </a:ext>
            </a:extLst>
          </p:cNvPr>
          <p:cNvSpPr/>
          <p:nvPr/>
        </p:nvSpPr>
        <p:spPr>
          <a:xfrm>
            <a:off x="1294641" y="479002"/>
            <a:ext cx="604497" cy="56612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4F8D11-5F9E-4EC8-A107-46F3D26DD786}"/>
              </a:ext>
            </a:extLst>
          </p:cNvPr>
          <p:cNvSpPr txBox="1"/>
          <p:nvPr/>
        </p:nvSpPr>
        <p:spPr>
          <a:xfrm>
            <a:off x="2003275" y="521903"/>
            <a:ext cx="6011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prstClr val="black"/>
                </a:solidFill>
                <a:latin typeface="Arial"/>
              </a:rPr>
              <a:t>Chọn</a:t>
            </a:r>
            <a:r>
              <a:rPr lang="en-US" sz="28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/>
              </a:rPr>
              <a:t>câu</a:t>
            </a:r>
            <a:r>
              <a:rPr lang="en-US" sz="28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/>
              </a:rPr>
              <a:t>trả</a:t>
            </a:r>
            <a:r>
              <a:rPr lang="en-US" sz="28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/>
              </a:rPr>
              <a:t>lời</a:t>
            </a:r>
            <a:r>
              <a:rPr lang="en-US" sz="2800" b="1" dirty="0">
                <a:solidFill>
                  <a:prstClr val="black"/>
                </a:solidFill>
                <a:latin typeface="Arial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Arial"/>
              </a:rPr>
              <a:t>đúng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C37A47-AE1A-5515-228E-4E05EA459652}"/>
              </a:ext>
            </a:extLst>
          </p:cNvPr>
          <p:cNvSpPr txBox="1"/>
          <p:nvPr/>
        </p:nvSpPr>
        <p:spPr>
          <a:xfrm>
            <a:off x="752475" y="1314450"/>
            <a:ext cx="960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a) Bây giờ là 11 giờ 20 phút, 10 phút nữa là đến giờ ăn trưa. Hỏi đồng hồ nào dưới đây chỉ giờ ăn trưa?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B80AAA-D47C-9621-FDC6-0ABA692B5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387" y="2686049"/>
            <a:ext cx="9204119" cy="2105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EDE173E-924C-7564-6589-776D7DFCC4BC}"/>
              </a:ext>
            </a:extLst>
          </p:cNvPr>
          <p:cNvSpPr/>
          <p:nvPr/>
        </p:nvSpPr>
        <p:spPr>
          <a:xfrm>
            <a:off x="8943975" y="2714625"/>
            <a:ext cx="1781175" cy="20097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5" grpId="0" animBg="1"/>
    </p:bldLst>
  </p:timing>
</p:sld>
</file>

<file path=ppt/theme/theme1.xml><?xml version="1.0" encoding="utf-8"?>
<a:theme xmlns:a="http://schemas.openxmlformats.org/drawingml/2006/main" name="pikbest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cq514y3v">
      <a:majorFont>
        <a:latin typeface="Helvetica"/>
        <a:ea typeface="Helvetica"/>
        <a:cs typeface=""/>
      </a:majorFont>
      <a:minorFont>
        <a:latin typeface="Helvetica"/>
        <a:ea typeface="Helvetica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Medium">
      <a:majorFont>
        <a:latin typeface="思源黑体 CN Medium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ikbest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cq514y3v">
      <a:majorFont>
        <a:latin typeface="Helvetica"/>
        <a:ea typeface="Helvetica"/>
        <a:cs typeface=""/>
      </a:majorFont>
      <a:minorFont>
        <a:latin typeface="Helvetica"/>
        <a:ea typeface="Helvetica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586</Words>
  <Application>Microsoft Office PowerPoint</Application>
  <PresentationFormat>Widescreen</PresentationFormat>
  <Paragraphs>93</Paragraphs>
  <Slides>20</Slides>
  <Notes>11</Notes>
  <HiddenSlides>0</HiddenSlides>
  <MMClips>28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等线</vt:lpstr>
      <vt:lpstr>思源黑体</vt:lpstr>
      <vt:lpstr>Algerian</vt:lpstr>
      <vt:lpstr>Arial</vt:lpstr>
      <vt:lpstr>Calibri</vt:lpstr>
      <vt:lpstr>Cambria</vt:lpstr>
      <vt:lpstr>Helvetica</vt:lpstr>
      <vt:lpstr>Montserrat</vt:lpstr>
      <vt:lpstr>UTM Avo</vt:lpstr>
      <vt:lpstr>Wingdings</vt:lpstr>
      <vt:lpstr>pikbest</vt:lpstr>
      <vt:lpstr>Office 主题​​</vt:lpstr>
      <vt:lpstr>2_pikbest</vt:lpstr>
      <vt:lpstr>Green Color</vt:lpstr>
      <vt:lpstr>1_Green Color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32</cp:revision>
  <dcterms:created xsi:type="dcterms:W3CDTF">2023-02-05T09:52:32Z</dcterms:created>
  <dcterms:modified xsi:type="dcterms:W3CDTF">2026-02-27T08:04:44Z</dcterms:modified>
</cp:coreProperties>
</file>