
<file path=[Content_Types].xml><?xml version="1.0" encoding="utf-8"?>
<Types xmlns="http://schemas.openxmlformats.org/package/2006/content-types">
  <Default Extension="emf" ContentType="image/x-emf"/>
  <Default Extension="gif" ContentType="image/gif"/>
  <Default Extension="jpeg" ContentType="image/jpeg"/>
  <Default Extension="mp4" ContentType="video/mp4"/>
  <Default Extension="png" ContentType="image/png"/>
  <Default Extension="rels" ContentType="application/vnd.openxmlformats-package.relationships+xml"/>
  <Default Extension="svg" ContentType="image/svg+xml"/>
  <Default Extension="wav" ContentType="audio/x-wav"/>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3.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 id="2147483723" r:id="rId2"/>
    <p:sldMasterId id="2147483735" r:id="rId3"/>
    <p:sldMasterId id="2147483742" r:id="rId4"/>
  </p:sldMasterIdLst>
  <p:notesMasterIdLst>
    <p:notesMasterId r:id="rId19"/>
  </p:notesMasterIdLst>
  <p:sldIdLst>
    <p:sldId id="272" r:id="rId5"/>
    <p:sldId id="379" r:id="rId6"/>
    <p:sldId id="2631" r:id="rId7"/>
    <p:sldId id="2632" r:id="rId8"/>
    <p:sldId id="2633" r:id="rId9"/>
    <p:sldId id="271" r:id="rId10"/>
    <p:sldId id="2637" r:id="rId11"/>
    <p:sldId id="343" r:id="rId12"/>
    <p:sldId id="344" r:id="rId13"/>
    <p:sldId id="2638" r:id="rId14"/>
    <p:sldId id="2634" r:id="rId15"/>
    <p:sldId id="2635" r:id="rId16"/>
    <p:sldId id="2636" r:id="rId17"/>
    <p:sldId id="269"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56" d="100"/>
          <a:sy n="56" d="100"/>
        </p:scale>
        <p:origin x="1068" y="4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slideMaster" Target="slideMasters/slideMaster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C5BBD7E-4CA7-4930-ABBB-5D902133D578}" type="datetimeFigureOut">
              <a:rPr lang="en-US" smtClean="0"/>
              <a:t>3/1/2026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2BD63DA-88A4-4C4D-B1C5-80C8EE5386E0}" type="slidenum">
              <a:rPr lang="en-US" smtClean="0"/>
              <a:t>‹#›</a:t>
            </a:fld>
            <a:endParaRPr lang="en-US"/>
          </a:p>
        </p:txBody>
      </p:sp>
    </p:spTree>
    <p:extLst>
      <p:ext uri="{BB962C8B-B14F-4D97-AF65-F5344CB8AC3E}">
        <p14:creationId xmlns:p14="http://schemas.microsoft.com/office/powerpoint/2010/main" val="19397067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D33E583-E6BA-4688-9128-03C05903A28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219212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8D14A5-C073-4DB2-A465-5C27E7F5480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741249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b="1" dirty="0"/>
              <a:t>GV CLICK CHUỘT VÀO NÚT “QUAY VỀ” ĐỂ TRỞ VỀ SLIDE BAN ĐẦU</a:t>
            </a:r>
            <a:endParaRPr lang="zh-CN" altLang="en-US" b="1"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B7DEF7-B261-4BB7-B71B-89CADE5018F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5910619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b="1" dirty="0"/>
              <a:t>GV CLICK CHUỘT VÀO NÚT “QUAY VỀ” ĐỂ TRỞ VỀ SLIDE BAN ĐẦU</a:t>
            </a:r>
            <a:endParaRPr lang="zh-CN" altLang="en-US" b="1"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B7DEF7-B261-4BB7-B71B-89CADE5018F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5155237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b="1" dirty="0"/>
              <a:t>GV CLICK CHUỘT VÀO NÚT “QUAY VỀ” ĐỂ TRỞ VỀ SLIDE BAN ĐẦU</a:t>
            </a:r>
            <a:endParaRPr lang="zh-CN" altLang="en-US" b="1"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B7DEF7-B261-4BB7-B71B-89CADE5018F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194080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F61F40-9641-9287-8E62-07E6F3735D0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C4D02F4-4AF6-6BA3-E11B-F5D228CF150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625523C-E916-2681-42FF-EE4EDDFC1BB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D09C57D-2F99-8779-DD68-F1B2C720E444}"/>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D33E583-E6BA-4688-9128-03C05903A28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105151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GV </a:t>
            </a:r>
            <a:r>
              <a:rPr lang="en-US" dirty="0" err="1"/>
              <a:t>giáo</a:t>
            </a:r>
            <a:r>
              <a:rPr lang="en-US" dirty="0"/>
              <a:t> </a:t>
            </a:r>
            <a:r>
              <a:rPr lang="en-US" dirty="0" err="1"/>
              <a:t>dục</a:t>
            </a:r>
            <a:r>
              <a:rPr lang="en-US" dirty="0"/>
              <a:t> HS </a:t>
            </a:r>
            <a:r>
              <a:rPr lang="en-US" dirty="0" err="1"/>
              <a:t>cách</a:t>
            </a:r>
            <a:r>
              <a:rPr lang="en-US" dirty="0"/>
              <a:t> </a:t>
            </a:r>
            <a:r>
              <a:rPr lang="en-US" dirty="0" err="1"/>
              <a:t>tiết</a:t>
            </a:r>
            <a:r>
              <a:rPr lang="en-US" dirty="0"/>
              <a:t> </a:t>
            </a:r>
            <a:r>
              <a:rPr lang="en-US" dirty="0" err="1"/>
              <a:t>kiệm</a:t>
            </a:r>
            <a:r>
              <a:rPr lang="en-US" dirty="0"/>
              <a:t>, </a:t>
            </a:r>
            <a:r>
              <a:rPr lang="en-US" dirty="0" err="1"/>
              <a:t>để</a:t>
            </a:r>
            <a:r>
              <a:rPr lang="en-US" dirty="0"/>
              <a:t> </a:t>
            </a:r>
            <a:r>
              <a:rPr lang="en-US" dirty="0" err="1"/>
              <a:t>dành</a:t>
            </a:r>
            <a:r>
              <a:rPr lang="en-US" dirty="0"/>
              <a:t> </a:t>
            </a:r>
            <a:r>
              <a:rPr lang="en-US" dirty="0" err="1"/>
              <a:t>tiền</a:t>
            </a:r>
            <a:r>
              <a:rPr lang="en-US" dirty="0"/>
              <a:t> </a:t>
            </a:r>
            <a:r>
              <a:rPr lang="en-US" dirty="0" err="1"/>
              <a:t>phù</a:t>
            </a:r>
            <a:r>
              <a:rPr lang="en-US" dirty="0"/>
              <a:t> </a:t>
            </a:r>
            <a:r>
              <a:rPr lang="en-US" dirty="0" err="1"/>
              <a:t>hợp</a:t>
            </a:r>
            <a:r>
              <a:rPr lang="en-US" dirty="0"/>
              <a:t> </a:t>
            </a:r>
            <a:r>
              <a:rPr lang="en-US" dirty="0" err="1"/>
              <a:t>với</a:t>
            </a:r>
            <a:r>
              <a:rPr lang="en-US" dirty="0"/>
              <a:t> </a:t>
            </a:r>
            <a:r>
              <a:rPr lang="en-US" dirty="0" err="1"/>
              <a:t>lứa</a:t>
            </a:r>
            <a:r>
              <a:rPr lang="en-US" dirty="0"/>
              <a:t> </a:t>
            </a:r>
            <a:r>
              <a:rPr lang="en-US" dirty="0" err="1"/>
              <a:t>tuổi</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8D14A5-C073-4DB2-A465-5C27E7F5480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402387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8D14A5-C073-4DB2-A465-5C27E7F5480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555734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GV </a:t>
            </a:r>
            <a:r>
              <a:rPr lang="en-US" dirty="0" err="1"/>
              <a:t>giáo</a:t>
            </a:r>
            <a:r>
              <a:rPr lang="en-US" dirty="0"/>
              <a:t> </a:t>
            </a:r>
            <a:r>
              <a:rPr lang="en-US" dirty="0" err="1"/>
              <a:t>dục</a:t>
            </a:r>
            <a:r>
              <a:rPr lang="en-US" dirty="0"/>
              <a:t> HS </a:t>
            </a:r>
            <a:r>
              <a:rPr lang="en-US" dirty="0" err="1"/>
              <a:t>cách</a:t>
            </a:r>
            <a:r>
              <a:rPr lang="en-US" dirty="0"/>
              <a:t> </a:t>
            </a:r>
            <a:r>
              <a:rPr lang="en-US" dirty="0" err="1"/>
              <a:t>tiết</a:t>
            </a:r>
            <a:r>
              <a:rPr lang="en-US" dirty="0"/>
              <a:t> </a:t>
            </a:r>
            <a:r>
              <a:rPr lang="en-US" dirty="0" err="1"/>
              <a:t>kiệm</a:t>
            </a:r>
            <a:r>
              <a:rPr lang="en-US" dirty="0"/>
              <a:t>, </a:t>
            </a:r>
            <a:r>
              <a:rPr lang="en-US" dirty="0" err="1"/>
              <a:t>để</a:t>
            </a:r>
            <a:r>
              <a:rPr lang="en-US" dirty="0"/>
              <a:t> </a:t>
            </a:r>
            <a:r>
              <a:rPr lang="en-US" dirty="0" err="1"/>
              <a:t>dành</a:t>
            </a:r>
            <a:r>
              <a:rPr lang="en-US" dirty="0"/>
              <a:t> </a:t>
            </a:r>
            <a:r>
              <a:rPr lang="en-US" dirty="0" err="1"/>
              <a:t>tiền</a:t>
            </a:r>
            <a:r>
              <a:rPr lang="en-US" dirty="0"/>
              <a:t> </a:t>
            </a:r>
            <a:r>
              <a:rPr lang="en-US" dirty="0" err="1"/>
              <a:t>phù</a:t>
            </a:r>
            <a:r>
              <a:rPr lang="en-US" dirty="0"/>
              <a:t> </a:t>
            </a:r>
            <a:r>
              <a:rPr lang="en-US" dirty="0" err="1"/>
              <a:t>hợp</a:t>
            </a:r>
            <a:r>
              <a:rPr lang="en-US" dirty="0"/>
              <a:t> </a:t>
            </a:r>
            <a:r>
              <a:rPr lang="en-US" dirty="0" err="1"/>
              <a:t>với</a:t>
            </a:r>
            <a:r>
              <a:rPr lang="en-US" dirty="0"/>
              <a:t> </a:t>
            </a:r>
            <a:r>
              <a:rPr lang="en-US" dirty="0" err="1"/>
              <a:t>lứa</a:t>
            </a:r>
            <a:r>
              <a:rPr lang="en-US" dirty="0"/>
              <a:t> </a:t>
            </a:r>
            <a:r>
              <a:rPr lang="en-US" dirty="0" err="1"/>
              <a:t>tuổi</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8D14A5-C073-4DB2-A465-5C27E7F5480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142608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GV </a:t>
            </a:r>
            <a:r>
              <a:rPr lang="en-US" dirty="0" err="1"/>
              <a:t>giáo</a:t>
            </a:r>
            <a:r>
              <a:rPr lang="en-US" dirty="0"/>
              <a:t> </a:t>
            </a:r>
            <a:r>
              <a:rPr lang="en-US" dirty="0" err="1"/>
              <a:t>dục</a:t>
            </a:r>
            <a:r>
              <a:rPr lang="en-US" dirty="0"/>
              <a:t> HS </a:t>
            </a:r>
            <a:r>
              <a:rPr lang="en-US" dirty="0" err="1"/>
              <a:t>cách</a:t>
            </a:r>
            <a:r>
              <a:rPr lang="en-US" dirty="0"/>
              <a:t> </a:t>
            </a:r>
            <a:r>
              <a:rPr lang="en-US" dirty="0" err="1"/>
              <a:t>tiết</a:t>
            </a:r>
            <a:r>
              <a:rPr lang="en-US" dirty="0"/>
              <a:t> </a:t>
            </a:r>
            <a:r>
              <a:rPr lang="en-US" dirty="0" err="1"/>
              <a:t>kiệm</a:t>
            </a:r>
            <a:r>
              <a:rPr lang="en-US" dirty="0"/>
              <a:t>, </a:t>
            </a:r>
            <a:r>
              <a:rPr lang="en-US" dirty="0" err="1"/>
              <a:t>để</a:t>
            </a:r>
            <a:r>
              <a:rPr lang="en-US" dirty="0"/>
              <a:t> </a:t>
            </a:r>
            <a:r>
              <a:rPr lang="en-US" dirty="0" err="1"/>
              <a:t>dành</a:t>
            </a:r>
            <a:r>
              <a:rPr lang="en-US" dirty="0"/>
              <a:t> </a:t>
            </a:r>
            <a:r>
              <a:rPr lang="en-US" dirty="0" err="1"/>
              <a:t>tiền</a:t>
            </a:r>
            <a:r>
              <a:rPr lang="en-US" dirty="0"/>
              <a:t> </a:t>
            </a:r>
            <a:r>
              <a:rPr lang="en-US" dirty="0" err="1"/>
              <a:t>phù</a:t>
            </a:r>
            <a:r>
              <a:rPr lang="en-US" dirty="0"/>
              <a:t> </a:t>
            </a:r>
            <a:r>
              <a:rPr lang="en-US" dirty="0" err="1"/>
              <a:t>hợp</a:t>
            </a:r>
            <a:r>
              <a:rPr lang="en-US" dirty="0"/>
              <a:t> </a:t>
            </a:r>
            <a:r>
              <a:rPr lang="en-US" dirty="0" err="1"/>
              <a:t>với</a:t>
            </a:r>
            <a:r>
              <a:rPr lang="en-US" dirty="0"/>
              <a:t> </a:t>
            </a:r>
            <a:r>
              <a:rPr lang="en-US" dirty="0" err="1"/>
              <a:t>lứa</a:t>
            </a:r>
            <a:r>
              <a:rPr lang="en-US" dirty="0"/>
              <a:t> </a:t>
            </a:r>
            <a:r>
              <a:rPr lang="en-US" dirty="0" err="1"/>
              <a:t>tuổi</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8D14A5-C073-4DB2-A465-5C27E7F5480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595459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n chiếu Tiêu đề">
    <p:spTree>
      <p:nvGrpSpPr>
        <p:cNvPr id="1" name=""/>
        <p:cNvGrpSpPr/>
        <p:nvPr/>
      </p:nvGrpSpPr>
      <p:grpSpPr>
        <a:xfrm>
          <a:off x="0" y="0"/>
          <a:ext cx="0" cy="0"/>
          <a:chOff x="0" y="0"/>
          <a:chExt cx="0" cy="0"/>
        </a:xfrm>
      </p:grpSpPr>
      <p:grpSp>
        <p:nvGrpSpPr>
          <p:cNvPr id="104" name="Nhóm 103"/>
          <p:cNvGrpSpPr/>
          <p:nvPr/>
        </p:nvGrpSpPr>
        <p:grpSpPr>
          <a:xfrm>
            <a:off x="286013" y="4191000"/>
            <a:ext cx="11616798" cy="2513417"/>
            <a:chOff x="286013" y="4191000"/>
            <a:chExt cx="11616798" cy="2513417"/>
          </a:xfrm>
        </p:grpSpPr>
        <p:sp>
          <p:nvSpPr>
            <p:cNvPr id="8" name="Hình tự do 5"/>
            <p:cNvSpPr/>
            <p:nvPr/>
          </p:nvSpPr>
          <p:spPr bwMode="auto">
            <a:xfrm flipH="1">
              <a:off x="2411413" y="6283770"/>
              <a:ext cx="6350" cy="12700"/>
            </a:xfrm>
            <a:custGeom>
              <a:avLst/>
              <a:gdLst>
                <a:gd name="T0" fmla="*/ 4 w 4"/>
                <a:gd name="T1" fmla="*/ 8 h 8"/>
                <a:gd name="T2" fmla="*/ 0 w 4"/>
                <a:gd name="T3" fmla="*/ 0 h 8"/>
                <a:gd name="T4" fmla="*/ 4 w 4"/>
                <a:gd name="T5" fmla="*/ 8 h 8"/>
              </a:gdLst>
              <a:ahLst/>
              <a:cxnLst>
                <a:cxn ang="0">
                  <a:pos x="T0" y="T1"/>
                </a:cxn>
                <a:cxn ang="0">
                  <a:pos x="T2" y="T3"/>
                </a:cxn>
                <a:cxn ang="0">
                  <a:pos x="T4" y="T5"/>
                </a:cxn>
              </a:cxnLst>
              <a:rect l="0" t="0" r="r" b="b"/>
              <a:pathLst>
                <a:path w="4" h="8">
                  <a:moveTo>
                    <a:pt x="4" y="8"/>
                  </a:moveTo>
                  <a:lnTo>
                    <a:pt x="0" y="0"/>
                  </a:lnTo>
                  <a:lnTo>
                    <a:pt x="4" y="8"/>
                  </a:lnTo>
                  <a:close/>
                </a:path>
              </a:pathLst>
            </a:custGeom>
            <a:solidFill>
              <a:srgbClr val="00A9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vi-VN"/>
            </a:p>
          </p:txBody>
        </p:sp>
        <p:sp>
          <p:nvSpPr>
            <p:cNvPr id="9" name="Dòng 6"/>
            <p:cNvSpPr>
              <a:spLocks noChangeShapeType="1"/>
            </p:cNvSpPr>
            <p:nvPr/>
          </p:nvSpPr>
          <p:spPr bwMode="auto">
            <a:xfrm flipV="1">
              <a:off x="2411413" y="6283770"/>
              <a:ext cx="6350" cy="1270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vi-VN"/>
            </a:p>
          </p:txBody>
        </p:sp>
        <p:sp>
          <p:nvSpPr>
            <p:cNvPr id="10" name="Hình tự do 7"/>
            <p:cNvSpPr/>
            <p:nvPr/>
          </p:nvSpPr>
          <p:spPr bwMode="auto">
            <a:xfrm rot="21252465" flipH="1">
              <a:off x="792225" y="5625565"/>
              <a:ext cx="1632875" cy="657409"/>
            </a:xfrm>
            <a:custGeom>
              <a:avLst/>
              <a:gdLst>
                <a:gd name="T0" fmla="*/ 0 w 594"/>
                <a:gd name="T1" fmla="*/ 251 h 255"/>
                <a:gd name="T2" fmla="*/ 592 w 594"/>
                <a:gd name="T3" fmla="*/ 0 h 255"/>
                <a:gd name="T4" fmla="*/ 594 w 594"/>
                <a:gd name="T5" fmla="*/ 4 h 255"/>
                <a:gd name="T6" fmla="*/ 2 w 594"/>
                <a:gd name="T7" fmla="*/ 255 h 255"/>
                <a:gd name="T8" fmla="*/ 0 w 594"/>
                <a:gd name="T9" fmla="*/ 251 h 255"/>
              </a:gdLst>
              <a:ahLst/>
              <a:cxnLst>
                <a:cxn ang="0">
                  <a:pos x="T0" y="T1"/>
                </a:cxn>
                <a:cxn ang="0">
                  <a:pos x="T2" y="T3"/>
                </a:cxn>
                <a:cxn ang="0">
                  <a:pos x="T4" y="T5"/>
                </a:cxn>
                <a:cxn ang="0">
                  <a:pos x="T6" y="T7"/>
                </a:cxn>
                <a:cxn ang="0">
                  <a:pos x="T8" y="T9"/>
                </a:cxn>
              </a:cxnLst>
              <a:rect l="0" t="0" r="r" b="b"/>
              <a:pathLst>
                <a:path w="594" h="255">
                  <a:moveTo>
                    <a:pt x="0" y="251"/>
                  </a:moveTo>
                  <a:cubicBezTo>
                    <a:pt x="141" y="201"/>
                    <a:pt x="442" y="91"/>
                    <a:pt x="592" y="0"/>
                  </a:cubicBezTo>
                  <a:cubicBezTo>
                    <a:pt x="594" y="4"/>
                    <a:pt x="594" y="4"/>
                    <a:pt x="594" y="4"/>
                  </a:cubicBezTo>
                  <a:cubicBezTo>
                    <a:pt x="445" y="95"/>
                    <a:pt x="143" y="205"/>
                    <a:pt x="2" y="255"/>
                  </a:cubicBezTo>
                  <a:cubicBezTo>
                    <a:pt x="0" y="251"/>
                    <a:pt x="0" y="251"/>
                    <a:pt x="0" y="251"/>
                  </a:cubicBezTo>
                </a:path>
              </a:pathLst>
            </a:custGeom>
            <a:solidFill>
              <a:srgbClr val="00A99D"/>
            </a:solidFill>
            <a:ln w="9525">
              <a:solidFill>
                <a:schemeClr val="accent2"/>
              </a:solidFill>
              <a:round/>
            </a:ln>
          </p:spPr>
          <p:txBody>
            <a:bodyPr vert="horz" wrap="square" lIns="91440" tIns="45720" rIns="91440" bIns="45720" numCol="1" anchor="t" anchorCtr="0" compatLnSpc="1"/>
            <a:lstStyle/>
            <a:p>
              <a:endParaRPr lang="vi-VN"/>
            </a:p>
          </p:txBody>
        </p:sp>
        <p:grpSp>
          <p:nvGrpSpPr>
            <p:cNvPr id="11" name="Nhóm 10"/>
            <p:cNvGrpSpPr/>
            <p:nvPr/>
          </p:nvGrpSpPr>
          <p:grpSpPr>
            <a:xfrm rot="20793512">
              <a:off x="445930" y="5452235"/>
              <a:ext cx="365582" cy="421970"/>
              <a:chOff x="1457010" y="1673260"/>
              <a:chExt cx="617538" cy="712788"/>
            </a:xfrm>
          </p:grpSpPr>
          <p:sp>
            <p:nvSpPr>
              <p:cNvPr id="12" name="Hình tự do 8"/>
              <p:cNvSpPr/>
              <p:nvPr/>
            </p:nvSpPr>
            <p:spPr bwMode="auto">
              <a:xfrm flipH="1">
                <a:off x="1457010" y="1673260"/>
                <a:ext cx="595313" cy="652463"/>
              </a:xfrm>
              <a:custGeom>
                <a:avLst/>
                <a:gdLst>
                  <a:gd name="T0" fmla="*/ 182 w 187"/>
                  <a:gd name="T1" fmla="*/ 130 h 204"/>
                  <a:gd name="T2" fmla="*/ 126 w 187"/>
                  <a:gd name="T3" fmla="*/ 88 h 204"/>
                  <a:gd name="T4" fmla="*/ 99 w 187"/>
                  <a:gd name="T5" fmla="*/ 29 h 204"/>
                  <a:gd name="T6" fmla="*/ 29 w 187"/>
                  <a:gd name="T7" fmla="*/ 166 h 204"/>
                  <a:gd name="T8" fmla="*/ 119 w 187"/>
                  <a:gd name="T9" fmla="*/ 198 h 204"/>
                  <a:gd name="T10" fmla="*/ 182 w 187"/>
                  <a:gd name="T11" fmla="*/ 130 h 204"/>
                </a:gdLst>
                <a:ahLst/>
                <a:cxnLst>
                  <a:cxn ang="0">
                    <a:pos x="T0" y="T1"/>
                  </a:cxn>
                  <a:cxn ang="0">
                    <a:pos x="T2" y="T3"/>
                  </a:cxn>
                  <a:cxn ang="0">
                    <a:pos x="T4" y="T5"/>
                  </a:cxn>
                  <a:cxn ang="0">
                    <a:pos x="T6" y="T7"/>
                  </a:cxn>
                  <a:cxn ang="0">
                    <a:pos x="T8" y="T9"/>
                  </a:cxn>
                  <a:cxn ang="0">
                    <a:pos x="T10" y="T11"/>
                  </a:cxn>
                </a:cxnLst>
                <a:rect l="0" t="0" r="r" b="b"/>
                <a:pathLst>
                  <a:path w="187" h="204">
                    <a:moveTo>
                      <a:pt x="182" y="130"/>
                    </a:moveTo>
                    <a:cubicBezTo>
                      <a:pt x="173" y="98"/>
                      <a:pt x="151" y="87"/>
                      <a:pt x="126" y="88"/>
                    </a:cubicBezTo>
                    <a:cubicBezTo>
                      <a:pt x="127" y="59"/>
                      <a:pt x="114" y="34"/>
                      <a:pt x="99" y="29"/>
                    </a:cubicBezTo>
                    <a:cubicBezTo>
                      <a:pt x="17" y="0"/>
                      <a:pt x="0" y="129"/>
                      <a:pt x="29" y="166"/>
                    </a:cubicBezTo>
                    <a:cubicBezTo>
                      <a:pt x="35" y="185"/>
                      <a:pt x="86" y="204"/>
                      <a:pt x="119" y="198"/>
                    </a:cubicBezTo>
                    <a:cubicBezTo>
                      <a:pt x="162" y="190"/>
                      <a:pt x="187" y="150"/>
                      <a:pt x="182" y="130"/>
                    </a:cubicBezTo>
                    <a:close/>
                  </a:path>
                </a:pathLst>
              </a:custGeom>
              <a:solidFill>
                <a:schemeClr val="accent1">
                  <a:lumMod val="60000"/>
                  <a:lumOff val="40000"/>
                </a:schemeClr>
              </a:solidFill>
              <a:ln>
                <a:noFill/>
              </a:ln>
            </p:spPr>
            <p:txBody>
              <a:bodyPr vert="horz" wrap="square" lIns="91440" tIns="45720" rIns="91440" bIns="45720" numCol="1" anchor="t" anchorCtr="0" compatLnSpc="1"/>
              <a:lstStyle/>
              <a:p>
                <a:pPr lvl="0"/>
                <a:endParaRPr lang="vi-VN"/>
              </a:p>
            </p:txBody>
          </p:sp>
          <p:sp>
            <p:nvSpPr>
              <p:cNvPr id="13" name="Hình tự do 9"/>
              <p:cNvSpPr/>
              <p:nvPr/>
            </p:nvSpPr>
            <p:spPr bwMode="auto">
              <a:xfrm flipH="1">
                <a:off x="1482410" y="1698660"/>
                <a:ext cx="592138" cy="687388"/>
              </a:xfrm>
              <a:custGeom>
                <a:avLst/>
                <a:gdLst>
                  <a:gd name="T0" fmla="*/ 178 w 186"/>
                  <a:gd name="T1" fmla="*/ 208 h 215"/>
                  <a:gd name="T2" fmla="*/ 53 w 186"/>
                  <a:gd name="T3" fmla="*/ 154 h 215"/>
                  <a:gd name="T4" fmla="*/ 102 w 186"/>
                  <a:gd name="T5" fmla="*/ 127 h 215"/>
                  <a:gd name="T6" fmla="*/ 153 w 186"/>
                  <a:gd name="T7" fmla="*/ 64 h 215"/>
                  <a:gd name="T8" fmla="*/ 40 w 186"/>
                  <a:gd name="T9" fmla="*/ 136 h 215"/>
                  <a:gd name="T10" fmla="*/ 50 w 186"/>
                  <a:gd name="T11" fmla="*/ 79 h 215"/>
                  <a:gd name="T12" fmla="*/ 32 w 186"/>
                  <a:gd name="T13" fmla="*/ 0 h 215"/>
                  <a:gd name="T14" fmla="*/ 28 w 186"/>
                  <a:gd name="T15" fmla="*/ 156 h 215"/>
                  <a:gd name="T16" fmla="*/ 28 w 186"/>
                  <a:gd name="T17" fmla="*/ 160 h 215"/>
                  <a:gd name="T18" fmla="*/ 31 w 186"/>
                  <a:gd name="T19" fmla="*/ 161 h 215"/>
                  <a:gd name="T20" fmla="*/ 98 w 186"/>
                  <a:gd name="T21" fmla="*/ 200 h 215"/>
                  <a:gd name="T22" fmla="*/ 178 w 186"/>
                  <a:gd name="T23" fmla="*/ 208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6" h="215">
                    <a:moveTo>
                      <a:pt x="178" y="208"/>
                    </a:moveTo>
                    <a:cubicBezTo>
                      <a:pt x="186" y="183"/>
                      <a:pt x="98" y="158"/>
                      <a:pt x="53" y="154"/>
                    </a:cubicBezTo>
                    <a:cubicBezTo>
                      <a:pt x="68" y="148"/>
                      <a:pt x="87" y="137"/>
                      <a:pt x="102" y="127"/>
                    </a:cubicBezTo>
                    <a:cubicBezTo>
                      <a:pt x="137" y="101"/>
                      <a:pt x="157" y="70"/>
                      <a:pt x="153" y="64"/>
                    </a:cubicBezTo>
                    <a:cubicBezTo>
                      <a:pt x="137" y="44"/>
                      <a:pt x="69" y="101"/>
                      <a:pt x="40" y="136"/>
                    </a:cubicBezTo>
                    <a:cubicBezTo>
                      <a:pt x="45" y="120"/>
                      <a:pt x="49" y="98"/>
                      <a:pt x="50" y="79"/>
                    </a:cubicBezTo>
                    <a:cubicBezTo>
                      <a:pt x="51" y="35"/>
                      <a:pt x="40" y="0"/>
                      <a:pt x="32" y="0"/>
                    </a:cubicBezTo>
                    <a:cubicBezTo>
                      <a:pt x="0" y="0"/>
                      <a:pt x="13" y="143"/>
                      <a:pt x="28" y="156"/>
                    </a:cubicBezTo>
                    <a:cubicBezTo>
                      <a:pt x="27" y="158"/>
                      <a:pt x="27" y="159"/>
                      <a:pt x="28" y="160"/>
                    </a:cubicBezTo>
                    <a:cubicBezTo>
                      <a:pt x="28" y="160"/>
                      <a:pt x="29" y="161"/>
                      <a:pt x="31" y="161"/>
                    </a:cubicBezTo>
                    <a:cubicBezTo>
                      <a:pt x="37" y="170"/>
                      <a:pt x="70" y="190"/>
                      <a:pt x="98" y="200"/>
                    </a:cubicBezTo>
                    <a:cubicBezTo>
                      <a:pt x="139" y="215"/>
                      <a:pt x="176" y="215"/>
                      <a:pt x="178" y="208"/>
                    </a:cubicBezTo>
                    <a:close/>
                  </a:path>
                </a:pathLst>
              </a:custGeom>
              <a:solidFill>
                <a:schemeClr val="accent1"/>
              </a:solidFill>
              <a:ln>
                <a:noFill/>
              </a:ln>
            </p:spPr>
            <p:txBody>
              <a:bodyPr vert="horz" wrap="square" lIns="91440" tIns="45720" rIns="91440" bIns="45720" numCol="1" anchor="t" anchorCtr="0" compatLnSpc="1"/>
              <a:lstStyle/>
              <a:p>
                <a:endParaRPr lang="vi-VN"/>
              </a:p>
            </p:txBody>
          </p:sp>
        </p:grpSp>
        <p:sp>
          <p:nvSpPr>
            <p:cNvPr id="14" name="Hình tự do 10"/>
            <p:cNvSpPr/>
            <p:nvPr/>
          </p:nvSpPr>
          <p:spPr bwMode="auto">
            <a:xfrm rot="19613158" flipH="1">
              <a:off x="1682146" y="5813019"/>
              <a:ext cx="502445" cy="552636"/>
            </a:xfrm>
            <a:custGeom>
              <a:avLst/>
              <a:gdLst>
                <a:gd name="T0" fmla="*/ 171 w 196"/>
                <a:gd name="T1" fmla="*/ 162 h 191"/>
                <a:gd name="T2" fmla="*/ 46 w 196"/>
                <a:gd name="T3" fmla="*/ 135 h 191"/>
                <a:gd name="T4" fmla="*/ 79 w 196"/>
                <a:gd name="T5" fmla="*/ 11 h 191"/>
                <a:gd name="T6" fmla="*/ 25 w 196"/>
                <a:gd name="T7" fmla="*/ 148 h 191"/>
                <a:gd name="T8" fmla="*/ 23 w 196"/>
                <a:gd name="T9" fmla="*/ 150 h 191"/>
                <a:gd name="T10" fmla="*/ 171 w 196"/>
                <a:gd name="T11" fmla="*/ 162 h 191"/>
                <a:gd name="connsiteX0" fmla="*/ 7753 w 7872"/>
                <a:gd name="connsiteY0" fmla="*/ 8159 h 8944"/>
                <a:gd name="connsiteX1" fmla="*/ 1376 w 7872"/>
                <a:gd name="connsiteY1" fmla="*/ 6745 h 8944"/>
                <a:gd name="connsiteX2" fmla="*/ 3060 w 7872"/>
                <a:gd name="connsiteY2" fmla="*/ 253 h 8944"/>
                <a:gd name="connsiteX3" fmla="*/ 305 w 7872"/>
                <a:gd name="connsiteY3" fmla="*/ 7426 h 8944"/>
                <a:gd name="connsiteX4" fmla="*/ 202 w 7872"/>
                <a:gd name="connsiteY4" fmla="*/ 7530 h 8944"/>
                <a:gd name="connsiteX5" fmla="*/ 7753 w 7872"/>
                <a:gd name="connsiteY5" fmla="*/ 8159 h 8944"/>
                <a:gd name="connsiteX0-1" fmla="*/ 9849 w 9849"/>
                <a:gd name="connsiteY0-2" fmla="*/ 9122 h 10251"/>
                <a:gd name="connsiteX1-3" fmla="*/ 1748 w 9849"/>
                <a:gd name="connsiteY1-4" fmla="*/ 7541 h 10251"/>
                <a:gd name="connsiteX2-5" fmla="*/ 3887 w 9849"/>
                <a:gd name="connsiteY2-6" fmla="*/ 283 h 10251"/>
                <a:gd name="connsiteX3-7" fmla="*/ 387 w 9849"/>
                <a:gd name="connsiteY3-8" fmla="*/ 8303 h 10251"/>
                <a:gd name="connsiteX4-9" fmla="*/ 257 w 9849"/>
                <a:gd name="connsiteY4-10" fmla="*/ 8419 h 10251"/>
                <a:gd name="connsiteX5-11" fmla="*/ 9849 w 9849"/>
                <a:gd name="connsiteY5-12" fmla="*/ 9122 h 10251"/>
                <a:gd name="connsiteX0-13" fmla="*/ 10000 w 10000"/>
                <a:gd name="connsiteY0-14" fmla="*/ 8899 h 10131"/>
                <a:gd name="connsiteX1-15" fmla="*/ 1775 w 10000"/>
                <a:gd name="connsiteY1-16" fmla="*/ 7356 h 10131"/>
                <a:gd name="connsiteX2-17" fmla="*/ 3947 w 10000"/>
                <a:gd name="connsiteY2-18" fmla="*/ 276 h 10131"/>
                <a:gd name="connsiteX3-19" fmla="*/ 393 w 10000"/>
                <a:gd name="connsiteY3-20" fmla="*/ 8100 h 10131"/>
                <a:gd name="connsiteX4-21" fmla="*/ 261 w 10000"/>
                <a:gd name="connsiteY4-22" fmla="*/ 8213 h 10131"/>
                <a:gd name="connsiteX5-23" fmla="*/ 10000 w 10000"/>
                <a:gd name="connsiteY5-24" fmla="*/ 8899 h 10131"/>
                <a:gd name="connsiteX0-25" fmla="*/ 10361 w 10361"/>
                <a:gd name="connsiteY0-26" fmla="*/ 8632 h 9864"/>
                <a:gd name="connsiteX1-27" fmla="*/ 2136 w 10361"/>
                <a:gd name="connsiteY1-28" fmla="*/ 7089 h 9864"/>
                <a:gd name="connsiteX2-29" fmla="*/ 4308 w 10361"/>
                <a:gd name="connsiteY2-30" fmla="*/ 9 h 9864"/>
                <a:gd name="connsiteX3-31" fmla="*/ 754 w 10361"/>
                <a:gd name="connsiteY3-32" fmla="*/ 7833 h 9864"/>
                <a:gd name="connsiteX4-33" fmla="*/ 622 w 10361"/>
                <a:gd name="connsiteY4-34" fmla="*/ 7946 h 9864"/>
                <a:gd name="connsiteX5-35" fmla="*/ 10361 w 10361"/>
                <a:gd name="connsiteY5-36" fmla="*/ 8632 h 9864"/>
                <a:gd name="connsiteX0-37" fmla="*/ 10000 w 10000"/>
                <a:gd name="connsiteY0-38" fmla="*/ 8749 h 9998"/>
                <a:gd name="connsiteX1-39" fmla="*/ 2062 w 10000"/>
                <a:gd name="connsiteY1-40" fmla="*/ 7185 h 9998"/>
                <a:gd name="connsiteX2-41" fmla="*/ 4158 w 10000"/>
                <a:gd name="connsiteY2-42" fmla="*/ 7 h 9998"/>
                <a:gd name="connsiteX3-43" fmla="*/ 728 w 10000"/>
                <a:gd name="connsiteY3-44" fmla="*/ 7939 h 9998"/>
                <a:gd name="connsiteX4-45" fmla="*/ 600 w 10000"/>
                <a:gd name="connsiteY4-46" fmla="*/ 8054 h 9998"/>
                <a:gd name="connsiteX5-47" fmla="*/ 10000 w 10000"/>
                <a:gd name="connsiteY5-48" fmla="*/ 8749 h 999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0000" h="9998">
                  <a:moveTo>
                    <a:pt x="10000" y="8749"/>
                  </a:moveTo>
                  <a:cubicBezTo>
                    <a:pt x="8794" y="7359"/>
                    <a:pt x="4412" y="6548"/>
                    <a:pt x="2062" y="7185"/>
                  </a:cubicBezTo>
                  <a:cubicBezTo>
                    <a:pt x="3589" y="5882"/>
                    <a:pt x="5305" y="-234"/>
                    <a:pt x="4158" y="7"/>
                  </a:cubicBezTo>
                  <a:cubicBezTo>
                    <a:pt x="92" y="863"/>
                    <a:pt x="-860" y="6318"/>
                    <a:pt x="728" y="7939"/>
                  </a:cubicBezTo>
                  <a:cubicBezTo>
                    <a:pt x="663" y="7996"/>
                    <a:pt x="663" y="8054"/>
                    <a:pt x="600" y="8054"/>
                  </a:cubicBezTo>
                  <a:cubicBezTo>
                    <a:pt x="2036" y="9883"/>
                    <a:pt x="5687" y="10988"/>
                    <a:pt x="10000" y="8749"/>
                  </a:cubicBezTo>
                  <a:close/>
                </a:path>
              </a:pathLst>
            </a:custGeom>
            <a:solidFill>
              <a:schemeClr val="accent2"/>
            </a:solidFill>
            <a:ln>
              <a:noFill/>
            </a:ln>
          </p:spPr>
          <p:txBody>
            <a:bodyPr vert="horz" wrap="square" lIns="91440" tIns="45720" rIns="91440" bIns="45720" numCol="1" anchor="t" anchorCtr="0" compatLnSpc="1"/>
            <a:lstStyle/>
            <a:p>
              <a:pPr lvl="0"/>
              <a:endParaRPr lang="vi-VN"/>
            </a:p>
          </p:txBody>
        </p:sp>
        <p:sp>
          <p:nvSpPr>
            <p:cNvPr id="15" name="Hình tự do 23"/>
            <p:cNvSpPr/>
            <p:nvPr/>
          </p:nvSpPr>
          <p:spPr bwMode="auto">
            <a:xfrm flipH="1">
              <a:off x="2304810" y="5031266"/>
              <a:ext cx="344488" cy="344488"/>
            </a:xfrm>
            <a:custGeom>
              <a:avLst/>
              <a:gdLst>
                <a:gd name="T0" fmla="*/ 108 w 108"/>
                <a:gd name="T1" fmla="*/ 48 h 108"/>
                <a:gd name="T2" fmla="*/ 98 w 108"/>
                <a:gd name="T3" fmla="*/ 41 h 108"/>
                <a:gd name="T4" fmla="*/ 102 w 108"/>
                <a:gd name="T5" fmla="*/ 30 h 108"/>
                <a:gd name="T6" fmla="*/ 84 w 108"/>
                <a:gd name="T7" fmla="*/ 28 h 108"/>
                <a:gd name="T8" fmla="*/ 85 w 108"/>
                <a:gd name="T9" fmla="*/ 10 h 108"/>
                <a:gd name="T10" fmla="*/ 69 w 108"/>
                <a:gd name="T11" fmla="*/ 16 h 108"/>
                <a:gd name="T12" fmla="*/ 62 w 108"/>
                <a:gd name="T13" fmla="*/ 0 h 108"/>
                <a:gd name="T14" fmla="*/ 52 w 108"/>
                <a:gd name="T15" fmla="*/ 10 h 108"/>
                <a:gd name="T16" fmla="*/ 41 w 108"/>
                <a:gd name="T17" fmla="*/ 1 h 108"/>
                <a:gd name="T18" fmla="*/ 35 w 108"/>
                <a:gd name="T19" fmla="*/ 16 h 108"/>
                <a:gd name="T20" fmla="*/ 20 w 108"/>
                <a:gd name="T21" fmla="*/ 12 h 108"/>
                <a:gd name="T22" fmla="*/ 21 w 108"/>
                <a:gd name="T23" fmla="*/ 27 h 108"/>
                <a:gd name="T24" fmla="*/ 6 w 108"/>
                <a:gd name="T25" fmla="*/ 29 h 108"/>
                <a:gd name="T26" fmla="*/ 18 w 108"/>
                <a:gd name="T27" fmla="*/ 47 h 108"/>
                <a:gd name="T28" fmla="*/ 0 w 108"/>
                <a:gd name="T29" fmla="*/ 60 h 108"/>
                <a:gd name="T30" fmla="*/ 10 w 108"/>
                <a:gd name="T31" fmla="*/ 67 h 108"/>
                <a:gd name="T32" fmla="*/ 5 w 108"/>
                <a:gd name="T33" fmla="*/ 78 h 108"/>
                <a:gd name="T34" fmla="*/ 24 w 108"/>
                <a:gd name="T35" fmla="*/ 80 h 108"/>
                <a:gd name="T36" fmla="*/ 23 w 108"/>
                <a:gd name="T37" fmla="*/ 98 h 108"/>
                <a:gd name="T38" fmla="*/ 39 w 108"/>
                <a:gd name="T39" fmla="*/ 92 h 108"/>
                <a:gd name="T40" fmla="*/ 46 w 108"/>
                <a:gd name="T41" fmla="*/ 107 h 108"/>
                <a:gd name="T42" fmla="*/ 56 w 108"/>
                <a:gd name="T43" fmla="*/ 97 h 108"/>
                <a:gd name="T44" fmla="*/ 67 w 108"/>
                <a:gd name="T45" fmla="*/ 106 h 108"/>
                <a:gd name="T46" fmla="*/ 73 w 108"/>
                <a:gd name="T47" fmla="*/ 91 h 108"/>
                <a:gd name="T48" fmla="*/ 88 w 108"/>
                <a:gd name="T49" fmla="*/ 96 h 108"/>
                <a:gd name="T50" fmla="*/ 87 w 108"/>
                <a:gd name="T51" fmla="*/ 81 h 108"/>
                <a:gd name="T52" fmla="*/ 102 w 108"/>
                <a:gd name="T53" fmla="*/ 78 h 108"/>
                <a:gd name="T54" fmla="*/ 90 w 108"/>
                <a:gd name="T55" fmla="*/ 60 h 108"/>
                <a:gd name="T56" fmla="*/ 108 w 108"/>
                <a:gd name="T57" fmla="*/ 4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08" h="108">
                  <a:moveTo>
                    <a:pt x="108" y="48"/>
                  </a:moveTo>
                  <a:cubicBezTo>
                    <a:pt x="107" y="45"/>
                    <a:pt x="104" y="43"/>
                    <a:pt x="98" y="41"/>
                  </a:cubicBezTo>
                  <a:cubicBezTo>
                    <a:pt x="102" y="37"/>
                    <a:pt x="104" y="33"/>
                    <a:pt x="102" y="30"/>
                  </a:cubicBezTo>
                  <a:cubicBezTo>
                    <a:pt x="101" y="27"/>
                    <a:pt x="94" y="26"/>
                    <a:pt x="84" y="28"/>
                  </a:cubicBezTo>
                  <a:cubicBezTo>
                    <a:pt x="88" y="19"/>
                    <a:pt x="88" y="12"/>
                    <a:pt x="85" y="10"/>
                  </a:cubicBezTo>
                  <a:cubicBezTo>
                    <a:pt x="82" y="8"/>
                    <a:pt x="76" y="10"/>
                    <a:pt x="69" y="16"/>
                  </a:cubicBezTo>
                  <a:cubicBezTo>
                    <a:pt x="68" y="7"/>
                    <a:pt x="65" y="1"/>
                    <a:pt x="62" y="0"/>
                  </a:cubicBezTo>
                  <a:cubicBezTo>
                    <a:pt x="59" y="0"/>
                    <a:pt x="55" y="4"/>
                    <a:pt x="52" y="10"/>
                  </a:cubicBezTo>
                  <a:cubicBezTo>
                    <a:pt x="48" y="4"/>
                    <a:pt x="44" y="1"/>
                    <a:pt x="41" y="1"/>
                  </a:cubicBezTo>
                  <a:cubicBezTo>
                    <a:pt x="37" y="2"/>
                    <a:pt x="35" y="8"/>
                    <a:pt x="35" y="16"/>
                  </a:cubicBezTo>
                  <a:cubicBezTo>
                    <a:pt x="28" y="12"/>
                    <a:pt x="22" y="10"/>
                    <a:pt x="20" y="12"/>
                  </a:cubicBezTo>
                  <a:cubicBezTo>
                    <a:pt x="17" y="14"/>
                    <a:pt x="18" y="20"/>
                    <a:pt x="21" y="27"/>
                  </a:cubicBezTo>
                  <a:cubicBezTo>
                    <a:pt x="13" y="26"/>
                    <a:pt x="7" y="26"/>
                    <a:pt x="6" y="29"/>
                  </a:cubicBezTo>
                  <a:cubicBezTo>
                    <a:pt x="4" y="33"/>
                    <a:pt x="9" y="40"/>
                    <a:pt x="18" y="47"/>
                  </a:cubicBezTo>
                  <a:cubicBezTo>
                    <a:pt x="6" y="51"/>
                    <a:pt x="0" y="56"/>
                    <a:pt x="0" y="60"/>
                  </a:cubicBezTo>
                  <a:cubicBezTo>
                    <a:pt x="0" y="63"/>
                    <a:pt x="4" y="65"/>
                    <a:pt x="10" y="67"/>
                  </a:cubicBezTo>
                  <a:cubicBezTo>
                    <a:pt x="6" y="71"/>
                    <a:pt x="4" y="75"/>
                    <a:pt x="5" y="78"/>
                  </a:cubicBezTo>
                  <a:cubicBezTo>
                    <a:pt x="7" y="81"/>
                    <a:pt x="14" y="82"/>
                    <a:pt x="24" y="80"/>
                  </a:cubicBezTo>
                  <a:cubicBezTo>
                    <a:pt x="20" y="89"/>
                    <a:pt x="19" y="96"/>
                    <a:pt x="23" y="98"/>
                  </a:cubicBezTo>
                  <a:cubicBezTo>
                    <a:pt x="26" y="100"/>
                    <a:pt x="31" y="98"/>
                    <a:pt x="39" y="92"/>
                  </a:cubicBezTo>
                  <a:cubicBezTo>
                    <a:pt x="40" y="101"/>
                    <a:pt x="42" y="107"/>
                    <a:pt x="46" y="107"/>
                  </a:cubicBezTo>
                  <a:cubicBezTo>
                    <a:pt x="49" y="108"/>
                    <a:pt x="53" y="104"/>
                    <a:pt x="56" y="97"/>
                  </a:cubicBezTo>
                  <a:cubicBezTo>
                    <a:pt x="60" y="104"/>
                    <a:pt x="64" y="107"/>
                    <a:pt x="67" y="106"/>
                  </a:cubicBezTo>
                  <a:cubicBezTo>
                    <a:pt x="70" y="106"/>
                    <a:pt x="72" y="100"/>
                    <a:pt x="73" y="91"/>
                  </a:cubicBezTo>
                  <a:cubicBezTo>
                    <a:pt x="80" y="96"/>
                    <a:pt x="85" y="98"/>
                    <a:pt x="88" y="96"/>
                  </a:cubicBezTo>
                  <a:cubicBezTo>
                    <a:pt x="91" y="94"/>
                    <a:pt x="90" y="88"/>
                    <a:pt x="87" y="81"/>
                  </a:cubicBezTo>
                  <a:cubicBezTo>
                    <a:pt x="95" y="82"/>
                    <a:pt x="101" y="81"/>
                    <a:pt x="102" y="78"/>
                  </a:cubicBezTo>
                  <a:cubicBezTo>
                    <a:pt x="104" y="75"/>
                    <a:pt x="99" y="68"/>
                    <a:pt x="90" y="60"/>
                  </a:cubicBezTo>
                  <a:cubicBezTo>
                    <a:pt x="101" y="56"/>
                    <a:pt x="108" y="52"/>
                    <a:pt x="108" y="48"/>
                  </a:cubicBezTo>
                  <a:close/>
                </a:path>
              </a:pathLst>
            </a:custGeom>
            <a:solidFill>
              <a:schemeClr val="accent2"/>
            </a:solidFill>
            <a:ln>
              <a:noFill/>
            </a:ln>
          </p:spPr>
          <p:txBody>
            <a:bodyPr vert="horz" wrap="square" lIns="91440" tIns="45720" rIns="91440" bIns="45720" numCol="1" anchor="t" anchorCtr="0" compatLnSpc="1"/>
            <a:lstStyle/>
            <a:p>
              <a:endParaRPr lang="vi-VN"/>
            </a:p>
          </p:txBody>
        </p:sp>
        <p:sp>
          <p:nvSpPr>
            <p:cNvPr id="16" name="Hình tự do 24"/>
            <p:cNvSpPr/>
            <p:nvPr/>
          </p:nvSpPr>
          <p:spPr bwMode="auto">
            <a:xfrm flipH="1">
              <a:off x="3150319" y="5854375"/>
              <a:ext cx="608927" cy="327464"/>
            </a:xfrm>
            <a:custGeom>
              <a:avLst/>
              <a:gdLst>
                <a:gd name="T0" fmla="*/ 6 w 240"/>
                <a:gd name="T1" fmla="*/ 29 h 137"/>
                <a:gd name="T2" fmla="*/ 197 w 240"/>
                <a:gd name="T3" fmla="*/ 129 h 137"/>
                <a:gd name="T4" fmla="*/ 6 w 240"/>
                <a:gd name="T5" fmla="*/ 29 h 137"/>
                <a:gd name="connsiteX0" fmla="*/ 5 w 8178"/>
                <a:gd name="connsiteY0" fmla="*/ 330 h 7745"/>
                <a:gd name="connsiteX1" fmla="*/ 7963 w 8178"/>
                <a:gd name="connsiteY1" fmla="*/ 7629 h 7745"/>
                <a:gd name="connsiteX2" fmla="*/ 5 w 8178"/>
                <a:gd name="connsiteY2" fmla="*/ 330 h 7745"/>
                <a:gd name="connsiteX0-1" fmla="*/ 0 w 10093"/>
                <a:gd name="connsiteY0-2" fmla="*/ 477 h 10050"/>
                <a:gd name="connsiteX1-3" fmla="*/ 9731 w 10093"/>
                <a:gd name="connsiteY1-4" fmla="*/ 9901 h 10050"/>
                <a:gd name="connsiteX2-5" fmla="*/ 0 w 10093"/>
                <a:gd name="connsiteY2-6" fmla="*/ 477 h 10050"/>
                <a:gd name="connsiteX0-7" fmla="*/ 0 w 9731"/>
                <a:gd name="connsiteY0-8" fmla="*/ 636 h 10209"/>
                <a:gd name="connsiteX1-9" fmla="*/ 9731 w 9731"/>
                <a:gd name="connsiteY1-10" fmla="*/ 10060 h 10209"/>
                <a:gd name="connsiteX2-11" fmla="*/ 0 w 9731"/>
                <a:gd name="connsiteY2-12" fmla="*/ 636 h 10209"/>
                <a:gd name="connsiteX0-13" fmla="*/ 0 w 10000"/>
                <a:gd name="connsiteY0-14" fmla="*/ 97 h 9475"/>
                <a:gd name="connsiteX1-15" fmla="*/ 10000 w 10000"/>
                <a:gd name="connsiteY1-16" fmla="*/ 9328 h 9475"/>
                <a:gd name="connsiteX2-17" fmla="*/ 0 w 10000"/>
                <a:gd name="connsiteY2-18" fmla="*/ 97 h 9475"/>
                <a:gd name="connsiteX0-19" fmla="*/ 0 w 10000"/>
                <a:gd name="connsiteY0-20" fmla="*/ 102 h 9940"/>
                <a:gd name="connsiteX1-21" fmla="*/ 10000 w 10000"/>
                <a:gd name="connsiteY1-22" fmla="*/ 9845 h 9940"/>
                <a:gd name="connsiteX2-23" fmla="*/ 0 w 10000"/>
                <a:gd name="connsiteY2-24" fmla="*/ 102 h 9940"/>
              </a:gdLst>
              <a:ahLst/>
              <a:cxnLst>
                <a:cxn ang="0">
                  <a:pos x="connsiteX0-1" y="connsiteY0-2"/>
                </a:cxn>
                <a:cxn ang="0">
                  <a:pos x="connsiteX1-3" y="connsiteY1-4"/>
                </a:cxn>
                <a:cxn ang="0">
                  <a:pos x="connsiteX2-5" y="connsiteY2-6"/>
                </a:cxn>
              </a:cxnLst>
              <a:rect l="l" t="t" r="r" b="b"/>
              <a:pathLst>
                <a:path w="10000" h="9940">
                  <a:moveTo>
                    <a:pt x="0" y="102"/>
                  </a:moveTo>
                  <a:cubicBezTo>
                    <a:pt x="1254" y="6563"/>
                    <a:pt x="7749" y="10625"/>
                    <a:pt x="10000" y="9845"/>
                  </a:cubicBezTo>
                  <a:cubicBezTo>
                    <a:pt x="8788" y="5251"/>
                    <a:pt x="2814" y="-864"/>
                    <a:pt x="0" y="102"/>
                  </a:cubicBezTo>
                  <a:close/>
                </a:path>
              </a:pathLst>
            </a:custGeom>
            <a:solidFill>
              <a:schemeClr val="accent2"/>
            </a:solidFill>
            <a:ln>
              <a:noFill/>
            </a:ln>
          </p:spPr>
          <p:txBody>
            <a:bodyPr vert="horz" wrap="square" lIns="91440" tIns="45720" rIns="91440" bIns="45720" numCol="1" anchor="t" anchorCtr="0" compatLnSpc="1"/>
            <a:lstStyle/>
            <a:p>
              <a:endParaRPr lang="vi-VN"/>
            </a:p>
          </p:txBody>
        </p:sp>
        <p:sp>
          <p:nvSpPr>
            <p:cNvPr id="17" name="Hình tự do 25"/>
            <p:cNvSpPr/>
            <p:nvPr/>
          </p:nvSpPr>
          <p:spPr bwMode="auto">
            <a:xfrm flipH="1">
              <a:off x="3120197" y="5377348"/>
              <a:ext cx="349680" cy="396781"/>
            </a:xfrm>
            <a:custGeom>
              <a:avLst/>
              <a:gdLst>
                <a:gd name="T0" fmla="*/ 133 w 149"/>
                <a:gd name="T1" fmla="*/ 26 h 151"/>
                <a:gd name="T2" fmla="*/ 8 w 149"/>
                <a:gd name="T3" fmla="*/ 107 h 151"/>
                <a:gd name="T4" fmla="*/ 17 w 149"/>
                <a:gd name="T5" fmla="*/ 111 h 151"/>
                <a:gd name="T6" fmla="*/ 80 w 149"/>
                <a:gd name="T7" fmla="*/ 137 h 151"/>
                <a:gd name="T8" fmla="*/ 23 w 149"/>
                <a:gd name="T9" fmla="*/ 108 h 151"/>
                <a:gd name="T10" fmla="*/ 133 w 149"/>
                <a:gd name="T11" fmla="*/ 26 h 151"/>
                <a:gd name="connsiteX0" fmla="*/ 8650 w 8781"/>
                <a:gd name="connsiteY0" fmla="*/ 295 h 7940"/>
                <a:gd name="connsiteX1" fmla="*/ 261 w 8781"/>
                <a:gd name="connsiteY1" fmla="*/ 5659 h 7940"/>
                <a:gd name="connsiteX2" fmla="*/ 865 w 8781"/>
                <a:gd name="connsiteY2" fmla="*/ 5924 h 7940"/>
                <a:gd name="connsiteX3" fmla="*/ 5093 w 8781"/>
                <a:gd name="connsiteY3" fmla="*/ 7646 h 7940"/>
                <a:gd name="connsiteX4" fmla="*/ 1268 w 8781"/>
                <a:gd name="connsiteY4" fmla="*/ 5725 h 7940"/>
                <a:gd name="connsiteX5" fmla="*/ 8650 w 8781"/>
                <a:gd name="connsiteY5" fmla="*/ 295 h 7940"/>
                <a:gd name="connsiteX0-1" fmla="*/ 9851 w 10000"/>
                <a:gd name="connsiteY0-2" fmla="*/ 525 h 10154"/>
                <a:gd name="connsiteX1-3" fmla="*/ 297 w 10000"/>
                <a:gd name="connsiteY1-4" fmla="*/ 7280 h 10154"/>
                <a:gd name="connsiteX2-5" fmla="*/ 985 w 10000"/>
                <a:gd name="connsiteY2-6" fmla="*/ 7614 h 10154"/>
                <a:gd name="connsiteX3-7" fmla="*/ 5800 w 10000"/>
                <a:gd name="connsiteY3-8" fmla="*/ 9783 h 10154"/>
                <a:gd name="connsiteX4-9" fmla="*/ 1444 w 10000"/>
                <a:gd name="connsiteY4-10" fmla="*/ 7363 h 10154"/>
                <a:gd name="connsiteX5-11" fmla="*/ 9851 w 10000"/>
                <a:gd name="connsiteY5-12" fmla="*/ 525 h 10154"/>
                <a:gd name="connsiteX0-13" fmla="*/ 9851 w 9851"/>
                <a:gd name="connsiteY0-14" fmla="*/ 525 h 10154"/>
                <a:gd name="connsiteX1-15" fmla="*/ 297 w 9851"/>
                <a:gd name="connsiteY1-16" fmla="*/ 7280 h 10154"/>
                <a:gd name="connsiteX2-17" fmla="*/ 985 w 9851"/>
                <a:gd name="connsiteY2-18" fmla="*/ 7614 h 10154"/>
                <a:gd name="connsiteX3-19" fmla="*/ 5800 w 9851"/>
                <a:gd name="connsiteY3-20" fmla="*/ 9783 h 10154"/>
                <a:gd name="connsiteX4-21" fmla="*/ 1444 w 9851"/>
                <a:gd name="connsiteY4-22" fmla="*/ 7363 h 10154"/>
                <a:gd name="connsiteX5-23" fmla="*/ 9851 w 9851"/>
                <a:gd name="connsiteY5-24" fmla="*/ 525 h 10154"/>
                <a:gd name="connsiteX0-25" fmla="*/ 10000 w 10602"/>
                <a:gd name="connsiteY0-26" fmla="*/ 517 h 10000"/>
                <a:gd name="connsiteX1-27" fmla="*/ 301 w 10602"/>
                <a:gd name="connsiteY1-28" fmla="*/ 7170 h 10000"/>
                <a:gd name="connsiteX2-29" fmla="*/ 1000 w 10602"/>
                <a:gd name="connsiteY2-30" fmla="*/ 7499 h 10000"/>
                <a:gd name="connsiteX3-31" fmla="*/ 5888 w 10602"/>
                <a:gd name="connsiteY3-32" fmla="*/ 9635 h 10000"/>
                <a:gd name="connsiteX4-33" fmla="*/ 1466 w 10602"/>
                <a:gd name="connsiteY4-34" fmla="*/ 7251 h 10000"/>
                <a:gd name="connsiteX5-35" fmla="*/ 10000 w 10602"/>
                <a:gd name="connsiteY5-36" fmla="*/ 517 h 10000"/>
                <a:gd name="connsiteX0-37" fmla="*/ 10000 w 10118"/>
                <a:gd name="connsiteY0-38" fmla="*/ 1687 h 11170"/>
                <a:gd name="connsiteX1-39" fmla="*/ 301 w 10118"/>
                <a:gd name="connsiteY1-40" fmla="*/ 8340 h 11170"/>
                <a:gd name="connsiteX2-41" fmla="*/ 1000 w 10118"/>
                <a:gd name="connsiteY2-42" fmla="*/ 8669 h 11170"/>
                <a:gd name="connsiteX3-43" fmla="*/ 5888 w 10118"/>
                <a:gd name="connsiteY3-44" fmla="*/ 10805 h 11170"/>
                <a:gd name="connsiteX4-45" fmla="*/ 1466 w 10118"/>
                <a:gd name="connsiteY4-46" fmla="*/ 8421 h 11170"/>
                <a:gd name="connsiteX5-47" fmla="*/ 10000 w 10118"/>
                <a:gd name="connsiteY5-48" fmla="*/ 1687 h 11170"/>
                <a:gd name="connsiteX0-49" fmla="*/ 10000 w 10038"/>
                <a:gd name="connsiteY0-50" fmla="*/ 1102 h 10585"/>
                <a:gd name="connsiteX1-51" fmla="*/ 301 w 10038"/>
                <a:gd name="connsiteY1-52" fmla="*/ 7755 h 10585"/>
                <a:gd name="connsiteX2-53" fmla="*/ 1000 w 10038"/>
                <a:gd name="connsiteY2-54" fmla="*/ 8084 h 10585"/>
                <a:gd name="connsiteX3-55" fmla="*/ 5888 w 10038"/>
                <a:gd name="connsiteY3-56" fmla="*/ 10220 h 10585"/>
                <a:gd name="connsiteX4-57" fmla="*/ 1466 w 10038"/>
                <a:gd name="connsiteY4-58" fmla="*/ 7836 h 10585"/>
                <a:gd name="connsiteX5-59" fmla="*/ 10000 w 10038"/>
                <a:gd name="connsiteY5-60" fmla="*/ 1102 h 10585"/>
                <a:gd name="connsiteX0-61" fmla="*/ 10000 w 10602"/>
                <a:gd name="connsiteY0-62" fmla="*/ 740 h 10223"/>
                <a:gd name="connsiteX1-63" fmla="*/ 301 w 10602"/>
                <a:gd name="connsiteY1-64" fmla="*/ 7393 h 10223"/>
                <a:gd name="connsiteX2-65" fmla="*/ 1000 w 10602"/>
                <a:gd name="connsiteY2-66" fmla="*/ 7722 h 10223"/>
                <a:gd name="connsiteX3-67" fmla="*/ 5888 w 10602"/>
                <a:gd name="connsiteY3-68" fmla="*/ 9858 h 10223"/>
                <a:gd name="connsiteX4-69" fmla="*/ 1466 w 10602"/>
                <a:gd name="connsiteY4-70" fmla="*/ 7474 h 10223"/>
                <a:gd name="connsiteX5-71" fmla="*/ 10000 w 10602"/>
                <a:gd name="connsiteY5-72" fmla="*/ 740 h 10223"/>
                <a:gd name="connsiteX0-73" fmla="*/ 6852 w 7703"/>
                <a:gd name="connsiteY0-74" fmla="*/ 687 h 11041"/>
                <a:gd name="connsiteX1-75" fmla="*/ 301 w 7703"/>
                <a:gd name="connsiteY1-76" fmla="*/ 8211 h 11041"/>
                <a:gd name="connsiteX2-77" fmla="*/ 1000 w 7703"/>
                <a:gd name="connsiteY2-78" fmla="*/ 8540 h 11041"/>
                <a:gd name="connsiteX3-79" fmla="*/ 5888 w 7703"/>
                <a:gd name="connsiteY3-80" fmla="*/ 10676 h 11041"/>
                <a:gd name="connsiteX4-81" fmla="*/ 1466 w 7703"/>
                <a:gd name="connsiteY4-82" fmla="*/ 8292 h 11041"/>
                <a:gd name="connsiteX5-83" fmla="*/ 6852 w 7703"/>
                <a:gd name="connsiteY5-84" fmla="*/ 687 h 11041"/>
                <a:gd name="connsiteX0-85" fmla="*/ 8895 w 9440"/>
                <a:gd name="connsiteY0-86" fmla="*/ 189 h 9567"/>
                <a:gd name="connsiteX1-87" fmla="*/ 391 w 9440"/>
                <a:gd name="connsiteY1-88" fmla="*/ 7004 h 9567"/>
                <a:gd name="connsiteX2-89" fmla="*/ 1298 w 9440"/>
                <a:gd name="connsiteY2-90" fmla="*/ 7302 h 9567"/>
                <a:gd name="connsiteX3-91" fmla="*/ 7644 w 9440"/>
                <a:gd name="connsiteY3-92" fmla="*/ 9236 h 9567"/>
                <a:gd name="connsiteX4-93" fmla="*/ 1903 w 9440"/>
                <a:gd name="connsiteY4-94" fmla="*/ 7077 h 9567"/>
                <a:gd name="connsiteX5-95" fmla="*/ 8895 w 9440"/>
                <a:gd name="connsiteY5-96" fmla="*/ 189 h 9567"/>
                <a:gd name="connsiteX0-97" fmla="*/ 11246 w 11712"/>
                <a:gd name="connsiteY0-98" fmla="*/ 214 h 9356"/>
                <a:gd name="connsiteX1-99" fmla="*/ 414 w 11712"/>
                <a:gd name="connsiteY1-100" fmla="*/ 6677 h 9356"/>
                <a:gd name="connsiteX2-101" fmla="*/ 1375 w 11712"/>
                <a:gd name="connsiteY2-102" fmla="*/ 6988 h 9356"/>
                <a:gd name="connsiteX3-103" fmla="*/ 8097 w 11712"/>
                <a:gd name="connsiteY3-104" fmla="*/ 9010 h 9356"/>
                <a:gd name="connsiteX4-105" fmla="*/ 2016 w 11712"/>
                <a:gd name="connsiteY4-106" fmla="*/ 6753 h 9356"/>
                <a:gd name="connsiteX5-107" fmla="*/ 11246 w 11712"/>
                <a:gd name="connsiteY5-108" fmla="*/ 214 h 9356"/>
                <a:gd name="connsiteX0-109" fmla="*/ 9602 w 10000"/>
                <a:gd name="connsiteY0-110" fmla="*/ 514 h 10285"/>
                <a:gd name="connsiteX1-111" fmla="*/ 353 w 10000"/>
                <a:gd name="connsiteY1-112" fmla="*/ 7422 h 10285"/>
                <a:gd name="connsiteX2-113" fmla="*/ 1174 w 10000"/>
                <a:gd name="connsiteY2-114" fmla="*/ 7754 h 10285"/>
                <a:gd name="connsiteX3-115" fmla="*/ 6913 w 10000"/>
                <a:gd name="connsiteY3-116" fmla="*/ 9915 h 10285"/>
                <a:gd name="connsiteX4-117" fmla="*/ 1721 w 10000"/>
                <a:gd name="connsiteY4-118" fmla="*/ 7503 h 10285"/>
                <a:gd name="connsiteX5-119" fmla="*/ 9602 w 10000"/>
                <a:gd name="connsiteY5-120" fmla="*/ 514 h 1028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0000" h="10285">
                  <a:moveTo>
                    <a:pt x="9602" y="514"/>
                  </a:moveTo>
                  <a:cubicBezTo>
                    <a:pt x="7561" y="-2176"/>
                    <a:pt x="1721" y="6507"/>
                    <a:pt x="353" y="7422"/>
                  </a:cubicBezTo>
                  <a:cubicBezTo>
                    <a:pt x="-375" y="8005"/>
                    <a:pt x="81" y="8005"/>
                    <a:pt x="1174" y="7754"/>
                  </a:cubicBezTo>
                  <a:cubicBezTo>
                    <a:pt x="2139" y="9262"/>
                    <a:pt x="5821" y="11078"/>
                    <a:pt x="6913" y="9915"/>
                  </a:cubicBezTo>
                  <a:cubicBezTo>
                    <a:pt x="7277" y="9583"/>
                    <a:pt x="6093" y="8337"/>
                    <a:pt x="1721" y="7503"/>
                  </a:cubicBezTo>
                  <a:cubicBezTo>
                    <a:pt x="5365" y="6424"/>
                    <a:pt x="11643" y="3204"/>
                    <a:pt x="9602" y="514"/>
                  </a:cubicBezTo>
                  <a:close/>
                </a:path>
              </a:pathLst>
            </a:custGeom>
            <a:solidFill>
              <a:schemeClr val="accent2"/>
            </a:solidFill>
            <a:ln>
              <a:noFill/>
            </a:ln>
          </p:spPr>
          <p:txBody>
            <a:bodyPr vert="horz" wrap="square" lIns="91440" tIns="45720" rIns="91440" bIns="45720" numCol="1" anchor="t" anchorCtr="0" compatLnSpc="1"/>
            <a:lstStyle/>
            <a:p>
              <a:endParaRPr lang="vi-VN"/>
            </a:p>
          </p:txBody>
        </p:sp>
        <p:sp>
          <p:nvSpPr>
            <p:cNvPr id="18" name="Hình tự do 26"/>
            <p:cNvSpPr/>
            <p:nvPr/>
          </p:nvSpPr>
          <p:spPr bwMode="auto">
            <a:xfrm flipH="1">
              <a:off x="1933172" y="5246797"/>
              <a:ext cx="198438" cy="198438"/>
            </a:xfrm>
            <a:custGeom>
              <a:avLst/>
              <a:gdLst>
                <a:gd name="T0" fmla="*/ 57 w 62"/>
                <a:gd name="T1" fmla="*/ 32 h 62"/>
                <a:gd name="T2" fmla="*/ 62 w 62"/>
                <a:gd name="T3" fmla="*/ 26 h 62"/>
                <a:gd name="T4" fmla="*/ 52 w 62"/>
                <a:gd name="T5" fmla="*/ 22 h 62"/>
                <a:gd name="T6" fmla="*/ 56 w 62"/>
                <a:gd name="T7" fmla="*/ 12 h 62"/>
                <a:gd name="T8" fmla="*/ 46 w 62"/>
                <a:gd name="T9" fmla="*/ 13 h 62"/>
                <a:gd name="T10" fmla="*/ 45 w 62"/>
                <a:gd name="T11" fmla="*/ 3 h 62"/>
                <a:gd name="T12" fmla="*/ 37 w 62"/>
                <a:gd name="T13" fmla="*/ 7 h 62"/>
                <a:gd name="T14" fmla="*/ 33 w 62"/>
                <a:gd name="T15" fmla="*/ 0 h 62"/>
                <a:gd name="T16" fmla="*/ 27 w 62"/>
                <a:gd name="T17" fmla="*/ 7 h 62"/>
                <a:gd name="T18" fmla="*/ 20 w 62"/>
                <a:gd name="T19" fmla="*/ 2 h 62"/>
                <a:gd name="T20" fmla="*/ 18 w 62"/>
                <a:gd name="T21" fmla="*/ 11 h 62"/>
                <a:gd name="T22" fmla="*/ 9 w 62"/>
                <a:gd name="T23" fmla="*/ 9 h 62"/>
                <a:gd name="T24" fmla="*/ 13 w 62"/>
                <a:gd name="T25" fmla="*/ 21 h 62"/>
                <a:gd name="T26" fmla="*/ 1 w 62"/>
                <a:gd name="T27" fmla="*/ 25 h 62"/>
                <a:gd name="T28" fmla="*/ 5 w 62"/>
                <a:gd name="T29" fmla="*/ 30 h 62"/>
                <a:gd name="T30" fmla="*/ 0 w 62"/>
                <a:gd name="T31" fmla="*/ 36 h 62"/>
                <a:gd name="T32" fmla="*/ 10 w 62"/>
                <a:gd name="T33" fmla="*/ 40 h 62"/>
                <a:gd name="T34" fmla="*/ 6 w 62"/>
                <a:gd name="T35" fmla="*/ 50 h 62"/>
                <a:gd name="T36" fmla="*/ 16 w 62"/>
                <a:gd name="T37" fmla="*/ 49 h 62"/>
                <a:gd name="T38" fmla="*/ 17 w 62"/>
                <a:gd name="T39" fmla="*/ 59 h 62"/>
                <a:gd name="T40" fmla="*/ 25 w 62"/>
                <a:gd name="T41" fmla="*/ 55 h 62"/>
                <a:gd name="T42" fmla="*/ 29 w 62"/>
                <a:gd name="T43" fmla="*/ 62 h 62"/>
                <a:gd name="T44" fmla="*/ 35 w 62"/>
                <a:gd name="T45" fmla="*/ 55 h 62"/>
                <a:gd name="T46" fmla="*/ 42 w 62"/>
                <a:gd name="T47" fmla="*/ 60 h 62"/>
                <a:gd name="T48" fmla="*/ 44 w 62"/>
                <a:gd name="T49" fmla="*/ 51 h 62"/>
                <a:gd name="T50" fmla="*/ 53 w 62"/>
                <a:gd name="T51" fmla="*/ 53 h 62"/>
                <a:gd name="T52" fmla="*/ 50 w 62"/>
                <a:gd name="T53" fmla="*/ 41 h 62"/>
                <a:gd name="T54" fmla="*/ 61 w 62"/>
                <a:gd name="T55" fmla="*/ 37 h 62"/>
                <a:gd name="T56" fmla="*/ 57 w 62"/>
                <a:gd name="T57" fmla="*/ 3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2" h="62">
                  <a:moveTo>
                    <a:pt x="57" y="32"/>
                  </a:moveTo>
                  <a:cubicBezTo>
                    <a:pt x="60" y="30"/>
                    <a:pt x="62" y="28"/>
                    <a:pt x="62" y="26"/>
                  </a:cubicBezTo>
                  <a:cubicBezTo>
                    <a:pt x="61" y="24"/>
                    <a:pt x="58" y="23"/>
                    <a:pt x="52" y="22"/>
                  </a:cubicBezTo>
                  <a:cubicBezTo>
                    <a:pt x="55" y="18"/>
                    <a:pt x="57" y="14"/>
                    <a:pt x="56" y="12"/>
                  </a:cubicBezTo>
                  <a:cubicBezTo>
                    <a:pt x="54" y="11"/>
                    <a:pt x="51" y="11"/>
                    <a:pt x="46" y="13"/>
                  </a:cubicBezTo>
                  <a:cubicBezTo>
                    <a:pt x="47" y="8"/>
                    <a:pt x="47" y="4"/>
                    <a:pt x="45" y="3"/>
                  </a:cubicBezTo>
                  <a:cubicBezTo>
                    <a:pt x="43" y="2"/>
                    <a:pt x="40" y="4"/>
                    <a:pt x="37" y="7"/>
                  </a:cubicBezTo>
                  <a:cubicBezTo>
                    <a:pt x="36" y="3"/>
                    <a:pt x="35" y="0"/>
                    <a:pt x="33" y="0"/>
                  </a:cubicBezTo>
                  <a:cubicBezTo>
                    <a:pt x="31" y="0"/>
                    <a:pt x="29" y="3"/>
                    <a:pt x="27" y="7"/>
                  </a:cubicBezTo>
                  <a:cubicBezTo>
                    <a:pt x="24" y="4"/>
                    <a:pt x="22" y="1"/>
                    <a:pt x="20" y="2"/>
                  </a:cubicBezTo>
                  <a:cubicBezTo>
                    <a:pt x="18" y="3"/>
                    <a:pt x="17" y="6"/>
                    <a:pt x="18" y="11"/>
                  </a:cubicBezTo>
                  <a:cubicBezTo>
                    <a:pt x="14" y="9"/>
                    <a:pt x="10" y="8"/>
                    <a:pt x="9" y="9"/>
                  </a:cubicBezTo>
                  <a:cubicBezTo>
                    <a:pt x="7" y="11"/>
                    <a:pt x="9" y="16"/>
                    <a:pt x="13" y="21"/>
                  </a:cubicBezTo>
                  <a:cubicBezTo>
                    <a:pt x="6" y="21"/>
                    <a:pt x="1" y="23"/>
                    <a:pt x="1" y="25"/>
                  </a:cubicBezTo>
                  <a:cubicBezTo>
                    <a:pt x="0" y="27"/>
                    <a:pt x="2" y="29"/>
                    <a:pt x="5" y="30"/>
                  </a:cubicBezTo>
                  <a:cubicBezTo>
                    <a:pt x="2" y="32"/>
                    <a:pt x="0" y="34"/>
                    <a:pt x="0" y="36"/>
                  </a:cubicBezTo>
                  <a:cubicBezTo>
                    <a:pt x="1" y="38"/>
                    <a:pt x="4" y="39"/>
                    <a:pt x="10" y="40"/>
                  </a:cubicBezTo>
                  <a:cubicBezTo>
                    <a:pt x="7" y="44"/>
                    <a:pt x="5" y="48"/>
                    <a:pt x="6" y="50"/>
                  </a:cubicBezTo>
                  <a:cubicBezTo>
                    <a:pt x="8" y="51"/>
                    <a:pt x="11" y="51"/>
                    <a:pt x="16" y="49"/>
                  </a:cubicBezTo>
                  <a:cubicBezTo>
                    <a:pt x="15" y="54"/>
                    <a:pt x="16" y="58"/>
                    <a:pt x="17" y="59"/>
                  </a:cubicBezTo>
                  <a:cubicBezTo>
                    <a:pt x="19" y="60"/>
                    <a:pt x="22" y="58"/>
                    <a:pt x="25" y="55"/>
                  </a:cubicBezTo>
                  <a:cubicBezTo>
                    <a:pt x="26" y="59"/>
                    <a:pt x="27" y="62"/>
                    <a:pt x="29" y="62"/>
                  </a:cubicBezTo>
                  <a:cubicBezTo>
                    <a:pt x="31" y="62"/>
                    <a:pt x="33" y="59"/>
                    <a:pt x="35" y="55"/>
                  </a:cubicBezTo>
                  <a:cubicBezTo>
                    <a:pt x="38" y="58"/>
                    <a:pt x="40" y="61"/>
                    <a:pt x="42" y="60"/>
                  </a:cubicBezTo>
                  <a:cubicBezTo>
                    <a:pt x="44" y="59"/>
                    <a:pt x="45" y="56"/>
                    <a:pt x="44" y="51"/>
                  </a:cubicBezTo>
                  <a:cubicBezTo>
                    <a:pt x="49" y="53"/>
                    <a:pt x="52" y="54"/>
                    <a:pt x="53" y="53"/>
                  </a:cubicBezTo>
                  <a:cubicBezTo>
                    <a:pt x="55" y="51"/>
                    <a:pt x="53" y="46"/>
                    <a:pt x="50" y="41"/>
                  </a:cubicBezTo>
                  <a:cubicBezTo>
                    <a:pt x="56" y="41"/>
                    <a:pt x="61" y="39"/>
                    <a:pt x="61" y="37"/>
                  </a:cubicBezTo>
                  <a:cubicBezTo>
                    <a:pt x="62" y="35"/>
                    <a:pt x="60" y="33"/>
                    <a:pt x="57" y="32"/>
                  </a:cubicBezTo>
                  <a:close/>
                </a:path>
              </a:pathLst>
            </a:custGeom>
            <a:solidFill>
              <a:schemeClr val="accent1"/>
            </a:solidFill>
            <a:ln>
              <a:noFill/>
            </a:ln>
          </p:spPr>
          <p:txBody>
            <a:bodyPr vert="horz" wrap="square" lIns="91440" tIns="45720" rIns="91440" bIns="45720" numCol="1" anchor="t" anchorCtr="0" compatLnSpc="1"/>
            <a:lstStyle/>
            <a:p>
              <a:endParaRPr lang="vi-VN"/>
            </a:p>
          </p:txBody>
        </p:sp>
        <p:sp>
          <p:nvSpPr>
            <p:cNvPr id="19" name="Hình tự do 27"/>
            <p:cNvSpPr/>
            <p:nvPr/>
          </p:nvSpPr>
          <p:spPr bwMode="auto">
            <a:xfrm flipH="1">
              <a:off x="1592821" y="6046412"/>
              <a:ext cx="193675" cy="198438"/>
            </a:xfrm>
            <a:custGeom>
              <a:avLst/>
              <a:gdLst>
                <a:gd name="T0" fmla="*/ 57 w 61"/>
                <a:gd name="T1" fmla="*/ 32 h 62"/>
                <a:gd name="T2" fmla="*/ 61 w 61"/>
                <a:gd name="T3" fmla="*/ 27 h 62"/>
                <a:gd name="T4" fmla="*/ 51 w 61"/>
                <a:gd name="T5" fmla="*/ 23 h 62"/>
                <a:gd name="T6" fmla="*/ 55 w 61"/>
                <a:gd name="T7" fmla="*/ 13 h 62"/>
                <a:gd name="T8" fmla="*/ 45 w 61"/>
                <a:gd name="T9" fmla="*/ 13 h 62"/>
                <a:gd name="T10" fmla="*/ 44 w 61"/>
                <a:gd name="T11" fmla="*/ 4 h 62"/>
                <a:gd name="T12" fmla="*/ 37 w 61"/>
                <a:gd name="T13" fmla="*/ 7 h 62"/>
                <a:gd name="T14" fmla="*/ 32 w 61"/>
                <a:gd name="T15" fmla="*/ 1 h 62"/>
                <a:gd name="T16" fmla="*/ 27 w 61"/>
                <a:gd name="T17" fmla="*/ 8 h 62"/>
                <a:gd name="T18" fmla="*/ 19 w 61"/>
                <a:gd name="T19" fmla="*/ 3 h 62"/>
                <a:gd name="T20" fmla="*/ 17 w 61"/>
                <a:gd name="T21" fmla="*/ 11 h 62"/>
                <a:gd name="T22" fmla="*/ 9 w 61"/>
                <a:gd name="T23" fmla="*/ 10 h 62"/>
                <a:gd name="T24" fmla="*/ 12 w 61"/>
                <a:gd name="T25" fmla="*/ 22 h 62"/>
                <a:gd name="T26" fmla="*/ 0 w 61"/>
                <a:gd name="T27" fmla="*/ 26 h 62"/>
                <a:gd name="T28" fmla="*/ 4 w 61"/>
                <a:gd name="T29" fmla="*/ 31 h 62"/>
                <a:gd name="T30" fmla="*/ 0 w 61"/>
                <a:gd name="T31" fmla="*/ 36 h 62"/>
                <a:gd name="T32" fmla="*/ 10 w 61"/>
                <a:gd name="T33" fmla="*/ 40 h 62"/>
                <a:gd name="T34" fmla="*/ 6 w 61"/>
                <a:gd name="T35" fmla="*/ 50 h 62"/>
                <a:gd name="T36" fmla="*/ 16 w 61"/>
                <a:gd name="T37" fmla="*/ 49 h 62"/>
                <a:gd name="T38" fmla="*/ 17 w 61"/>
                <a:gd name="T39" fmla="*/ 59 h 62"/>
                <a:gd name="T40" fmla="*/ 24 w 61"/>
                <a:gd name="T41" fmla="*/ 55 h 62"/>
                <a:gd name="T42" fmla="*/ 29 w 61"/>
                <a:gd name="T43" fmla="*/ 62 h 62"/>
                <a:gd name="T44" fmla="*/ 34 w 61"/>
                <a:gd name="T45" fmla="*/ 55 h 62"/>
                <a:gd name="T46" fmla="*/ 42 w 61"/>
                <a:gd name="T47" fmla="*/ 60 h 62"/>
                <a:gd name="T48" fmla="*/ 44 w 61"/>
                <a:gd name="T49" fmla="*/ 52 h 62"/>
                <a:gd name="T50" fmla="*/ 53 w 61"/>
                <a:gd name="T51" fmla="*/ 53 h 62"/>
                <a:gd name="T52" fmla="*/ 49 w 61"/>
                <a:gd name="T53" fmla="*/ 41 h 62"/>
                <a:gd name="T54" fmla="*/ 61 w 61"/>
                <a:gd name="T55" fmla="*/ 37 h 62"/>
                <a:gd name="T56" fmla="*/ 57 w 61"/>
                <a:gd name="T57" fmla="*/ 3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1" h="62">
                  <a:moveTo>
                    <a:pt x="57" y="32"/>
                  </a:moveTo>
                  <a:cubicBezTo>
                    <a:pt x="60" y="30"/>
                    <a:pt x="61" y="29"/>
                    <a:pt x="61" y="27"/>
                  </a:cubicBezTo>
                  <a:cubicBezTo>
                    <a:pt x="61" y="25"/>
                    <a:pt x="57" y="23"/>
                    <a:pt x="51" y="23"/>
                  </a:cubicBezTo>
                  <a:cubicBezTo>
                    <a:pt x="55" y="18"/>
                    <a:pt x="57" y="15"/>
                    <a:pt x="55" y="13"/>
                  </a:cubicBezTo>
                  <a:cubicBezTo>
                    <a:pt x="54" y="11"/>
                    <a:pt x="50" y="12"/>
                    <a:pt x="45" y="13"/>
                  </a:cubicBezTo>
                  <a:cubicBezTo>
                    <a:pt x="46" y="8"/>
                    <a:pt x="46" y="5"/>
                    <a:pt x="44" y="4"/>
                  </a:cubicBezTo>
                  <a:cubicBezTo>
                    <a:pt x="43" y="3"/>
                    <a:pt x="40" y="4"/>
                    <a:pt x="37" y="7"/>
                  </a:cubicBezTo>
                  <a:cubicBezTo>
                    <a:pt x="36" y="3"/>
                    <a:pt x="34" y="1"/>
                    <a:pt x="32" y="1"/>
                  </a:cubicBezTo>
                  <a:cubicBezTo>
                    <a:pt x="31" y="0"/>
                    <a:pt x="29" y="3"/>
                    <a:pt x="27" y="8"/>
                  </a:cubicBezTo>
                  <a:cubicBezTo>
                    <a:pt x="24" y="4"/>
                    <a:pt x="21" y="2"/>
                    <a:pt x="19" y="3"/>
                  </a:cubicBezTo>
                  <a:cubicBezTo>
                    <a:pt x="18" y="3"/>
                    <a:pt x="17" y="7"/>
                    <a:pt x="17" y="11"/>
                  </a:cubicBezTo>
                  <a:cubicBezTo>
                    <a:pt x="13" y="9"/>
                    <a:pt x="10" y="8"/>
                    <a:pt x="9" y="10"/>
                  </a:cubicBezTo>
                  <a:cubicBezTo>
                    <a:pt x="7" y="11"/>
                    <a:pt x="8" y="16"/>
                    <a:pt x="12" y="22"/>
                  </a:cubicBezTo>
                  <a:cubicBezTo>
                    <a:pt x="5" y="22"/>
                    <a:pt x="1" y="23"/>
                    <a:pt x="0" y="26"/>
                  </a:cubicBezTo>
                  <a:cubicBezTo>
                    <a:pt x="0" y="27"/>
                    <a:pt x="2" y="29"/>
                    <a:pt x="4" y="31"/>
                  </a:cubicBezTo>
                  <a:cubicBezTo>
                    <a:pt x="1" y="33"/>
                    <a:pt x="0" y="34"/>
                    <a:pt x="0" y="36"/>
                  </a:cubicBezTo>
                  <a:cubicBezTo>
                    <a:pt x="0" y="38"/>
                    <a:pt x="4" y="40"/>
                    <a:pt x="10" y="40"/>
                  </a:cubicBezTo>
                  <a:cubicBezTo>
                    <a:pt x="6" y="45"/>
                    <a:pt x="5" y="48"/>
                    <a:pt x="6" y="50"/>
                  </a:cubicBezTo>
                  <a:cubicBezTo>
                    <a:pt x="7" y="52"/>
                    <a:pt x="11" y="51"/>
                    <a:pt x="16" y="49"/>
                  </a:cubicBezTo>
                  <a:cubicBezTo>
                    <a:pt x="15" y="55"/>
                    <a:pt x="15" y="58"/>
                    <a:pt x="17" y="59"/>
                  </a:cubicBezTo>
                  <a:cubicBezTo>
                    <a:pt x="19" y="60"/>
                    <a:pt x="21" y="59"/>
                    <a:pt x="24" y="55"/>
                  </a:cubicBezTo>
                  <a:cubicBezTo>
                    <a:pt x="25" y="60"/>
                    <a:pt x="27" y="62"/>
                    <a:pt x="29" y="62"/>
                  </a:cubicBezTo>
                  <a:cubicBezTo>
                    <a:pt x="31" y="62"/>
                    <a:pt x="33" y="60"/>
                    <a:pt x="34" y="55"/>
                  </a:cubicBezTo>
                  <a:cubicBezTo>
                    <a:pt x="37" y="59"/>
                    <a:pt x="40" y="61"/>
                    <a:pt x="42" y="60"/>
                  </a:cubicBezTo>
                  <a:cubicBezTo>
                    <a:pt x="44" y="60"/>
                    <a:pt x="44" y="56"/>
                    <a:pt x="44" y="52"/>
                  </a:cubicBezTo>
                  <a:cubicBezTo>
                    <a:pt x="48" y="54"/>
                    <a:pt x="51" y="55"/>
                    <a:pt x="53" y="53"/>
                  </a:cubicBezTo>
                  <a:cubicBezTo>
                    <a:pt x="54" y="51"/>
                    <a:pt x="53" y="47"/>
                    <a:pt x="49" y="41"/>
                  </a:cubicBezTo>
                  <a:cubicBezTo>
                    <a:pt x="56" y="41"/>
                    <a:pt x="60" y="40"/>
                    <a:pt x="61" y="37"/>
                  </a:cubicBezTo>
                  <a:cubicBezTo>
                    <a:pt x="61" y="36"/>
                    <a:pt x="60" y="34"/>
                    <a:pt x="57" y="32"/>
                  </a:cubicBezTo>
                  <a:close/>
                </a:path>
              </a:pathLst>
            </a:custGeom>
            <a:solidFill>
              <a:schemeClr val="accent2">
                <a:lumMod val="75000"/>
              </a:schemeClr>
            </a:solidFill>
            <a:ln>
              <a:noFill/>
            </a:ln>
          </p:spPr>
          <p:txBody>
            <a:bodyPr vert="horz" wrap="square" lIns="91440" tIns="45720" rIns="91440" bIns="45720" numCol="1" anchor="t" anchorCtr="0" compatLnSpc="1"/>
            <a:lstStyle/>
            <a:p>
              <a:pPr lvl="0"/>
              <a:endParaRPr lang="vi-VN"/>
            </a:p>
          </p:txBody>
        </p:sp>
        <p:grpSp>
          <p:nvGrpSpPr>
            <p:cNvPr id="20" name="Nhóm 19"/>
            <p:cNvGrpSpPr/>
            <p:nvPr/>
          </p:nvGrpSpPr>
          <p:grpSpPr>
            <a:xfrm>
              <a:off x="749894" y="5783561"/>
              <a:ext cx="325521" cy="364355"/>
              <a:chOff x="2114915" y="2460535"/>
              <a:chExt cx="452438" cy="506413"/>
            </a:xfrm>
          </p:grpSpPr>
          <p:sp>
            <p:nvSpPr>
              <p:cNvPr id="21" name="Hình tự do 28"/>
              <p:cNvSpPr/>
              <p:nvPr/>
            </p:nvSpPr>
            <p:spPr bwMode="auto">
              <a:xfrm flipH="1">
                <a:off x="2114915" y="2512923"/>
                <a:ext cx="430213" cy="450850"/>
              </a:xfrm>
              <a:custGeom>
                <a:avLst/>
                <a:gdLst>
                  <a:gd name="T0" fmla="*/ 19 w 135"/>
                  <a:gd name="T1" fmla="*/ 32 h 141"/>
                  <a:gd name="T2" fmla="*/ 9 w 135"/>
                  <a:gd name="T3" fmla="*/ 100 h 141"/>
                  <a:gd name="T4" fmla="*/ 66 w 135"/>
                  <a:gd name="T5" fmla="*/ 135 h 141"/>
                  <a:gd name="T6" fmla="*/ 88 w 135"/>
                  <a:gd name="T7" fmla="*/ 90 h 141"/>
                  <a:gd name="T8" fmla="*/ 126 w 135"/>
                  <a:gd name="T9" fmla="*/ 63 h 141"/>
                  <a:gd name="T10" fmla="*/ 19 w 135"/>
                  <a:gd name="T11" fmla="*/ 32 h 141"/>
                </a:gdLst>
                <a:ahLst/>
                <a:cxnLst>
                  <a:cxn ang="0">
                    <a:pos x="T0" y="T1"/>
                  </a:cxn>
                  <a:cxn ang="0">
                    <a:pos x="T2" y="T3"/>
                  </a:cxn>
                  <a:cxn ang="0">
                    <a:pos x="T4" y="T5"/>
                  </a:cxn>
                  <a:cxn ang="0">
                    <a:pos x="T6" y="T7"/>
                  </a:cxn>
                  <a:cxn ang="0">
                    <a:pos x="T8" y="T9"/>
                  </a:cxn>
                  <a:cxn ang="0">
                    <a:pos x="T10" y="T11"/>
                  </a:cxn>
                </a:cxnLst>
                <a:rect l="0" t="0" r="r" b="b"/>
                <a:pathLst>
                  <a:path w="135" h="141">
                    <a:moveTo>
                      <a:pt x="19" y="32"/>
                    </a:moveTo>
                    <a:cubicBezTo>
                      <a:pt x="7" y="39"/>
                      <a:pt x="0" y="77"/>
                      <a:pt x="9" y="100"/>
                    </a:cubicBezTo>
                    <a:cubicBezTo>
                      <a:pt x="21" y="129"/>
                      <a:pt x="53" y="141"/>
                      <a:pt x="66" y="135"/>
                    </a:cubicBezTo>
                    <a:cubicBezTo>
                      <a:pt x="87" y="124"/>
                      <a:pt x="92" y="107"/>
                      <a:pt x="88" y="90"/>
                    </a:cubicBezTo>
                    <a:cubicBezTo>
                      <a:pt x="109" y="86"/>
                      <a:pt x="124" y="73"/>
                      <a:pt x="126" y="63"/>
                    </a:cubicBezTo>
                    <a:cubicBezTo>
                      <a:pt x="135" y="0"/>
                      <a:pt x="42" y="7"/>
                      <a:pt x="19" y="32"/>
                    </a:cubicBezTo>
                    <a:close/>
                  </a:path>
                </a:pathLst>
              </a:custGeom>
              <a:solidFill>
                <a:schemeClr val="accent1">
                  <a:lumMod val="60000"/>
                  <a:lumOff val="40000"/>
                </a:schemeClr>
              </a:solidFill>
              <a:ln>
                <a:noFill/>
              </a:ln>
            </p:spPr>
            <p:txBody>
              <a:bodyPr vert="horz" wrap="square" lIns="91440" tIns="45720" rIns="91440" bIns="45720" numCol="1" anchor="t" anchorCtr="0" compatLnSpc="1"/>
              <a:lstStyle/>
              <a:p>
                <a:endParaRPr lang="vi-VN"/>
              </a:p>
            </p:txBody>
          </p:sp>
          <p:sp>
            <p:nvSpPr>
              <p:cNvPr id="22" name="Hình tự do 29"/>
              <p:cNvSpPr/>
              <p:nvPr/>
            </p:nvSpPr>
            <p:spPr bwMode="auto">
              <a:xfrm flipH="1">
                <a:off x="2124440" y="2460535"/>
                <a:ext cx="442913" cy="506413"/>
              </a:xfrm>
              <a:custGeom>
                <a:avLst/>
                <a:gdLst>
                  <a:gd name="T0" fmla="*/ 85 w 139"/>
                  <a:gd name="T1" fmla="*/ 46 h 158"/>
                  <a:gd name="T2" fmla="*/ 138 w 139"/>
                  <a:gd name="T3" fmla="*/ 23 h 158"/>
                  <a:gd name="T4" fmla="*/ 27 w 139"/>
                  <a:gd name="T5" fmla="*/ 42 h 158"/>
                  <a:gd name="T6" fmla="*/ 24 w 139"/>
                  <a:gd name="T7" fmla="*/ 42 h 158"/>
                  <a:gd name="T8" fmla="*/ 24 w 139"/>
                  <a:gd name="T9" fmla="*/ 45 h 158"/>
                  <a:gd name="T10" fmla="*/ 5 w 139"/>
                  <a:gd name="T11" fmla="*/ 98 h 158"/>
                  <a:gd name="T12" fmla="*/ 11 w 139"/>
                  <a:gd name="T13" fmla="*/ 155 h 158"/>
                  <a:gd name="T14" fmla="*/ 32 w 139"/>
                  <a:gd name="T15" fmla="*/ 60 h 158"/>
                  <a:gd name="T16" fmla="*/ 58 w 139"/>
                  <a:gd name="T17" fmla="*/ 90 h 158"/>
                  <a:gd name="T18" fmla="*/ 109 w 139"/>
                  <a:gd name="T19" fmla="*/ 117 h 158"/>
                  <a:gd name="T20" fmla="*/ 43 w 139"/>
                  <a:gd name="T21" fmla="*/ 48 h 158"/>
                  <a:gd name="T22" fmla="*/ 85 w 139"/>
                  <a:gd name="T23" fmla="*/ 46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9" h="158">
                    <a:moveTo>
                      <a:pt x="85" y="46"/>
                    </a:moveTo>
                    <a:cubicBezTo>
                      <a:pt x="115" y="41"/>
                      <a:pt x="139" y="28"/>
                      <a:pt x="138" y="23"/>
                    </a:cubicBezTo>
                    <a:cubicBezTo>
                      <a:pt x="133" y="0"/>
                      <a:pt x="34" y="29"/>
                      <a:pt x="27" y="42"/>
                    </a:cubicBezTo>
                    <a:cubicBezTo>
                      <a:pt x="25" y="42"/>
                      <a:pt x="25" y="42"/>
                      <a:pt x="24" y="42"/>
                    </a:cubicBezTo>
                    <a:cubicBezTo>
                      <a:pt x="24" y="43"/>
                      <a:pt x="24" y="44"/>
                      <a:pt x="24" y="45"/>
                    </a:cubicBezTo>
                    <a:cubicBezTo>
                      <a:pt x="18" y="51"/>
                      <a:pt x="8" y="77"/>
                      <a:pt x="5" y="98"/>
                    </a:cubicBezTo>
                    <a:cubicBezTo>
                      <a:pt x="0" y="129"/>
                      <a:pt x="6" y="155"/>
                      <a:pt x="11" y="155"/>
                    </a:cubicBezTo>
                    <a:cubicBezTo>
                      <a:pt x="30" y="158"/>
                      <a:pt x="35" y="91"/>
                      <a:pt x="32" y="60"/>
                    </a:cubicBezTo>
                    <a:cubicBezTo>
                      <a:pt x="38" y="69"/>
                      <a:pt x="48" y="81"/>
                      <a:pt x="58" y="90"/>
                    </a:cubicBezTo>
                    <a:cubicBezTo>
                      <a:pt x="81" y="111"/>
                      <a:pt x="106" y="121"/>
                      <a:pt x="109" y="117"/>
                    </a:cubicBezTo>
                    <a:cubicBezTo>
                      <a:pt x="121" y="103"/>
                      <a:pt x="72" y="63"/>
                      <a:pt x="43" y="48"/>
                    </a:cubicBezTo>
                    <a:cubicBezTo>
                      <a:pt x="55" y="49"/>
                      <a:pt x="71" y="49"/>
                      <a:pt x="85" y="46"/>
                    </a:cubicBezTo>
                    <a:close/>
                  </a:path>
                </a:pathLst>
              </a:custGeom>
              <a:solidFill>
                <a:schemeClr val="accent1">
                  <a:lumMod val="20000"/>
                  <a:lumOff val="80000"/>
                </a:schemeClr>
              </a:solidFill>
              <a:ln>
                <a:noFill/>
              </a:ln>
            </p:spPr>
            <p:txBody>
              <a:bodyPr vert="horz" wrap="square" lIns="91440" tIns="45720" rIns="91440" bIns="45720" numCol="1" anchor="t" anchorCtr="0" compatLnSpc="1"/>
              <a:lstStyle/>
              <a:p>
                <a:endParaRPr lang="vi-VN"/>
              </a:p>
            </p:txBody>
          </p:sp>
        </p:grpSp>
        <p:sp>
          <p:nvSpPr>
            <p:cNvPr id="23" name="Hình tự do 30"/>
            <p:cNvSpPr>
              <a:spLocks noEditPoints="1"/>
            </p:cNvSpPr>
            <p:nvPr/>
          </p:nvSpPr>
          <p:spPr bwMode="auto">
            <a:xfrm flipH="1">
              <a:off x="1416049" y="5482877"/>
              <a:ext cx="4602163" cy="879475"/>
            </a:xfrm>
            <a:custGeom>
              <a:avLst/>
              <a:gdLst>
                <a:gd name="T0" fmla="*/ 1444 w 1444"/>
                <a:gd name="T1" fmla="*/ 28 h 275"/>
                <a:gd name="T2" fmla="*/ 1438 w 1444"/>
                <a:gd name="T3" fmla="*/ 21 h 275"/>
                <a:gd name="T4" fmla="*/ 1045 w 1444"/>
                <a:gd name="T5" fmla="*/ 119 h 275"/>
                <a:gd name="T6" fmla="*/ 1008 w 1444"/>
                <a:gd name="T7" fmla="*/ 87 h 275"/>
                <a:gd name="T8" fmla="*/ 918 w 1444"/>
                <a:gd name="T9" fmla="*/ 55 h 275"/>
                <a:gd name="T10" fmla="*/ 975 w 1444"/>
                <a:gd name="T11" fmla="*/ 7 h 275"/>
                <a:gd name="T12" fmla="*/ 969 w 1444"/>
                <a:gd name="T13" fmla="*/ 0 h 275"/>
                <a:gd name="T14" fmla="*/ 905 w 1444"/>
                <a:gd name="T15" fmla="*/ 53 h 275"/>
                <a:gd name="T16" fmla="*/ 561 w 1444"/>
                <a:gd name="T17" fmla="*/ 123 h 275"/>
                <a:gd name="T18" fmla="*/ 0 w 1444"/>
                <a:gd name="T19" fmla="*/ 207 h 275"/>
                <a:gd name="T20" fmla="*/ 2 w 1444"/>
                <a:gd name="T21" fmla="*/ 216 h 275"/>
                <a:gd name="T22" fmla="*/ 890 w 1444"/>
                <a:gd name="T23" fmla="*/ 129 h 275"/>
                <a:gd name="T24" fmla="*/ 1040 w 1444"/>
                <a:gd name="T25" fmla="*/ 129 h 275"/>
                <a:gd name="T26" fmla="*/ 1083 w 1444"/>
                <a:gd name="T27" fmla="*/ 275 h 275"/>
                <a:gd name="T28" fmla="*/ 1092 w 1444"/>
                <a:gd name="T29" fmla="*/ 275 h 275"/>
                <a:gd name="T30" fmla="*/ 1052 w 1444"/>
                <a:gd name="T31" fmla="*/ 129 h 275"/>
                <a:gd name="T32" fmla="*/ 1444 w 1444"/>
                <a:gd name="T33" fmla="*/ 28 h 275"/>
                <a:gd name="T34" fmla="*/ 890 w 1444"/>
                <a:gd name="T35" fmla="*/ 119 h 275"/>
                <a:gd name="T36" fmla="*/ 589 w 1444"/>
                <a:gd name="T37" fmla="*/ 122 h 275"/>
                <a:gd name="T38" fmla="*/ 1002 w 1444"/>
                <a:gd name="T39" fmla="*/ 95 h 275"/>
                <a:gd name="T40" fmla="*/ 1032 w 1444"/>
                <a:gd name="T41" fmla="*/ 120 h 275"/>
                <a:gd name="T42" fmla="*/ 890 w 1444"/>
                <a:gd name="T43" fmla="*/ 119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44" h="275">
                  <a:moveTo>
                    <a:pt x="1444" y="28"/>
                  </a:moveTo>
                  <a:cubicBezTo>
                    <a:pt x="1438" y="21"/>
                    <a:pt x="1438" y="21"/>
                    <a:pt x="1438" y="21"/>
                  </a:cubicBezTo>
                  <a:cubicBezTo>
                    <a:pt x="1333" y="100"/>
                    <a:pt x="1207" y="117"/>
                    <a:pt x="1045" y="119"/>
                  </a:cubicBezTo>
                  <a:cubicBezTo>
                    <a:pt x="1034" y="107"/>
                    <a:pt x="1022" y="96"/>
                    <a:pt x="1008" y="87"/>
                  </a:cubicBezTo>
                  <a:cubicBezTo>
                    <a:pt x="981" y="70"/>
                    <a:pt x="951" y="60"/>
                    <a:pt x="918" y="55"/>
                  </a:cubicBezTo>
                  <a:cubicBezTo>
                    <a:pt x="975" y="7"/>
                    <a:pt x="975" y="7"/>
                    <a:pt x="975" y="7"/>
                  </a:cubicBezTo>
                  <a:cubicBezTo>
                    <a:pt x="969" y="0"/>
                    <a:pt x="969" y="0"/>
                    <a:pt x="969" y="0"/>
                  </a:cubicBezTo>
                  <a:cubicBezTo>
                    <a:pt x="905" y="53"/>
                    <a:pt x="905" y="53"/>
                    <a:pt x="905" y="53"/>
                  </a:cubicBezTo>
                  <a:cubicBezTo>
                    <a:pt x="757" y="37"/>
                    <a:pt x="574" y="117"/>
                    <a:pt x="561" y="123"/>
                  </a:cubicBezTo>
                  <a:cubicBezTo>
                    <a:pt x="397" y="132"/>
                    <a:pt x="212" y="153"/>
                    <a:pt x="0" y="207"/>
                  </a:cubicBezTo>
                  <a:cubicBezTo>
                    <a:pt x="2" y="216"/>
                    <a:pt x="2" y="216"/>
                    <a:pt x="2" y="216"/>
                  </a:cubicBezTo>
                  <a:cubicBezTo>
                    <a:pt x="371" y="123"/>
                    <a:pt x="659" y="126"/>
                    <a:pt x="890" y="129"/>
                  </a:cubicBezTo>
                  <a:cubicBezTo>
                    <a:pt x="943" y="129"/>
                    <a:pt x="993" y="130"/>
                    <a:pt x="1040" y="129"/>
                  </a:cubicBezTo>
                  <a:cubicBezTo>
                    <a:pt x="1068" y="164"/>
                    <a:pt x="1082" y="213"/>
                    <a:pt x="1083" y="275"/>
                  </a:cubicBezTo>
                  <a:cubicBezTo>
                    <a:pt x="1092" y="275"/>
                    <a:pt x="1092" y="275"/>
                    <a:pt x="1092" y="275"/>
                  </a:cubicBezTo>
                  <a:cubicBezTo>
                    <a:pt x="1092" y="214"/>
                    <a:pt x="1079" y="165"/>
                    <a:pt x="1052" y="129"/>
                  </a:cubicBezTo>
                  <a:cubicBezTo>
                    <a:pt x="1212" y="126"/>
                    <a:pt x="1338" y="108"/>
                    <a:pt x="1444" y="28"/>
                  </a:cubicBezTo>
                  <a:moveTo>
                    <a:pt x="890" y="119"/>
                  </a:moveTo>
                  <a:cubicBezTo>
                    <a:pt x="799" y="118"/>
                    <a:pt x="699" y="117"/>
                    <a:pt x="589" y="122"/>
                  </a:cubicBezTo>
                  <a:cubicBezTo>
                    <a:pt x="664" y="93"/>
                    <a:pt x="883" y="18"/>
                    <a:pt x="1002" y="95"/>
                  </a:cubicBezTo>
                  <a:cubicBezTo>
                    <a:pt x="1013" y="102"/>
                    <a:pt x="1023" y="110"/>
                    <a:pt x="1032" y="120"/>
                  </a:cubicBezTo>
                  <a:cubicBezTo>
                    <a:pt x="987" y="120"/>
                    <a:pt x="940" y="120"/>
                    <a:pt x="890" y="119"/>
                  </a:cubicBezTo>
                </a:path>
              </a:pathLst>
            </a:custGeom>
            <a:solidFill>
              <a:schemeClr val="accent2"/>
            </a:solidFill>
            <a:ln>
              <a:noFill/>
            </a:ln>
          </p:spPr>
          <p:txBody>
            <a:bodyPr vert="horz" wrap="square" lIns="91440" tIns="45720" rIns="91440" bIns="45720" numCol="1" anchor="t" anchorCtr="0" compatLnSpc="1"/>
            <a:lstStyle/>
            <a:p>
              <a:endParaRPr lang="vi-VN"/>
            </a:p>
          </p:txBody>
        </p:sp>
        <p:sp>
          <p:nvSpPr>
            <p:cNvPr id="24" name="Hình tự do 31"/>
            <p:cNvSpPr/>
            <p:nvPr/>
          </p:nvSpPr>
          <p:spPr bwMode="auto">
            <a:xfrm flipH="1">
              <a:off x="2806971" y="5393578"/>
              <a:ext cx="149225" cy="150813"/>
            </a:xfrm>
            <a:custGeom>
              <a:avLst/>
              <a:gdLst>
                <a:gd name="T0" fmla="*/ 11 w 47"/>
                <a:gd name="T1" fmla="*/ 11 h 47"/>
                <a:gd name="T2" fmla="*/ 7 w 47"/>
                <a:gd name="T3" fmla="*/ 40 h 47"/>
                <a:gd name="T4" fmla="*/ 36 w 47"/>
                <a:gd name="T5" fmla="*/ 37 h 47"/>
                <a:gd name="T6" fmla="*/ 40 w 47"/>
                <a:gd name="T7" fmla="*/ 8 h 47"/>
                <a:gd name="T8" fmla="*/ 11 w 47"/>
                <a:gd name="T9" fmla="*/ 11 h 47"/>
              </a:gdLst>
              <a:ahLst/>
              <a:cxnLst>
                <a:cxn ang="0">
                  <a:pos x="T0" y="T1"/>
                </a:cxn>
                <a:cxn ang="0">
                  <a:pos x="T2" y="T3"/>
                </a:cxn>
                <a:cxn ang="0">
                  <a:pos x="T4" y="T5"/>
                </a:cxn>
                <a:cxn ang="0">
                  <a:pos x="T6" y="T7"/>
                </a:cxn>
                <a:cxn ang="0">
                  <a:pos x="T8" y="T9"/>
                </a:cxn>
              </a:cxnLst>
              <a:rect l="0" t="0" r="r" b="b"/>
              <a:pathLst>
                <a:path w="47" h="47">
                  <a:moveTo>
                    <a:pt x="11" y="11"/>
                  </a:moveTo>
                  <a:cubicBezTo>
                    <a:pt x="2" y="19"/>
                    <a:pt x="0" y="32"/>
                    <a:pt x="7" y="40"/>
                  </a:cubicBezTo>
                  <a:cubicBezTo>
                    <a:pt x="14" y="47"/>
                    <a:pt x="27" y="46"/>
                    <a:pt x="36" y="37"/>
                  </a:cubicBezTo>
                  <a:cubicBezTo>
                    <a:pt x="45" y="28"/>
                    <a:pt x="47" y="15"/>
                    <a:pt x="40" y="8"/>
                  </a:cubicBezTo>
                  <a:cubicBezTo>
                    <a:pt x="33" y="0"/>
                    <a:pt x="20" y="2"/>
                    <a:pt x="11" y="11"/>
                  </a:cubicBezTo>
                  <a:close/>
                </a:path>
              </a:pathLst>
            </a:custGeom>
            <a:solidFill>
              <a:schemeClr val="bg1"/>
            </a:solidFill>
            <a:ln>
              <a:noFill/>
            </a:ln>
          </p:spPr>
          <p:txBody>
            <a:bodyPr vert="horz" wrap="square" lIns="91440" tIns="45720" rIns="91440" bIns="45720" numCol="1" anchor="t" anchorCtr="0" compatLnSpc="1"/>
            <a:lstStyle/>
            <a:p>
              <a:endParaRPr lang="vi-VN"/>
            </a:p>
          </p:txBody>
        </p:sp>
        <p:sp>
          <p:nvSpPr>
            <p:cNvPr id="25" name="Hình tự do 32"/>
            <p:cNvSpPr/>
            <p:nvPr/>
          </p:nvSpPr>
          <p:spPr bwMode="auto">
            <a:xfrm flipH="1">
              <a:off x="2051052" y="5522596"/>
              <a:ext cx="892175" cy="895542"/>
            </a:xfrm>
            <a:custGeom>
              <a:avLst/>
              <a:gdLst>
                <a:gd name="T0" fmla="*/ 242 w 264"/>
                <a:gd name="T1" fmla="*/ 157 h 264"/>
                <a:gd name="T2" fmla="*/ 259 w 264"/>
                <a:gd name="T3" fmla="*/ 128 h 264"/>
                <a:gd name="T4" fmla="*/ 238 w 264"/>
                <a:gd name="T5" fmla="*/ 66 h 264"/>
                <a:gd name="T6" fmla="*/ 192 w 264"/>
                <a:gd name="T7" fmla="*/ 20 h 264"/>
                <a:gd name="T8" fmla="*/ 158 w 264"/>
                <a:gd name="T9" fmla="*/ 23 h 264"/>
                <a:gd name="T10" fmla="*/ 157 w 264"/>
                <a:gd name="T11" fmla="*/ 23 h 264"/>
                <a:gd name="T12" fmla="*/ 156 w 264"/>
                <a:gd name="T13" fmla="*/ 23 h 264"/>
                <a:gd name="T14" fmla="*/ 128 w 264"/>
                <a:gd name="T15" fmla="*/ 5 h 264"/>
                <a:gd name="T16" fmla="*/ 66 w 264"/>
                <a:gd name="T17" fmla="*/ 26 h 264"/>
                <a:gd name="T18" fmla="*/ 20 w 264"/>
                <a:gd name="T19" fmla="*/ 72 h 264"/>
                <a:gd name="T20" fmla="*/ 23 w 264"/>
                <a:gd name="T21" fmla="*/ 106 h 264"/>
                <a:gd name="T22" fmla="*/ 23 w 264"/>
                <a:gd name="T23" fmla="*/ 107 h 264"/>
                <a:gd name="T24" fmla="*/ 22 w 264"/>
                <a:gd name="T25" fmla="*/ 108 h 264"/>
                <a:gd name="T26" fmla="*/ 5 w 264"/>
                <a:gd name="T27" fmla="*/ 136 h 264"/>
                <a:gd name="T28" fmla="*/ 26 w 264"/>
                <a:gd name="T29" fmla="*/ 198 h 264"/>
                <a:gd name="T30" fmla="*/ 72 w 264"/>
                <a:gd name="T31" fmla="*/ 244 h 264"/>
                <a:gd name="T32" fmla="*/ 106 w 264"/>
                <a:gd name="T33" fmla="*/ 241 h 264"/>
                <a:gd name="T34" fmla="*/ 107 w 264"/>
                <a:gd name="T35" fmla="*/ 242 h 264"/>
                <a:gd name="T36" fmla="*/ 108 w 264"/>
                <a:gd name="T37" fmla="*/ 242 h 264"/>
                <a:gd name="T38" fmla="*/ 136 w 264"/>
                <a:gd name="T39" fmla="*/ 259 h 264"/>
                <a:gd name="T40" fmla="*/ 198 w 264"/>
                <a:gd name="T41" fmla="*/ 238 h 264"/>
                <a:gd name="T42" fmla="*/ 244 w 264"/>
                <a:gd name="T43" fmla="*/ 192 h 264"/>
                <a:gd name="T44" fmla="*/ 241 w 264"/>
                <a:gd name="T45" fmla="*/ 159 h 264"/>
                <a:gd name="T46" fmla="*/ 241 w 264"/>
                <a:gd name="T47" fmla="*/ 158 h 264"/>
                <a:gd name="T48" fmla="*/ 242 w 264"/>
                <a:gd name="T49" fmla="*/ 157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64" h="264">
                  <a:moveTo>
                    <a:pt x="242" y="157"/>
                  </a:moveTo>
                  <a:cubicBezTo>
                    <a:pt x="250" y="149"/>
                    <a:pt x="256" y="139"/>
                    <a:pt x="259" y="128"/>
                  </a:cubicBezTo>
                  <a:cubicBezTo>
                    <a:pt x="264" y="107"/>
                    <a:pt x="255" y="85"/>
                    <a:pt x="238" y="66"/>
                  </a:cubicBezTo>
                  <a:cubicBezTo>
                    <a:pt x="229" y="42"/>
                    <a:pt x="213" y="25"/>
                    <a:pt x="192" y="20"/>
                  </a:cubicBezTo>
                  <a:cubicBezTo>
                    <a:pt x="181" y="18"/>
                    <a:pt x="170" y="19"/>
                    <a:pt x="158" y="23"/>
                  </a:cubicBezTo>
                  <a:cubicBezTo>
                    <a:pt x="157" y="23"/>
                    <a:pt x="157" y="23"/>
                    <a:pt x="157" y="23"/>
                  </a:cubicBezTo>
                  <a:cubicBezTo>
                    <a:pt x="156" y="23"/>
                    <a:pt x="156" y="23"/>
                    <a:pt x="156" y="23"/>
                  </a:cubicBezTo>
                  <a:cubicBezTo>
                    <a:pt x="148" y="14"/>
                    <a:pt x="139" y="8"/>
                    <a:pt x="128" y="5"/>
                  </a:cubicBezTo>
                  <a:cubicBezTo>
                    <a:pt x="107" y="0"/>
                    <a:pt x="85" y="9"/>
                    <a:pt x="66" y="26"/>
                  </a:cubicBezTo>
                  <a:cubicBezTo>
                    <a:pt x="42" y="35"/>
                    <a:pt x="25" y="51"/>
                    <a:pt x="20" y="72"/>
                  </a:cubicBezTo>
                  <a:cubicBezTo>
                    <a:pt x="17" y="83"/>
                    <a:pt x="19" y="95"/>
                    <a:pt x="23" y="106"/>
                  </a:cubicBezTo>
                  <a:cubicBezTo>
                    <a:pt x="23" y="107"/>
                    <a:pt x="23" y="107"/>
                    <a:pt x="23" y="107"/>
                  </a:cubicBezTo>
                  <a:cubicBezTo>
                    <a:pt x="22" y="108"/>
                    <a:pt x="22" y="108"/>
                    <a:pt x="22" y="108"/>
                  </a:cubicBezTo>
                  <a:cubicBezTo>
                    <a:pt x="14" y="116"/>
                    <a:pt x="8" y="125"/>
                    <a:pt x="5" y="136"/>
                  </a:cubicBezTo>
                  <a:cubicBezTo>
                    <a:pt x="0" y="157"/>
                    <a:pt x="9" y="179"/>
                    <a:pt x="26" y="198"/>
                  </a:cubicBezTo>
                  <a:cubicBezTo>
                    <a:pt x="35" y="222"/>
                    <a:pt x="51" y="239"/>
                    <a:pt x="72" y="244"/>
                  </a:cubicBezTo>
                  <a:cubicBezTo>
                    <a:pt x="83" y="247"/>
                    <a:pt x="94" y="246"/>
                    <a:pt x="106" y="241"/>
                  </a:cubicBezTo>
                  <a:cubicBezTo>
                    <a:pt x="107" y="242"/>
                    <a:pt x="107" y="242"/>
                    <a:pt x="107" y="242"/>
                  </a:cubicBezTo>
                  <a:cubicBezTo>
                    <a:pt x="108" y="242"/>
                    <a:pt x="108" y="242"/>
                    <a:pt x="108" y="242"/>
                  </a:cubicBezTo>
                  <a:cubicBezTo>
                    <a:pt x="116" y="250"/>
                    <a:pt x="125" y="257"/>
                    <a:pt x="136" y="259"/>
                  </a:cubicBezTo>
                  <a:cubicBezTo>
                    <a:pt x="157" y="264"/>
                    <a:pt x="179" y="256"/>
                    <a:pt x="198" y="238"/>
                  </a:cubicBezTo>
                  <a:cubicBezTo>
                    <a:pt x="222" y="229"/>
                    <a:pt x="239" y="213"/>
                    <a:pt x="244" y="192"/>
                  </a:cubicBezTo>
                  <a:cubicBezTo>
                    <a:pt x="247" y="181"/>
                    <a:pt x="245" y="170"/>
                    <a:pt x="241" y="159"/>
                  </a:cubicBezTo>
                  <a:cubicBezTo>
                    <a:pt x="241" y="158"/>
                    <a:pt x="241" y="158"/>
                    <a:pt x="241" y="158"/>
                  </a:cubicBezTo>
                  <a:lnTo>
                    <a:pt x="242" y="157"/>
                  </a:lnTo>
                  <a:close/>
                </a:path>
              </a:pathLst>
            </a:custGeom>
            <a:gradFill flip="none" rotWithShape="1">
              <a:gsLst>
                <a:gs pos="0">
                  <a:schemeClr val="accent1">
                    <a:lumMod val="75000"/>
                  </a:schemeClr>
                </a:gs>
                <a:gs pos="100000">
                  <a:schemeClr val="accent1">
                    <a:lumMod val="60000"/>
                    <a:lumOff val="40000"/>
                  </a:schemeClr>
                </a:gs>
              </a:gsLst>
              <a:path path="circle">
                <a:fillToRect l="50000" t="50000" r="50000" b="50000"/>
              </a:path>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vi-VN"/>
            </a:p>
          </p:txBody>
        </p:sp>
        <p:sp>
          <p:nvSpPr>
            <p:cNvPr id="26" name="Hình tự do 33"/>
            <p:cNvSpPr/>
            <p:nvPr/>
          </p:nvSpPr>
          <p:spPr bwMode="auto">
            <a:xfrm flipH="1">
              <a:off x="2216501" y="5688259"/>
              <a:ext cx="561276" cy="564216"/>
            </a:xfrm>
            <a:custGeom>
              <a:avLst/>
              <a:gdLst>
                <a:gd name="T0" fmla="*/ 93 w 95"/>
                <a:gd name="T1" fmla="*/ 45 h 95"/>
                <a:gd name="T2" fmla="*/ 92 w 95"/>
                <a:gd name="T3" fmla="*/ 32 h 95"/>
                <a:gd name="T4" fmla="*/ 75 w 95"/>
                <a:gd name="T5" fmla="*/ 17 h 95"/>
                <a:gd name="T6" fmla="*/ 58 w 95"/>
                <a:gd name="T7" fmla="*/ 1 h 95"/>
                <a:gd name="T8" fmla="*/ 45 w 95"/>
                <a:gd name="T9" fmla="*/ 2 h 95"/>
                <a:gd name="T10" fmla="*/ 32 w 95"/>
                <a:gd name="T11" fmla="*/ 3 h 95"/>
                <a:gd name="T12" fmla="*/ 16 w 95"/>
                <a:gd name="T13" fmla="*/ 20 h 95"/>
                <a:gd name="T14" fmla="*/ 1 w 95"/>
                <a:gd name="T15" fmla="*/ 37 h 95"/>
                <a:gd name="T16" fmla="*/ 2 w 95"/>
                <a:gd name="T17" fmla="*/ 50 h 95"/>
                <a:gd name="T18" fmla="*/ 2 w 95"/>
                <a:gd name="T19" fmla="*/ 63 h 95"/>
                <a:gd name="T20" fmla="*/ 19 w 95"/>
                <a:gd name="T21" fmla="*/ 79 h 95"/>
                <a:gd name="T22" fmla="*/ 36 w 95"/>
                <a:gd name="T23" fmla="*/ 94 h 95"/>
                <a:gd name="T24" fmla="*/ 50 w 95"/>
                <a:gd name="T25" fmla="*/ 93 h 95"/>
                <a:gd name="T26" fmla="*/ 63 w 95"/>
                <a:gd name="T27" fmla="*/ 93 h 95"/>
                <a:gd name="T28" fmla="*/ 78 w 95"/>
                <a:gd name="T29" fmla="*/ 76 h 95"/>
                <a:gd name="T30" fmla="*/ 94 w 95"/>
                <a:gd name="T31" fmla="*/ 59 h 95"/>
                <a:gd name="T32" fmla="*/ 93 w 95"/>
                <a:gd name="T33" fmla="*/ 4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5" h="95">
                  <a:moveTo>
                    <a:pt x="93" y="45"/>
                  </a:moveTo>
                  <a:cubicBezTo>
                    <a:pt x="94" y="41"/>
                    <a:pt x="94" y="36"/>
                    <a:pt x="92" y="32"/>
                  </a:cubicBezTo>
                  <a:cubicBezTo>
                    <a:pt x="90" y="25"/>
                    <a:pt x="83" y="20"/>
                    <a:pt x="75" y="17"/>
                  </a:cubicBezTo>
                  <a:cubicBezTo>
                    <a:pt x="71" y="9"/>
                    <a:pt x="66" y="3"/>
                    <a:pt x="58" y="1"/>
                  </a:cubicBezTo>
                  <a:cubicBezTo>
                    <a:pt x="54" y="0"/>
                    <a:pt x="49" y="1"/>
                    <a:pt x="45" y="2"/>
                  </a:cubicBezTo>
                  <a:cubicBezTo>
                    <a:pt x="40" y="1"/>
                    <a:pt x="36" y="1"/>
                    <a:pt x="32" y="3"/>
                  </a:cubicBezTo>
                  <a:cubicBezTo>
                    <a:pt x="24" y="5"/>
                    <a:pt x="19" y="11"/>
                    <a:pt x="16" y="20"/>
                  </a:cubicBezTo>
                  <a:cubicBezTo>
                    <a:pt x="8" y="24"/>
                    <a:pt x="3" y="29"/>
                    <a:pt x="1" y="37"/>
                  </a:cubicBezTo>
                  <a:cubicBezTo>
                    <a:pt x="0" y="41"/>
                    <a:pt x="0" y="46"/>
                    <a:pt x="2" y="50"/>
                  </a:cubicBezTo>
                  <a:cubicBezTo>
                    <a:pt x="1" y="55"/>
                    <a:pt x="1" y="59"/>
                    <a:pt x="2" y="63"/>
                  </a:cubicBezTo>
                  <a:cubicBezTo>
                    <a:pt x="5" y="71"/>
                    <a:pt x="11" y="76"/>
                    <a:pt x="19" y="79"/>
                  </a:cubicBezTo>
                  <a:cubicBezTo>
                    <a:pt x="23" y="87"/>
                    <a:pt x="29" y="92"/>
                    <a:pt x="36" y="94"/>
                  </a:cubicBezTo>
                  <a:cubicBezTo>
                    <a:pt x="41" y="95"/>
                    <a:pt x="45" y="95"/>
                    <a:pt x="50" y="93"/>
                  </a:cubicBezTo>
                  <a:cubicBezTo>
                    <a:pt x="54" y="94"/>
                    <a:pt x="59" y="94"/>
                    <a:pt x="63" y="93"/>
                  </a:cubicBezTo>
                  <a:cubicBezTo>
                    <a:pt x="70" y="90"/>
                    <a:pt x="75" y="84"/>
                    <a:pt x="78" y="76"/>
                  </a:cubicBezTo>
                  <a:cubicBezTo>
                    <a:pt x="86" y="72"/>
                    <a:pt x="92" y="66"/>
                    <a:pt x="94" y="59"/>
                  </a:cubicBezTo>
                  <a:cubicBezTo>
                    <a:pt x="95" y="54"/>
                    <a:pt x="94" y="50"/>
                    <a:pt x="93" y="4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vi-VN"/>
            </a:p>
          </p:txBody>
        </p:sp>
        <p:sp>
          <p:nvSpPr>
            <p:cNvPr id="27" name="Hình tự do 34"/>
            <p:cNvSpPr/>
            <p:nvPr/>
          </p:nvSpPr>
          <p:spPr bwMode="auto">
            <a:xfrm flipH="1">
              <a:off x="690563" y="4988370"/>
              <a:ext cx="96838" cy="88900"/>
            </a:xfrm>
            <a:custGeom>
              <a:avLst/>
              <a:gdLst>
                <a:gd name="T0" fmla="*/ 7 w 30"/>
                <a:gd name="T1" fmla="*/ 5 h 28"/>
                <a:gd name="T2" fmla="*/ 5 w 30"/>
                <a:gd name="T3" fmla="*/ 23 h 28"/>
                <a:gd name="T4" fmla="*/ 23 w 30"/>
                <a:gd name="T5" fmla="*/ 23 h 28"/>
                <a:gd name="T6" fmla="*/ 26 w 30"/>
                <a:gd name="T7" fmla="*/ 5 h 28"/>
                <a:gd name="T8" fmla="*/ 7 w 30"/>
                <a:gd name="T9" fmla="*/ 5 h 28"/>
              </a:gdLst>
              <a:ahLst/>
              <a:cxnLst>
                <a:cxn ang="0">
                  <a:pos x="T0" y="T1"/>
                </a:cxn>
                <a:cxn ang="0">
                  <a:pos x="T2" y="T3"/>
                </a:cxn>
                <a:cxn ang="0">
                  <a:pos x="T4" y="T5"/>
                </a:cxn>
                <a:cxn ang="0">
                  <a:pos x="T6" y="T7"/>
                </a:cxn>
                <a:cxn ang="0">
                  <a:pos x="T8" y="T9"/>
                </a:cxn>
              </a:cxnLst>
              <a:rect l="0" t="0" r="r" b="b"/>
              <a:pathLst>
                <a:path w="30" h="28">
                  <a:moveTo>
                    <a:pt x="7" y="5"/>
                  </a:moveTo>
                  <a:cubicBezTo>
                    <a:pt x="1" y="10"/>
                    <a:pt x="0" y="18"/>
                    <a:pt x="5" y="23"/>
                  </a:cubicBezTo>
                  <a:cubicBezTo>
                    <a:pt x="9" y="28"/>
                    <a:pt x="17" y="28"/>
                    <a:pt x="23" y="23"/>
                  </a:cubicBezTo>
                  <a:cubicBezTo>
                    <a:pt x="29" y="18"/>
                    <a:pt x="30" y="10"/>
                    <a:pt x="26" y="5"/>
                  </a:cubicBezTo>
                  <a:cubicBezTo>
                    <a:pt x="21" y="0"/>
                    <a:pt x="13" y="0"/>
                    <a:pt x="7" y="5"/>
                  </a:cubicBezTo>
                  <a:close/>
                </a:path>
              </a:pathLst>
            </a:custGeom>
            <a:solidFill>
              <a:schemeClr val="tx1"/>
            </a:solidFill>
            <a:ln>
              <a:noFill/>
            </a:ln>
          </p:spPr>
          <p:txBody>
            <a:bodyPr vert="horz" wrap="square" lIns="91440" tIns="45720" rIns="91440" bIns="45720" numCol="1" anchor="t" anchorCtr="0" compatLnSpc="1"/>
            <a:lstStyle/>
            <a:p>
              <a:endParaRPr lang="vi-VN"/>
            </a:p>
          </p:txBody>
        </p:sp>
        <p:sp>
          <p:nvSpPr>
            <p:cNvPr id="28" name="Hình tự do 73"/>
            <p:cNvSpPr/>
            <p:nvPr/>
          </p:nvSpPr>
          <p:spPr bwMode="auto">
            <a:xfrm flipH="1">
              <a:off x="3957638" y="5064570"/>
              <a:ext cx="161925" cy="160338"/>
            </a:xfrm>
            <a:custGeom>
              <a:avLst/>
              <a:gdLst>
                <a:gd name="T0" fmla="*/ 50 w 51"/>
                <a:gd name="T1" fmla="*/ 21 h 50"/>
                <a:gd name="T2" fmla="*/ 46 w 51"/>
                <a:gd name="T3" fmla="*/ 18 h 50"/>
                <a:gd name="T4" fmla="*/ 48 w 51"/>
                <a:gd name="T5" fmla="*/ 13 h 50"/>
                <a:gd name="T6" fmla="*/ 39 w 51"/>
                <a:gd name="T7" fmla="*/ 12 h 50"/>
                <a:gd name="T8" fmla="*/ 40 w 51"/>
                <a:gd name="T9" fmla="*/ 4 h 50"/>
                <a:gd name="T10" fmla="*/ 32 w 51"/>
                <a:gd name="T11" fmla="*/ 7 h 50"/>
                <a:gd name="T12" fmla="*/ 29 w 51"/>
                <a:gd name="T13" fmla="*/ 0 h 50"/>
                <a:gd name="T14" fmla="*/ 24 w 51"/>
                <a:gd name="T15" fmla="*/ 4 h 50"/>
                <a:gd name="T16" fmla="*/ 19 w 51"/>
                <a:gd name="T17" fmla="*/ 0 h 50"/>
                <a:gd name="T18" fmla="*/ 17 w 51"/>
                <a:gd name="T19" fmla="*/ 7 h 50"/>
                <a:gd name="T20" fmla="*/ 9 w 51"/>
                <a:gd name="T21" fmla="*/ 5 h 50"/>
                <a:gd name="T22" fmla="*/ 10 w 51"/>
                <a:gd name="T23" fmla="*/ 12 h 50"/>
                <a:gd name="T24" fmla="*/ 3 w 51"/>
                <a:gd name="T25" fmla="*/ 14 h 50"/>
                <a:gd name="T26" fmla="*/ 9 w 51"/>
                <a:gd name="T27" fmla="*/ 22 h 50"/>
                <a:gd name="T28" fmla="*/ 1 w 51"/>
                <a:gd name="T29" fmla="*/ 28 h 50"/>
                <a:gd name="T30" fmla="*/ 5 w 51"/>
                <a:gd name="T31" fmla="*/ 31 h 50"/>
                <a:gd name="T32" fmla="*/ 3 w 51"/>
                <a:gd name="T33" fmla="*/ 36 h 50"/>
                <a:gd name="T34" fmla="*/ 12 w 51"/>
                <a:gd name="T35" fmla="*/ 37 h 50"/>
                <a:gd name="T36" fmla="*/ 11 w 51"/>
                <a:gd name="T37" fmla="*/ 45 h 50"/>
                <a:gd name="T38" fmla="*/ 19 w 51"/>
                <a:gd name="T39" fmla="*/ 42 h 50"/>
                <a:gd name="T40" fmla="*/ 22 w 51"/>
                <a:gd name="T41" fmla="*/ 49 h 50"/>
                <a:gd name="T42" fmla="*/ 27 w 51"/>
                <a:gd name="T43" fmla="*/ 45 h 50"/>
                <a:gd name="T44" fmla="*/ 32 w 51"/>
                <a:gd name="T45" fmla="*/ 49 h 50"/>
                <a:gd name="T46" fmla="*/ 35 w 51"/>
                <a:gd name="T47" fmla="*/ 42 h 50"/>
                <a:gd name="T48" fmla="*/ 42 w 51"/>
                <a:gd name="T49" fmla="*/ 44 h 50"/>
                <a:gd name="T50" fmla="*/ 41 w 51"/>
                <a:gd name="T51" fmla="*/ 37 h 50"/>
                <a:gd name="T52" fmla="*/ 48 w 51"/>
                <a:gd name="T53" fmla="*/ 36 h 50"/>
                <a:gd name="T54" fmla="*/ 42 w 51"/>
                <a:gd name="T55" fmla="*/ 27 h 50"/>
                <a:gd name="T56" fmla="*/ 50 w 51"/>
                <a:gd name="T57" fmla="*/ 2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1" h="50">
                  <a:moveTo>
                    <a:pt x="50" y="21"/>
                  </a:moveTo>
                  <a:cubicBezTo>
                    <a:pt x="50" y="20"/>
                    <a:pt x="49" y="19"/>
                    <a:pt x="46" y="18"/>
                  </a:cubicBezTo>
                  <a:cubicBezTo>
                    <a:pt x="48" y="16"/>
                    <a:pt x="48" y="14"/>
                    <a:pt x="48" y="13"/>
                  </a:cubicBezTo>
                  <a:cubicBezTo>
                    <a:pt x="47" y="12"/>
                    <a:pt x="44" y="11"/>
                    <a:pt x="39" y="12"/>
                  </a:cubicBezTo>
                  <a:cubicBezTo>
                    <a:pt x="41" y="8"/>
                    <a:pt x="41" y="5"/>
                    <a:pt x="40" y="4"/>
                  </a:cubicBezTo>
                  <a:cubicBezTo>
                    <a:pt x="38" y="3"/>
                    <a:pt x="36" y="4"/>
                    <a:pt x="32" y="7"/>
                  </a:cubicBezTo>
                  <a:cubicBezTo>
                    <a:pt x="32" y="3"/>
                    <a:pt x="31" y="0"/>
                    <a:pt x="29" y="0"/>
                  </a:cubicBezTo>
                  <a:cubicBezTo>
                    <a:pt x="27" y="0"/>
                    <a:pt x="26" y="1"/>
                    <a:pt x="24" y="4"/>
                  </a:cubicBezTo>
                  <a:cubicBezTo>
                    <a:pt x="22" y="2"/>
                    <a:pt x="20" y="0"/>
                    <a:pt x="19" y="0"/>
                  </a:cubicBezTo>
                  <a:cubicBezTo>
                    <a:pt x="18" y="1"/>
                    <a:pt x="17" y="3"/>
                    <a:pt x="17" y="7"/>
                  </a:cubicBezTo>
                  <a:cubicBezTo>
                    <a:pt x="13" y="5"/>
                    <a:pt x="11" y="4"/>
                    <a:pt x="9" y="5"/>
                  </a:cubicBezTo>
                  <a:cubicBezTo>
                    <a:pt x="8" y="6"/>
                    <a:pt x="9" y="9"/>
                    <a:pt x="10" y="12"/>
                  </a:cubicBezTo>
                  <a:cubicBezTo>
                    <a:pt x="6" y="12"/>
                    <a:pt x="4" y="12"/>
                    <a:pt x="3" y="14"/>
                  </a:cubicBezTo>
                  <a:cubicBezTo>
                    <a:pt x="2" y="15"/>
                    <a:pt x="4" y="18"/>
                    <a:pt x="9" y="22"/>
                  </a:cubicBezTo>
                  <a:cubicBezTo>
                    <a:pt x="4" y="24"/>
                    <a:pt x="0" y="26"/>
                    <a:pt x="1" y="28"/>
                  </a:cubicBezTo>
                  <a:cubicBezTo>
                    <a:pt x="1" y="29"/>
                    <a:pt x="3" y="30"/>
                    <a:pt x="5" y="31"/>
                  </a:cubicBezTo>
                  <a:cubicBezTo>
                    <a:pt x="3" y="33"/>
                    <a:pt x="3" y="35"/>
                    <a:pt x="3" y="36"/>
                  </a:cubicBezTo>
                  <a:cubicBezTo>
                    <a:pt x="4" y="38"/>
                    <a:pt x="7" y="38"/>
                    <a:pt x="12" y="37"/>
                  </a:cubicBezTo>
                  <a:cubicBezTo>
                    <a:pt x="10" y="41"/>
                    <a:pt x="10" y="44"/>
                    <a:pt x="11" y="45"/>
                  </a:cubicBezTo>
                  <a:cubicBezTo>
                    <a:pt x="13" y="46"/>
                    <a:pt x="16" y="45"/>
                    <a:pt x="19" y="42"/>
                  </a:cubicBezTo>
                  <a:cubicBezTo>
                    <a:pt x="19" y="47"/>
                    <a:pt x="21" y="49"/>
                    <a:pt x="22" y="49"/>
                  </a:cubicBezTo>
                  <a:cubicBezTo>
                    <a:pt x="24" y="50"/>
                    <a:pt x="25" y="48"/>
                    <a:pt x="27" y="45"/>
                  </a:cubicBezTo>
                  <a:cubicBezTo>
                    <a:pt x="29" y="48"/>
                    <a:pt x="31" y="49"/>
                    <a:pt x="32" y="49"/>
                  </a:cubicBezTo>
                  <a:cubicBezTo>
                    <a:pt x="34" y="48"/>
                    <a:pt x="34" y="46"/>
                    <a:pt x="35" y="42"/>
                  </a:cubicBezTo>
                  <a:cubicBezTo>
                    <a:pt x="38" y="44"/>
                    <a:pt x="40" y="45"/>
                    <a:pt x="42" y="44"/>
                  </a:cubicBezTo>
                  <a:cubicBezTo>
                    <a:pt x="43" y="43"/>
                    <a:pt x="43" y="40"/>
                    <a:pt x="41" y="37"/>
                  </a:cubicBezTo>
                  <a:cubicBezTo>
                    <a:pt x="45" y="37"/>
                    <a:pt x="47" y="37"/>
                    <a:pt x="48" y="36"/>
                  </a:cubicBezTo>
                  <a:cubicBezTo>
                    <a:pt x="49" y="34"/>
                    <a:pt x="47" y="31"/>
                    <a:pt x="42" y="27"/>
                  </a:cubicBezTo>
                  <a:cubicBezTo>
                    <a:pt x="48" y="25"/>
                    <a:pt x="51" y="23"/>
                    <a:pt x="50" y="21"/>
                  </a:cubicBezTo>
                  <a:close/>
                </a:path>
              </a:pathLst>
            </a:custGeom>
            <a:solidFill>
              <a:schemeClr val="tx1"/>
            </a:solidFill>
            <a:ln>
              <a:noFill/>
            </a:ln>
          </p:spPr>
          <p:txBody>
            <a:bodyPr vert="horz" wrap="square" lIns="91440" tIns="45720" rIns="91440" bIns="45720" numCol="1" anchor="t" anchorCtr="0" compatLnSpc="1"/>
            <a:lstStyle/>
            <a:p>
              <a:endParaRPr lang="vi-VN"/>
            </a:p>
          </p:txBody>
        </p:sp>
        <p:sp>
          <p:nvSpPr>
            <p:cNvPr id="29" name="Hình tự do 74"/>
            <p:cNvSpPr/>
            <p:nvPr/>
          </p:nvSpPr>
          <p:spPr bwMode="auto">
            <a:xfrm flipH="1">
              <a:off x="3616524" y="6129448"/>
              <a:ext cx="282179" cy="283379"/>
            </a:xfrm>
            <a:custGeom>
              <a:avLst/>
              <a:gdLst>
                <a:gd name="T0" fmla="*/ 117 w 117"/>
                <a:gd name="T1" fmla="*/ 67 h 117"/>
                <a:gd name="T2" fmla="*/ 103 w 117"/>
                <a:gd name="T3" fmla="*/ 54 h 117"/>
                <a:gd name="T4" fmla="*/ 114 w 117"/>
                <a:gd name="T5" fmla="*/ 40 h 117"/>
                <a:gd name="T6" fmla="*/ 100 w 117"/>
                <a:gd name="T7" fmla="*/ 35 h 117"/>
                <a:gd name="T8" fmla="*/ 103 w 117"/>
                <a:gd name="T9" fmla="*/ 20 h 117"/>
                <a:gd name="T10" fmla="*/ 86 w 117"/>
                <a:gd name="T11" fmla="*/ 22 h 117"/>
                <a:gd name="T12" fmla="*/ 83 w 117"/>
                <a:gd name="T13" fmla="*/ 5 h 117"/>
                <a:gd name="T14" fmla="*/ 68 w 117"/>
                <a:gd name="T15" fmla="*/ 13 h 117"/>
                <a:gd name="T16" fmla="*/ 59 w 117"/>
                <a:gd name="T17" fmla="*/ 0 h 117"/>
                <a:gd name="T18" fmla="*/ 47 w 117"/>
                <a:gd name="T19" fmla="*/ 20 h 117"/>
                <a:gd name="T20" fmla="*/ 26 w 117"/>
                <a:gd name="T21" fmla="*/ 9 h 117"/>
                <a:gd name="T22" fmla="*/ 25 w 117"/>
                <a:gd name="T23" fmla="*/ 22 h 117"/>
                <a:gd name="T24" fmla="*/ 12 w 117"/>
                <a:gd name="T25" fmla="*/ 23 h 117"/>
                <a:gd name="T26" fmla="*/ 19 w 117"/>
                <a:gd name="T27" fmla="*/ 42 h 117"/>
                <a:gd name="T28" fmla="*/ 1 w 117"/>
                <a:gd name="T29" fmla="*/ 50 h 117"/>
                <a:gd name="T30" fmla="*/ 15 w 117"/>
                <a:gd name="T31" fmla="*/ 62 h 117"/>
                <a:gd name="T32" fmla="*/ 3 w 117"/>
                <a:gd name="T33" fmla="*/ 77 h 117"/>
                <a:gd name="T34" fmla="*/ 18 w 117"/>
                <a:gd name="T35" fmla="*/ 81 h 117"/>
                <a:gd name="T36" fmla="*/ 14 w 117"/>
                <a:gd name="T37" fmla="*/ 97 h 117"/>
                <a:gd name="T38" fmla="*/ 32 w 117"/>
                <a:gd name="T39" fmla="*/ 95 h 117"/>
                <a:gd name="T40" fmla="*/ 35 w 117"/>
                <a:gd name="T41" fmla="*/ 112 h 117"/>
                <a:gd name="T42" fmla="*/ 49 w 117"/>
                <a:gd name="T43" fmla="*/ 103 h 117"/>
                <a:gd name="T44" fmla="*/ 59 w 117"/>
                <a:gd name="T45" fmla="*/ 117 h 117"/>
                <a:gd name="T46" fmla="*/ 70 w 117"/>
                <a:gd name="T47" fmla="*/ 96 h 117"/>
                <a:gd name="T48" fmla="*/ 91 w 117"/>
                <a:gd name="T49" fmla="*/ 107 h 117"/>
                <a:gd name="T50" fmla="*/ 93 w 117"/>
                <a:gd name="T51" fmla="*/ 94 h 117"/>
                <a:gd name="T52" fmla="*/ 105 w 117"/>
                <a:gd name="T53" fmla="*/ 93 h 117"/>
                <a:gd name="T54" fmla="*/ 98 w 117"/>
                <a:gd name="T55" fmla="*/ 75 h 117"/>
                <a:gd name="T56" fmla="*/ 117 w 117"/>
                <a:gd name="T57" fmla="*/ 6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7" h="117">
                  <a:moveTo>
                    <a:pt x="117" y="67"/>
                  </a:moveTo>
                  <a:cubicBezTo>
                    <a:pt x="117" y="63"/>
                    <a:pt x="112" y="58"/>
                    <a:pt x="103" y="54"/>
                  </a:cubicBezTo>
                  <a:cubicBezTo>
                    <a:pt x="111" y="49"/>
                    <a:pt x="116" y="43"/>
                    <a:pt x="114" y="40"/>
                  </a:cubicBezTo>
                  <a:cubicBezTo>
                    <a:pt x="113" y="36"/>
                    <a:pt x="108" y="35"/>
                    <a:pt x="100" y="35"/>
                  </a:cubicBezTo>
                  <a:cubicBezTo>
                    <a:pt x="104" y="28"/>
                    <a:pt x="105" y="22"/>
                    <a:pt x="103" y="20"/>
                  </a:cubicBezTo>
                  <a:cubicBezTo>
                    <a:pt x="100" y="17"/>
                    <a:pt x="94" y="18"/>
                    <a:pt x="86" y="22"/>
                  </a:cubicBezTo>
                  <a:cubicBezTo>
                    <a:pt x="87" y="12"/>
                    <a:pt x="86" y="6"/>
                    <a:pt x="83" y="5"/>
                  </a:cubicBezTo>
                  <a:cubicBezTo>
                    <a:pt x="79" y="3"/>
                    <a:pt x="74" y="6"/>
                    <a:pt x="68" y="13"/>
                  </a:cubicBezTo>
                  <a:cubicBezTo>
                    <a:pt x="66" y="5"/>
                    <a:pt x="62" y="0"/>
                    <a:pt x="59" y="0"/>
                  </a:cubicBezTo>
                  <a:cubicBezTo>
                    <a:pt x="54" y="0"/>
                    <a:pt x="50" y="8"/>
                    <a:pt x="47" y="20"/>
                  </a:cubicBezTo>
                  <a:cubicBezTo>
                    <a:pt x="38" y="11"/>
                    <a:pt x="30" y="7"/>
                    <a:pt x="26" y="9"/>
                  </a:cubicBezTo>
                  <a:cubicBezTo>
                    <a:pt x="24" y="11"/>
                    <a:pt x="23" y="16"/>
                    <a:pt x="25" y="22"/>
                  </a:cubicBezTo>
                  <a:cubicBezTo>
                    <a:pt x="18" y="20"/>
                    <a:pt x="14" y="20"/>
                    <a:pt x="12" y="23"/>
                  </a:cubicBezTo>
                  <a:cubicBezTo>
                    <a:pt x="9" y="26"/>
                    <a:pt x="12" y="33"/>
                    <a:pt x="19" y="42"/>
                  </a:cubicBezTo>
                  <a:cubicBezTo>
                    <a:pt x="8" y="43"/>
                    <a:pt x="1" y="45"/>
                    <a:pt x="1" y="50"/>
                  </a:cubicBezTo>
                  <a:cubicBezTo>
                    <a:pt x="0" y="54"/>
                    <a:pt x="6" y="58"/>
                    <a:pt x="15" y="62"/>
                  </a:cubicBezTo>
                  <a:cubicBezTo>
                    <a:pt x="6" y="68"/>
                    <a:pt x="2" y="73"/>
                    <a:pt x="3" y="77"/>
                  </a:cubicBezTo>
                  <a:cubicBezTo>
                    <a:pt x="4" y="80"/>
                    <a:pt x="10" y="82"/>
                    <a:pt x="18" y="81"/>
                  </a:cubicBezTo>
                  <a:cubicBezTo>
                    <a:pt x="14" y="88"/>
                    <a:pt x="12" y="94"/>
                    <a:pt x="14" y="97"/>
                  </a:cubicBezTo>
                  <a:cubicBezTo>
                    <a:pt x="17" y="99"/>
                    <a:pt x="23" y="98"/>
                    <a:pt x="32" y="95"/>
                  </a:cubicBezTo>
                  <a:cubicBezTo>
                    <a:pt x="30" y="104"/>
                    <a:pt x="31" y="110"/>
                    <a:pt x="35" y="112"/>
                  </a:cubicBezTo>
                  <a:cubicBezTo>
                    <a:pt x="38" y="113"/>
                    <a:pt x="43" y="110"/>
                    <a:pt x="49" y="103"/>
                  </a:cubicBezTo>
                  <a:cubicBezTo>
                    <a:pt x="52" y="112"/>
                    <a:pt x="55" y="117"/>
                    <a:pt x="59" y="117"/>
                  </a:cubicBezTo>
                  <a:cubicBezTo>
                    <a:pt x="63" y="117"/>
                    <a:pt x="67" y="109"/>
                    <a:pt x="70" y="96"/>
                  </a:cubicBezTo>
                  <a:cubicBezTo>
                    <a:pt x="79" y="105"/>
                    <a:pt x="87" y="109"/>
                    <a:pt x="91" y="107"/>
                  </a:cubicBezTo>
                  <a:cubicBezTo>
                    <a:pt x="94" y="105"/>
                    <a:pt x="94" y="101"/>
                    <a:pt x="93" y="94"/>
                  </a:cubicBezTo>
                  <a:cubicBezTo>
                    <a:pt x="99" y="96"/>
                    <a:pt x="104" y="96"/>
                    <a:pt x="105" y="93"/>
                  </a:cubicBezTo>
                  <a:cubicBezTo>
                    <a:pt x="108" y="90"/>
                    <a:pt x="105" y="83"/>
                    <a:pt x="98" y="75"/>
                  </a:cubicBezTo>
                  <a:cubicBezTo>
                    <a:pt x="109" y="74"/>
                    <a:pt x="116" y="71"/>
                    <a:pt x="117" y="67"/>
                  </a:cubicBezTo>
                  <a:close/>
                </a:path>
              </a:pathLst>
            </a:custGeom>
            <a:solidFill>
              <a:schemeClr val="accent2"/>
            </a:solidFill>
            <a:ln>
              <a:noFill/>
            </a:ln>
          </p:spPr>
          <p:txBody>
            <a:bodyPr vert="horz" wrap="square" lIns="91440" tIns="45720" rIns="91440" bIns="45720" numCol="1" anchor="t" anchorCtr="0" compatLnSpc="1"/>
            <a:lstStyle/>
            <a:p>
              <a:endParaRPr lang="vi-VN"/>
            </a:p>
          </p:txBody>
        </p:sp>
        <p:sp>
          <p:nvSpPr>
            <p:cNvPr id="30" name="Hình tự do 75"/>
            <p:cNvSpPr/>
            <p:nvPr/>
          </p:nvSpPr>
          <p:spPr bwMode="auto">
            <a:xfrm flipH="1">
              <a:off x="4164013" y="6440932"/>
              <a:ext cx="12700" cy="0"/>
            </a:xfrm>
            <a:custGeom>
              <a:avLst/>
              <a:gdLst>
                <a:gd name="T0" fmla="*/ 8 w 8"/>
                <a:gd name="T1" fmla="*/ 0 w 8"/>
                <a:gd name="T2" fmla="*/ 8 w 8"/>
              </a:gdLst>
              <a:ahLst/>
              <a:cxnLst>
                <a:cxn ang="0">
                  <a:pos x="T0" y="0"/>
                </a:cxn>
                <a:cxn ang="0">
                  <a:pos x="T1" y="0"/>
                </a:cxn>
                <a:cxn ang="0">
                  <a:pos x="T2" y="0"/>
                </a:cxn>
              </a:cxnLst>
              <a:rect l="0" t="0" r="r" b="b"/>
              <a:pathLst>
                <a:path w="8">
                  <a:moveTo>
                    <a:pt x="8" y="0"/>
                  </a:moveTo>
                  <a:lnTo>
                    <a:pt x="0" y="0"/>
                  </a:lnTo>
                  <a:lnTo>
                    <a:pt x="8" y="0"/>
                  </a:lnTo>
                  <a:close/>
                </a:path>
              </a:pathLst>
            </a:custGeom>
            <a:solidFill>
              <a:srgbClr val="00A9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vi-VN"/>
            </a:p>
          </p:txBody>
        </p:sp>
        <p:sp>
          <p:nvSpPr>
            <p:cNvPr id="31" name="Dòng 76"/>
            <p:cNvSpPr>
              <a:spLocks noChangeShapeType="1"/>
            </p:cNvSpPr>
            <p:nvPr/>
          </p:nvSpPr>
          <p:spPr bwMode="auto">
            <a:xfrm>
              <a:off x="4164013" y="6440932"/>
              <a:ext cx="1270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vi-VN"/>
            </a:p>
          </p:txBody>
        </p:sp>
        <p:sp>
          <p:nvSpPr>
            <p:cNvPr id="32" name="Hình tự do 78"/>
            <p:cNvSpPr/>
            <p:nvPr/>
          </p:nvSpPr>
          <p:spPr bwMode="auto">
            <a:xfrm flipH="1">
              <a:off x="3670301" y="5452753"/>
              <a:ext cx="719138" cy="723900"/>
            </a:xfrm>
            <a:custGeom>
              <a:avLst/>
              <a:gdLst>
                <a:gd name="T0" fmla="*/ 216 w 226"/>
                <a:gd name="T1" fmla="*/ 84 h 226"/>
                <a:gd name="T2" fmla="*/ 195 w 226"/>
                <a:gd name="T3" fmla="*/ 65 h 226"/>
                <a:gd name="T4" fmla="*/ 194 w 226"/>
                <a:gd name="T5" fmla="*/ 64 h 226"/>
                <a:gd name="T6" fmla="*/ 194 w 226"/>
                <a:gd name="T7" fmla="*/ 63 h 226"/>
                <a:gd name="T8" fmla="*/ 188 w 226"/>
                <a:gd name="T9" fmla="*/ 35 h 226"/>
                <a:gd name="T10" fmla="*/ 139 w 226"/>
                <a:gd name="T11" fmla="*/ 10 h 226"/>
                <a:gd name="T12" fmla="*/ 83 w 226"/>
                <a:gd name="T13" fmla="*/ 9 h 226"/>
                <a:gd name="T14" fmla="*/ 65 w 226"/>
                <a:gd name="T15" fmla="*/ 30 h 226"/>
                <a:gd name="T16" fmla="*/ 64 w 226"/>
                <a:gd name="T17" fmla="*/ 31 h 226"/>
                <a:gd name="T18" fmla="*/ 63 w 226"/>
                <a:gd name="T19" fmla="*/ 31 h 226"/>
                <a:gd name="T20" fmla="*/ 35 w 226"/>
                <a:gd name="T21" fmla="*/ 38 h 226"/>
                <a:gd name="T22" fmla="*/ 10 w 226"/>
                <a:gd name="T23" fmla="*/ 87 h 226"/>
                <a:gd name="T24" fmla="*/ 9 w 226"/>
                <a:gd name="T25" fmla="*/ 142 h 226"/>
                <a:gd name="T26" fmla="*/ 30 w 226"/>
                <a:gd name="T27" fmla="*/ 161 h 226"/>
                <a:gd name="T28" fmla="*/ 31 w 226"/>
                <a:gd name="T29" fmla="*/ 161 h 226"/>
                <a:gd name="T30" fmla="*/ 31 w 226"/>
                <a:gd name="T31" fmla="*/ 162 h 226"/>
                <a:gd name="T32" fmla="*/ 37 w 226"/>
                <a:gd name="T33" fmla="*/ 190 h 226"/>
                <a:gd name="T34" fmla="*/ 87 w 226"/>
                <a:gd name="T35" fmla="*/ 215 h 226"/>
                <a:gd name="T36" fmla="*/ 142 w 226"/>
                <a:gd name="T37" fmla="*/ 216 h 226"/>
                <a:gd name="T38" fmla="*/ 161 w 226"/>
                <a:gd name="T39" fmla="*/ 195 h 226"/>
                <a:gd name="T40" fmla="*/ 161 w 226"/>
                <a:gd name="T41" fmla="*/ 195 h 226"/>
                <a:gd name="T42" fmla="*/ 162 w 226"/>
                <a:gd name="T43" fmla="*/ 194 h 226"/>
                <a:gd name="T44" fmla="*/ 190 w 226"/>
                <a:gd name="T45" fmla="*/ 188 h 226"/>
                <a:gd name="T46" fmla="*/ 215 w 226"/>
                <a:gd name="T47" fmla="*/ 139 h 226"/>
                <a:gd name="T48" fmla="*/ 216 w 226"/>
                <a:gd name="T49" fmla="*/ 84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6" h="226">
                  <a:moveTo>
                    <a:pt x="216" y="84"/>
                  </a:moveTo>
                  <a:cubicBezTo>
                    <a:pt x="211" y="75"/>
                    <a:pt x="204" y="69"/>
                    <a:pt x="195" y="65"/>
                  </a:cubicBezTo>
                  <a:cubicBezTo>
                    <a:pt x="194" y="64"/>
                    <a:pt x="194" y="64"/>
                    <a:pt x="194" y="64"/>
                  </a:cubicBezTo>
                  <a:cubicBezTo>
                    <a:pt x="194" y="63"/>
                    <a:pt x="194" y="63"/>
                    <a:pt x="194" y="63"/>
                  </a:cubicBezTo>
                  <a:cubicBezTo>
                    <a:pt x="195" y="53"/>
                    <a:pt x="193" y="44"/>
                    <a:pt x="188" y="35"/>
                  </a:cubicBezTo>
                  <a:cubicBezTo>
                    <a:pt x="178" y="20"/>
                    <a:pt x="160" y="11"/>
                    <a:pt x="139" y="10"/>
                  </a:cubicBezTo>
                  <a:cubicBezTo>
                    <a:pt x="119" y="1"/>
                    <a:pt x="99" y="0"/>
                    <a:pt x="83" y="9"/>
                  </a:cubicBezTo>
                  <a:cubicBezTo>
                    <a:pt x="75" y="14"/>
                    <a:pt x="69" y="21"/>
                    <a:pt x="65" y="30"/>
                  </a:cubicBezTo>
                  <a:cubicBezTo>
                    <a:pt x="64" y="31"/>
                    <a:pt x="64" y="31"/>
                    <a:pt x="64" y="31"/>
                  </a:cubicBezTo>
                  <a:cubicBezTo>
                    <a:pt x="63" y="31"/>
                    <a:pt x="63" y="31"/>
                    <a:pt x="63" y="31"/>
                  </a:cubicBezTo>
                  <a:cubicBezTo>
                    <a:pt x="53" y="31"/>
                    <a:pt x="44" y="33"/>
                    <a:pt x="35" y="38"/>
                  </a:cubicBezTo>
                  <a:cubicBezTo>
                    <a:pt x="20" y="47"/>
                    <a:pt x="11" y="65"/>
                    <a:pt x="10" y="87"/>
                  </a:cubicBezTo>
                  <a:cubicBezTo>
                    <a:pt x="1" y="106"/>
                    <a:pt x="0" y="126"/>
                    <a:pt x="9" y="142"/>
                  </a:cubicBezTo>
                  <a:cubicBezTo>
                    <a:pt x="14" y="150"/>
                    <a:pt x="21" y="156"/>
                    <a:pt x="30" y="161"/>
                  </a:cubicBezTo>
                  <a:cubicBezTo>
                    <a:pt x="31" y="161"/>
                    <a:pt x="31" y="161"/>
                    <a:pt x="31" y="161"/>
                  </a:cubicBezTo>
                  <a:cubicBezTo>
                    <a:pt x="31" y="162"/>
                    <a:pt x="31" y="162"/>
                    <a:pt x="31" y="162"/>
                  </a:cubicBezTo>
                  <a:cubicBezTo>
                    <a:pt x="31" y="172"/>
                    <a:pt x="33" y="182"/>
                    <a:pt x="37" y="190"/>
                  </a:cubicBezTo>
                  <a:cubicBezTo>
                    <a:pt x="47" y="206"/>
                    <a:pt x="65" y="214"/>
                    <a:pt x="87" y="215"/>
                  </a:cubicBezTo>
                  <a:cubicBezTo>
                    <a:pt x="106" y="225"/>
                    <a:pt x="126" y="226"/>
                    <a:pt x="142" y="216"/>
                  </a:cubicBezTo>
                  <a:cubicBezTo>
                    <a:pt x="150" y="212"/>
                    <a:pt x="156" y="204"/>
                    <a:pt x="161" y="195"/>
                  </a:cubicBezTo>
                  <a:cubicBezTo>
                    <a:pt x="161" y="195"/>
                    <a:pt x="161" y="195"/>
                    <a:pt x="161" y="195"/>
                  </a:cubicBezTo>
                  <a:cubicBezTo>
                    <a:pt x="162" y="194"/>
                    <a:pt x="162" y="194"/>
                    <a:pt x="162" y="194"/>
                  </a:cubicBezTo>
                  <a:cubicBezTo>
                    <a:pt x="172" y="195"/>
                    <a:pt x="182" y="193"/>
                    <a:pt x="190" y="188"/>
                  </a:cubicBezTo>
                  <a:cubicBezTo>
                    <a:pt x="205" y="179"/>
                    <a:pt x="214" y="161"/>
                    <a:pt x="215" y="139"/>
                  </a:cubicBezTo>
                  <a:cubicBezTo>
                    <a:pt x="224" y="119"/>
                    <a:pt x="226" y="99"/>
                    <a:pt x="216" y="84"/>
                  </a:cubicBezTo>
                  <a:close/>
                </a:path>
              </a:pathLst>
            </a:custGeom>
            <a:solidFill>
              <a:schemeClr val="accent1"/>
            </a:solidFill>
            <a:ln>
              <a:noFill/>
            </a:ln>
          </p:spPr>
          <p:txBody>
            <a:bodyPr vert="horz" wrap="square" lIns="91440" tIns="45720" rIns="91440" bIns="45720" numCol="1" anchor="t" anchorCtr="0" compatLnSpc="1"/>
            <a:lstStyle/>
            <a:p>
              <a:endParaRPr lang="vi-VN"/>
            </a:p>
          </p:txBody>
        </p:sp>
        <p:sp>
          <p:nvSpPr>
            <p:cNvPr id="33" name="Hình tự do 79"/>
            <p:cNvSpPr/>
            <p:nvPr/>
          </p:nvSpPr>
          <p:spPr bwMode="auto">
            <a:xfrm flipH="1">
              <a:off x="3841751" y="5624203"/>
              <a:ext cx="376238" cy="381000"/>
            </a:xfrm>
            <a:custGeom>
              <a:avLst/>
              <a:gdLst>
                <a:gd name="T0" fmla="*/ 102 w 118"/>
                <a:gd name="T1" fmla="*/ 62 h 119"/>
                <a:gd name="T2" fmla="*/ 117 w 118"/>
                <a:gd name="T3" fmla="*/ 48 h 119"/>
                <a:gd name="T4" fmla="*/ 105 w 118"/>
                <a:gd name="T5" fmla="*/ 42 h 119"/>
                <a:gd name="T6" fmla="*/ 110 w 118"/>
                <a:gd name="T7" fmla="*/ 29 h 119"/>
                <a:gd name="T8" fmla="*/ 86 w 118"/>
                <a:gd name="T9" fmla="*/ 30 h 119"/>
                <a:gd name="T10" fmla="*/ 84 w 118"/>
                <a:gd name="T11" fmla="*/ 6 h 119"/>
                <a:gd name="T12" fmla="*/ 70 w 118"/>
                <a:gd name="T13" fmla="*/ 14 h 119"/>
                <a:gd name="T14" fmla="*/ 60 w 118"/>
                <a:gd name="T15" fmla="*/ 1 h 119"/>
                <a:gd name="T16" fmla="*/ 50 w 118"/>
                <a:gd name="T17" fmla="*/ 15 h 119"/>
                <a:gd name="T18" fmla="*/ 35 w 118"/>
                <a:gd name="T19" fmla="*/ 5 h 119"/>
                <a:gd name="T20" fmla="*/ 31 w 118"/>
                <a:gd name="T21" fmla="*/ 20 h 119"/>
                <a:gd name="T22" fmla="*/ 16 w 118"/>
                <a:gd name="T23" fmla="*/ 19 h 119"/>
                <a:gd name="T24" fmla="*/ 20 w 118"/>
                <a:gd name="T25" fmla="*/ 37 h 119"/>
                <a:gd name="T26" fmla="*/ 2 w 118"/>
                <a:gd name="T27" fmla="*/ 42 h 119"/>
                <a:gd name="T28" fmla="*/ 15 w 118"/>
                <a:gd name="T29" fmla="*/ 58 h 119"/>
                <a:gd name="T30" fmla="*/ 1 w 118"/>
                <a:gd name="T31" fmla="*/ 71 h 119"/>
                <a:gd name="T32" fmla="*/ 12 w 118"/>
                <a:gd name="T33" fmla="*/ 78 h 119"/>
                <a:gd name="T34" fmla="*/ 8 w 118"/>
                <a:gd name="T35" fmla="*/ 90 h 119"/>
                <a:gd name="T36" fmla="*/ 31 w 118"/>
                <a:gd name="T37" fmla="*/ 89 h 119"/>
                <a:gd name="T38" fmla="*/ 33 w 118"/>
                <a:gd name="T39" fmla="*/ 113 h 119"/>
                <a:gd name="T40" fmla="*/ 48 w 118"/>
                <a:gd name="T41" fmla="*/ 105 h 119"/>
                <a:gd name="T42" fmla="*/ 57 w 118"/>
                <a:gd name="T43" fmla="*/ 119 h 119"/>
                <a:gd name="T44" fmla="*/ 67 w 118"/>
                <a:gd name="T45" fmla="*/ 105 h 119"/>
                <a:gd name="T46" fmla="*/ 82 w 118"/>
                <a:gd name="T47" fmla="*/ 114 h 119"/>
                <a:gd name="T48" fmla="*/ 86 w 118"/>
                <a:gd name="T49" fmla="*/ 99 h 119"/>
                <a:gd name="T50" fmla="*/ 101 w 118"/>
                <a:gd name="T51" fmla="*/ 101 h 119"/>
                <a:gd name="T52" fmla="*/ 97 w 118"/>
                <a:gd name="T53" fmla="*/ 83 h 119"/>
                <a:gd name="T54" fmla="*/ 115 w 118"/>
                <a:gd name="T55" fmla="*/ 77 h 119"/>
                <a:gd name="T56" fmla="*/ 102 w 118"/>
                <a:gd name="T57" fmla="*/ 62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8" h="119">
                  <a:moveTo>
                    <a:pt x="102" y="62"/>
                  </a:moveTo>
                  <a:cubicBezTo>
                    <a:pt x="112" y="57"/>
                    <a:pt x="118" y="52"/>
                    <a:pt x="117" y="48"/>
                  </a:cubicBezTo>
                  <a:cubicBezTo>
                    <a:pt x="116" y="45"/>
                    <a:pt x="112" y="43"/>
                    <a:pt x="105" y="42"/>
                  </a:cubicBezTo>
                  <a:cubicBezTo>
                    <a:pt x="109" y="36"/>
                    <a:pt x="111" y="32"/>
                    <a:pt x="110" y="29"/>
                  </a:cubicBezTo>
                  <a:cubicBezTo>
                    <a:pt x="107" y="25"/>
                    <a:pt x="98" y="26"/>
                    <a:pt x="86" y="30"/>
                  </a:cubicBezTo>
                  <a:cubicBezTo>
                    <a:pt x="89" y="17"/>
                    <a:pt x="88" y="8"/>
                    <a:pt x="84" y="6"/>
                  </a:cubicBezTo>
                  <a:cubicBezTo>
                    <a:pt x="81" y="5"/>
                    <a:pt x="76" y="8"/>
                    <a:pt x="70" y="14"/>
                  </a:cubicBezTo>
                  <a:cubicBezTo>
                    <a:pt x="67" y="6"/>
                    <a:pt x="64" y="1"/>
                    <a:pt x="60" y="1"/>
                  </a:cubicBezTo>
                  <a:cubicBezTo>
                    <a:pt x="56" y="0"/>
                    <a:pt x="53" y="6"/>
                    <a:pt x="50" y="15"/>
                  </a:cubicBezTo>
                  <a:cubicBezTo>
                    <a:pt x="44" y="7"/>
                    <a:pt x="39" y="4"/>
                    <a:pt x="35" y="5"/>
                  </a:cubicBezTo>
                  <a:cubicBezTo>
                    <a:pt x="32" y="7"/>
                    <a:pt x="31" y="12"/>
                    <a:pt x="31" y="20"/>
                  </a:cubicBezTo>
                  <a:cubicBezTo>
                    <a:pt x="24" y="17"/>
                    <a:pt x="18" y="16"/>
                    <a:pt x="16" y="19"/>
                  </a:cubicBezTo>
                  <a:cubicBezTo>
                    <a:pt x="13" y="21"/>
                    <a:pt x="15" y="28"/>
                    <a:pt x="20" y="37"/>
                  </a:cubicBezTo>
                  <a:cubicBezTo>
                    <a:pt x="10" y="37"/>
                    <a:pt x="3" y="38"/>
                    <a:pt x="2" y="42"/>
                  </a:cubicBezTo>
                  <a:cubicBezTo>
                    <a:pt x="1" y="46"/>
                    <a:pt x="6" y="52"/>
                    <a:pt x="15" y="58"/>
                  </a:cubicBezTo>
                  <a:cubicBezTo>
                    <a:pt x="5" y="62"/>
                    <a:pt x="0" y="67"/>
                    <a:pt x="1" y="71"/>
                  </a:cubicBezTo>
                  <a:cubicBezTo>
                    <a:pt x="1" y="75"/>
                    <a:pt x="5" y="77"/>
                    <a:pt x="12" y="78"/>
                  </a:cubicBezTo>
                  <a:cubicBezTo>
                    <a:pt x="8" y="83"/>
                    <a:pt x="6" y="87"/>
                    <a:pt x="8" y="90"/>
                  </a:cubicBezTo>
                  <a:cubicBezTo>
                    <a:pt x="10" y="94"/>
                    <a:pt x="19" y="93"/>
                    <a:pt x="31" y="89"/>
                  </a:cubicBezTo>
                  <a:cubicBezTo>
                    <a:pt x="29" y="102"/>
                    <a:pt x="29" y="111"/>
                    <a:pt x="33" y="113"/>
                  </a:cubicBezTo>
                  <a:cubicBezTo>
                    <a:pt x="36" y="115"/>
                    <a:pt x="42" y="112"/>
                    <a:pt x="48" y="105"/>
                  </a:cubicBezTo>
                  <a:cubicBezTo>
                    <a:pt x="50" y="114"/>
                    <a:pt x="53" y="119"/>
                    <a:pt x="57" y="119"/>
                  </a:cubicBezTo>
                  <a:cubicBezTo>
                    <a:pt x="61" y="119"/>
                    <a:pt x="64" y="114"/>
                    <a:pt x="67" y="105"/>
                  </a:cubicBezTo>
                  <a:cubicBezTo>
                    <a:pt x="73" y="112"/>
                    <a:pt x="79" y="116"/>
                    <a:pt x="82" y="114"/>
                  </a:cubicBezTo>
                  <a:cubicBezTo>
                    <a:pt x="85" y="113"/>
                    <a:pt x="86" y="107"/>
                    <a:pt x="86" y="99"/>
                  </a:cubicBezTo>
                  <a:cubicBezTo>
                    <a:pt x="93" y="103"/>
                    <a:pt x="99" y="103"/>
                    <a:pt x="101" y="101"/>
                  </a:cubicBezTo>
                  <a:cubicBezTo>
                    <a:pt x="104" y="98"/>
                    <a:pt x="102" y="91"/>
                    <a:pt x="97" y="83"/>
                  </a:cubicBezTo>
                  <a:cubicBezTo>
                    <a:pt x="107" y="83"/>
                    <a:pt x="114" y="81"/>
                    <a:pt x="115" y="77"/>
                  </a:cubicBezTo>
                  <a:cubicBezTo>
                    <a:pt x="116" y="73"/>
                    <a:pt x="111" y="68"/>
                    <a:pt x="102" y="62"/>
                  </a:cubicBezTo>
                  <a:close/>
                </a:path>
              </a:pathLst>
            </a:custGeom>
            <a:solidFill>
              <a:schemeClr val="accent1">
                <a:lumMod val="20000"/>
                <a:lumOff val="80000"/>
              </a:schemeClr>
            </a:solidFill>
            <a:ln>
              <a:noFill/>
            </a:ln>
          </p:spPr>
          <p:txBody>
            <a:bodyPr vert="horz" wrap="square" lIns="91440" tIns="45720" rIns="91440" bIns="45720" numCol="1" anchor="t" anchorCtr="0" compatLnSpc="1"/>
            <a:lstStyle/>
            <a:p>
              <a:endParaRPr lang="vi-VN"/>
            </a:p>
          </p:txBody>
        </p:sp>
        <p:sp>
          <p:nvSpPr>
            <p:cNvPr id="34" name="Hình tự do 82"/>
            <p:cNvSpPr/>
            <p:nvPr/>
          </p:nvSpPr>
          <p:spPr bwMode="auto">
            <a:xfrm flipH="1">
              <a:off x="4379878" y="5958857"/>
              <a:ext cx="95250" cy="104775"/>
            </a:xfrm>
            <a:custGeom>
              <a:avLst/>
              <a:gdLst>
                <a:gd name="T0" fmla="*/ 25 w 30"/>
                <a:gd name="T1" fmla="*/ 23 h 33"/>
                <a:gd name="T2" fmla="*/ 7 w 30"/>
                <a:gd name="T3" fmla="*/ 30 h 33"/>
                <a:gd name="T4" fmla="*/ 4 w 30"/>
                <a:gd name="T5" fmla="*/ 11 h 33"/>
                <a:gd name="T6" fmla="*/ 22 w 30"/>
                <a:gd name="T7" fmla="*/ 4 h 33"/>
                <a:gd name="T8" fmla="*/ 25 w 30"/>
                <a:gd name="T9" fmla="*/ 23 h 33"/>
              </a:gdLst>
              <a:ahLst/>
              <a:cxnLst>
                <a:cxn ang="0">
                  <a:pos x="T0" y="T1"/>
                </a:cxn>
                <a:cxn ang="0">
                  <a:pos x="T2" y="T3"/>
                </a:cxn>
                <a:cxn ang="0">
                  <a:pos x="T4" y="T5"/>
                </a:cxn>
                <a:cxn ang="0">
                  <a:pos x="T6" y="T7"/>
                </a:cxn>
                <a:cxn ang="0">
                  <a:pos x="T8" y="T9"/>
                </a:cxn>
              </a:cxnLst>
              <a:rect l="0" t="0" r="r" b="b"/>
              <a:pathLst>
                <a:path w="30" h="33">
                  <a:moveTo>
                    <a:pt x="25" y="23"/>
                  </a:moveTo>
                  <a:cubicBezTo>
                    <a:pt x="21" y="30"/>
                    <a:pt x="13" y="33"/>
                    <a:pt x="7" y="30"/>
                  </a:cubicBezTo>
                  <a:cubicBezTo>
                    <a:pt x="1" y="27"/>
                    <a:pt x="0" y="18"/>
                    <a:pt x="4" y="11"/>
                  </a:cubicBezTo>
                  <a:cubicBezTo>
                    <a:pt x="8" y="3"/>
                    <a:pt x="16" y="0"/>
                    <a:pt x="22" y="4"/>
                  </a:cubicBezTo>
                  <a:cubicBezTo>
                    <a:pt x="28" y="7"/>
                    <a:pt x="30" y="15"/>
                    <a:pt x="25" y="23"/>
                  </a:cubicBezTo>
                  <a:close/>
                </a:path>
              </a:pathLst>
            </a:custGeom>
            <a:solidFill>
              <a:schemeClr val="accent1">
                <a:lumMod val="60000"/>
                <a:lumOff val="40000"/>
              </a:schemeClr>
            </a:solidFill>
            <a:ln>
              <a:noFill/>
            </a:ln>
          </p:spPr>
          <p:txBody>
            <a:bodyPr vert="horz" wrap="square" lIns="91440" tIns="45720" rIns="91440" bIns="45720" numCol="1" anchor="t" anchorCtr="0" compatLnSpc="1"/>
            <a:lstStyle/>
            <a:p>
              <a:endParaRPr lang="vi-VN"/>
            </a:p>
          </p:txBody>
        </p:sp>
        <p:sp>
          <p:nvSpPr>
            <p:cNvPr id="35" name="Hình tự do 83"/>
            <p:cNvSpPr/>
            <p:nvPr/>
          </p:nvSpPr>
          <p:spPr bwMode="auto">
            <a:xfrm flipH="1">
              <a:off x="4529761" y="5694756"/>
              <a:ext cx="475102" cy="473402"/>
            </a:xfrm>
            <a:custGeom>
              <a:avLst/>
              <a:gdLst>
                <a:gd name="T0" fmla="*/ 133 w 139"/>
                <a:gd name="T1" fmla="*/ 54 h 138"/>
                <a:gd name="T2" fmla="*/ 121 w 139"/>
                <a:gd name="T3" fmla="*/ 42 h 138"/>
                <a:gd name="T4" fmla="*/ 120 w 139"/>
                <a:gd name="T5" fmla="*/ 41 h 138"/>
                <a:gd name="T6" fmla="*/ 120 w 139"/>
                <a:gd name="T7" fmla="*/ 41 h 138"/>
                <a:gd name="T8" fmla="*/ 117 w 139"/>
                <a:gd name="T9" fmla="*/ 24 h 138"/>
                <a:gd name="T10" fmla="*/ 88 w 139"/>
                <a:gd name="T11" fmla="*/ 7 h 138"/>
                <a:gd name="T12" fmla="*/ 54 w 139"/>
                <a:gd name="T13" fmla="*/ 5 h 138"/>
                <a:gd name="T14" fmla="*/ 42 w 139"/>
                <a:gd name="T15" fmla="*/ 18 h 138"/>
                <a:gd name="T16" fmla="*/ 42 w 139"/>
                <a:gd name="T17" fmla="*/ 18 h 138"/>
                <a:gd name="T18" fmla="*/ 41 w 139"/>
                <a:gd name="T19" fmla="*/ 18 h 138"/>
                <a:gd name="T20" fmla="*/ 24 w 139"/>
                <a:gd name="T21" fmla="*/ 21 h 138"/>
                <a:gd name="T22" fmla="*/ 8 w 139"/>
                <a:gd name="T23" fmla="*/ 50 h 138"/>
                <a:gd name="T24" fmla="*/ 5 w 139"/>
                <a:gd name="T25" fmla="*/ 84 h 138"/>
                <a:gd name="T26" fmla="*/ 18 w 139"/>
                <a:gd name="T27" fmla="*/ 96 h 138"/>
                <a:gd name="T28" fmla="*/ 18 w 139"/>
                <a:gd name="T29" fmla="*/ 96 h 138"/>
                <a:gd name="T30" fmla="*/ 19 w 139"/>
                <a:gd name="T31" fmla="*/ 97 h 138"/>
                <a:gd name="T32" fmla="*/ 22 w 139"/>
                <a:gd name="T33" fmla="*/ 114 h 138"/>
                <a:gd name="T34" fmla="*/ 51 w 139"/>
                <a:gd name="T35" fmla="*/ 131 h 138"/>
                <a:gd name="T36" fmla="*/ 84 w 139"/>
                <a:gd name="T37" fmla="*/ 133 h 138"/>
                <a:gd name="T38" fmla="*/ 96 w 139"/>
                <a:gd name="T39" fmla="*/ 120 h 138"/>
                <a:gd name="T40" fmla="*/ 97 w 139"/>
                <a:gd name="T41" fmla="*/ 120 h 138"/>
                <a:gd name="T42" fmla="*/ 97 w 139"/>
                <a:gd name="T43" fmla="*/ 120 h 138"/>
                <a:gd name="T44" fmla="*/ 114 w 139"/>
                <a:gd name="T45" fmla="*/ 117 h 138"/>
                <a:gd name="T46" fmla="*/ 131 w 139"/>
                <a:gd name="T47" fmla="*/ 87 h 138"/>
                <a:gd name="T48" fmla="*/ 133 w 139"/>
                <a:gd name="T49" fmla="*/ 5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9" h="138">
                  <a:moveTo>
                    <a:pt x="133" y="54"/>
                  </a:moveTo>
                  <a:cubicBezTo>
                    <a:pt x="130" y="49"/>
                    <a:pt x="126" y="45"/>
                    <a:pt x="121" y="42"/>
                  </a:cubicBezTo>
                  <a:cubicBezTo>
                    <a:pt x="120" y="41"/>
                    <a:pt x="120" y="41"/>
                    <a:pt x="120" y="41"/>
                  </a:cubicBezTo>
                  <a:cubicBezTo>
                    <a:pt x="120" y="41"/>
                    <a:pt x="120" y="41"/>
                    <a:pt x="120" y="41"/>
                  </a:cubicBezTo>
                  <a:cubicBezTo>
                    <a:pt x="121" y="35"/>
                    <a:pt x="120" y="29"/>
                    <a:pt x="117" y="24"/>
                  </a:cubicBezTo>
                  <a:cubicBezTo>
                    <a:pt x="112" y="14"/>
                    <a:pt x="101" y="9"/>
                    <a:pt x="88" y="7"/>
                  </a:cubicBezTo>
                  <a:cubicBezTo>
                    <a:pt x="76" y="1"/>
                    <a:pt x="64" y="0"/>
                    <a:pt x="54" y="5"/>
                  </a:cubicBezTo>
                  <a:cubicBezTo>
                    <a:pt x="49" y="8"/>
                    <a:pt x="45" y="12"/>
                    <a:pt x="42" y="18"/>
                  </a:cubicBezTo>
                  <a:cubicBezTo>
                    <a:pt x="42" y="18"/>
                    <a:pt x="42" y="18"/>
                    <a:pt x="42" y="18"/>
                  </a:cubicBezTo>
                  <a:cubicBezTo>
                    <a:pt x="41" y="18"/>
                    <a:pt x="41" y="18"/>
                    <a:pt x="41" y="18"/>
                  </a:cubicBezTo>
                  <a:cubicBezTo>
                    <a:pt x="35" y="17"/>
                    <a:pt x="30" y="18"/>
                    <a:pt x="24" y="21"/>
                  </a:cubicBezTo>
                  <a:cubicBezTo>
                    <a:pt x="15" y="26"/>
                    <a:pt x="9" y="37"/>
                    <a:pt x="8" y="50"/>
                  </a:cubicBezTo>
                  <a:cubicBezTo>
                    <a:pt x="1" y="62"/>
                    <a:pt x="0" y="74"/>
                    <a:pt x="5" y="84"/>
                  </a:cubicBezTo>
                  <a:cubicBezTo>
                    <a:pt x="8" y="89"/>
                    <a:pt x="13" y="93"/>
                    <a:pt x="18" y="96"/>
                  </a:cubicBezTo>
                  <a:cubicBezTo>
                    <a:pt x="18" y="96"/>
                    <a:pt x="18" y="96"/>
                    <a:pt x="18" y="96"/>
                  </a:cubicBezTo>
                  <a:cubicBezTo>
                    <a:pt x="19" y="97"/>
                    <a:pt x="19" y="97"/>
                    <a:pt x="19" y="97"/>
                  </a:cubicBezTo>
                  <a:cubicBezTo>
                    <a:pt x="18" y="103"/>
                    <a:pt x="19" y="109"/>
                    <a:pt x="22" y="114"/>
                  </a:cubicBezTo>
                  <a:cubicBezTo>
                    <a:pt x="27" y="124"/>
                    <a:pt x="38" y="129"/>
                    <a:pt x="51" y="131"/>
                  </a:cubicBezTo>
                  <a:cubicBezTo>
                    <a:pt x="63" y="137"/>
                    <a:pt x="75" y="138"/>
                    <a:pt x="84" y="133"/>
                  </a:cubicBezTo>
                  <a:cubicBezTo>
                    <a:pt x="90" y="130"/>
                    <a:pt x="94" y="126"/>
                    <a:pt x="96" y="120"/>
                  </a:cubicBezTo>
                  <a:cubicBezTo>
                    <a:pt x="97" y="120"/>
                    <a:pt x="97" y="120"/>
                    <a:pt x="97" y="120"/>
                  </a:cubicBezTo>
                  <a:cubicBezTo>
                    <a:pt x="97" y="120"/>
                    <a:pt x="97" y="120"/>
                    <a:pt x="97" y="120"/>
                  </a:cubicBezTo>
                  <a:cubicBezTo>
                    <a:pt x="103" y="120"/>
                    <a:pt x="109" y="120"/>
                    <a:pt x="114" y="117"/>
                  </a:cubicBezTo>
                  <a:cubicBezTo>
                    <a:pt x="124" y="111"/>
                    <a:pt x="130" y="101"/>
                    <a:pt x="131" y="87"/>
                  </a:cubicBezTo>
                  <a:cubicBezTo>
                    <a:pt x="137" y="76"/>
                    <a:pt x="139" y="64"/>
                    <a:pt x="133" y="54"/>
                  </a:cubicBezTo>
                  <a:close/>
                </a:path>
              </a:pathLst>
            </a:custGeom>
            <a:solidFill>
              <a:schemeClr val="tx1"/>
            </a:solidFill>
            <a:ln>
              <a:noFill/>
            </a:ln>
          </p:spPr>
          <p:txBody>
            <a:bodyPr vert="horz" wrap="square" lIns="91440" tIns="45720" rIns="91440" bIns="45720" numCol="1" anchor="t" anchorCtr="0" compatLnSpc="1"/>
            <a:lstStyle/>
            <a:p>
              <a:endParaRPr lang="vi-VN"/>
            </a:p>
          </p:txBody>
        </p:sp>
        <p:sp>
          <p:nvSpPr>
            <p:cNvPr id="36" name="Hình tự do 84"/>
            <p:cNvSpPr/>
            <p:nvPr/>
          </p:nvSpPr>
          <p:spPr bwMode="auto">
            <a:xfrm flipH="1">
              <a:off x="2731164" y="5297224"/>
              <a:ext cx="302060" cy="296022"/>
            </a:xfrm>
            <a:custGeom>
              <a:avLst/>
              <a:gdLst>
                <a:gd name="T0" fmla="*/ 49 w 50"/>
                <a:gd name="T1" fmla="*/ 26 h 49"/>
                <a:gd name="T2" fmla="*/ 48 w 50"/>
                <a:gd name="T3" fmla="*/ 20 h 49"/>
                <a:gd name="T4" fmla="*/ 47 w 50"/>
                <a:gd name="T5" fmla="*/ 13 h 49"/>
                <a:gd name="T6" fmla="*/ 37 w 50"/>
                <a:gd name="T7" fmla="*/ 7 h 49"/>
                <a:gd name="T8" fmla="*/ 27 w 50"/>
                <a:gd name="T9" fmla="*/ 0 h 49"/>
                <a:gd name="T10" fmla="*/ 20 w 50"/>
                <a:gd name="T11" fmla="*/ 2 h 49"/>
                <a:gd name="T12" fmla="*/ 13 w 50"/>
                <a:gd name="T13" fmla="*/ 3 h 49"/>
                <a:gd name="T14" fmla="*/ 7 w 50"/>
                <a:gd name="T15" fmla="*/ 13 h 49"/>
                <a:gd name="T16" fmla="*/ 0 w 50"/>
                <a:gd name="T17" fmla="*/ 23 h 49"/>
                <a:gd name="T18" fmla="*/ 2 w 50"/>
                <a:gd name="T19" fmla="*/ 30 h 49"/>
                <a:gd name="T20" fmla="*/ 3 w 50"/>
                <a:gd name="T21" fmla="*/ 36 h 49"/>
                <a:gd name="T22" fmla="*/ 13 w 50"/>
                <a:gd name="T23" fmla="*/ 43 h 49"/>
                <a:gd name="T24" fmla="*/ 23 w 50"/>
                <a:gd name="T25" fmla="*/ 49 h 49"/>
                <a:gd name="T26" fmla="*/ 30 w 50"/>
                <a:gd name="T27" fmla="*/ 48 h 49"/>
                <a:gd name="T28" fmla="*/ 37 w 50"/>
                <a:gd name="T29" fmla="*/ 46 h 49"/>
                <a:gd name="T30" fmla="*/ 43 w 50"/>
                <a:gd name="T31" fmla="*/ 37 h 49"/>
                <a:gd name="T32" fmla="*/ 49 w 50"/>
                <a:gd name="T33" fmla="*/ 26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0" h="49">
                  <a:moveTo>
                    <a:pt x="49" y="26"/>
                  </a:moveTo>
                  <a:cubicBezTo>
                    <a:pt x="50" y="24"/>
                    <a:pt x="49" y="22"/>
                    <a:pt x="48" y="20"/>
                  </a:cubicBezTo>
                  <a:cubicBezTo>
                    <a:pt x="48" y="17"/>
                    <a:pt x="48" y="15"/>
                    <a:pt x="47" y="13"/>
                  </a:cubicBezTo>
                  <a:cubicBezTo>
                    <a:pt x="45" y="10"/>
                    <a:pt x="41" y="7"/>
                    <a:pt x="37" y="7"/>
                  </a:cubicBezTo>
                  <a:cubicBezTo>
                    <a:pt x="34" y="3"/>
                    <a:pt x="31" y="0"/>
                    <a:pt x="27" y="0"/>
                  </a:cubicBezTo>
                  <a:cubicBezTo>
                    <a:pt x="24" y="0"/>
                    <a:pt x="22" y="1"/>
                    <a:pt x="20" y="2"/>
                  </a:cubicBezTo>
                  <a:cubicBezTo>
                    <a:pt x="18" y="2"/>
                    <a:pt x="15" y="2"/>
                    <a:pt x="13" y="3"/>
                  </a:cubicBezTo>
                  <a:cubicBezTo>
                    <a:pt x="10" y="5"/>
                    <a:pt x="7" y="9"/>
                    <a:pt x="7" y="13"/>
                  </a:cubicBezTo>
                  <a:cubicBezTo>
                    <a:pt x="3" y="16"/>
                    <a:pt x="1" y="19"/>
                    <a:pt x="0" y="23"/>
                  </a:cubicBezTo>
                  <a:cubicBezTo>
                    <a:pt x="0" y="25"/>
                    <a:pt x="1" y="28"/>
                    <a:pt x="2" y="30"/>
                  </a:cubicBezTo>
                  <a:cubicBezTo>
                    <a:pt x="2" y="32"/>
                    <a:pt x="2" y="34"/>
                    <a:pt x="3" y="36"/>
                  </a:cubicBezTo>
                  <a:cubicBezTo>
                    <a:pt x="5" y="40"/>
                    <a:pt x="9" y="42"/>
                    <a:pt x="13" y="43"/>
                  </a:cubicBezTo>
                  <a:cubicBezTo>
                    <a:pt x="16" y="47"/>
                    <a:pt x="19" y="49"/>
                    <a:pt x="23" y="49"/>
                  </a:cubicBezTo>
                  <a:cubicBezTo>
                    <a:pt x="25" y="49"/>
                    <a:pt x="28" y="49"/>
                    <a:pt x="30" y="48"/>
                  </a:cubicBezTo>
                  <a:cubicBezTo>
                    <a:pt x="32" y="48"/>
                    <a:pt x="34" y="48"/>
                    <a:pt x="37" y="46"/>
                  </a:cubicBezTo>
                  <a:cubicBezTo>
                    <a:pt x="40" y="45"/>
                    <a:pt x="42" y="41"/>
                    <a:pt x="43" y="37"/>
                  </a:cubicBezTo>
                  <a:cubicBezTo>
                    <a:pt x="47" y="34"/>
                    <a:pt x="49" y="30"/>
                    <a:pt x="49" y="26"/>
                  </a:cubicBezTo>
                  <a:close/>
                </a:path>
              </a:pathLst>
            </a:custGeom>
            <a:gradFill>
              <a:gsLst>
                <a:gs pos="0">
                  <a:schemeClr val="accent2">
                    <a:lumMod val="60000"/>
                    <a:lumOff val="40000"/>
                  </a:schemeClr>
                </a:gs>
                <a:gs pos="56000">
                  <a:schemeClr val="accent2">
                    <a:lumMod val="75000"/>
                  </a:schemeClr>
                </a:gs>
              </a:gsLst>
              <a:path path="circle">
                <a:fillToRect l="50000" t="50000" r="50000" b="50000"/>
              </a:path>
            </a:gradFill>
            <a:ln>
              <a:noFill/>
            </a:ln>
          </p:spPr>
          <p:txBody>
            <a:bodyPr vert="horz" wrap="square" lIns="91440" tIns="45720" rIns="91440" bIns="45720" numCol="1" anchor="t" anchorCtr="0" compatLnSpc="1"/>
            <a:lstStyle/>
            <a:p>
              <a:endParaRPr lang="vi-VN"/>
            </a:p>
          </p:txBody>
        </p:sp>
        <p:sp>
          <p:nvSpPr>
            <p:cNvPr id="37" name="Hình tự do 80"/>
            <p:cNvSpPr/>
            <p:nvPr/>
          </p:nvSpPr>
          <p:spPr bwMode="auto">
            <a:xfrm flipH="1" flipV="1">
              <a:off x="286013" y="4608615"/>
              <a:ext cx="95955" cy="95955"/>
            </a:xfrm>
            <a:custGeom>
              <a:avLst/>
              <a:gdLst>
                <a:gd name="T0" fmla="*/ 76 w 76"/>
                <a:gd name="T1" fmla="*/ 39 h 76"/>
                <a:gd name="T2" fmla="*/ 67 w 76"/>
                <a:gd name="T3" fmla="*/ 32 h 76"/>
                <a:gd name="T4" fmla="*/ 73 w 76"/>
                <a:gd name="T5" fmla="*/ 23 h 76"/>
                <a:gd name="T6" fmla="*/ 62 w 76"/>
                <a:gd name="T7" fmla="*/ 20 h 76"/>
                <a:gd name="T8" fmla="*/ 63 w 76"/>
                <a:gd name="T9" fmla="*/ 10 h 76"/>
                <a:gd name="T10" fmla="*/ 49 w 76"/>
                <a:gd name="T11" fmla="*/ 15 h 76"/>
                <a:gd name="T12" fmla="*/ 43 w 76"/>
                <a:gd name="T13" fmla="*/ 0 h 76"/>
                <a:gd name="T14" fmla="*/ 37 w 76"/>
                <a:gd name="T15" fmla="*/ 6 h 76"/>
                <a:gd name="T16" fmla="*/ 31 w 76"/>
                <a:gd name="T17" fmla="*/ 0 h 76"/>
                <a:gd name="T18" fmla="*/ 26 w 76"/>
                <a:gd name="T19" fmla="*/ 13 h 76"/>
                <a:gd name="T20" fmla="*/ 13 w 76"/>
                <a:gd name="T21" fmla="*/ 9 h 76"/>
                <a:gd name="T22" fmla="*/ 15 w 76"/>
                <a:gd name="T23" fmla="*/ 21 h 76"/>
                <a:gd name="T24" fmla="*/ 3 w 76"/>
                <a:gd name="T25" fmla="*/ 23 h 76"/>
                <a:gd name="T26" fmla="*/ 8 w 76"/>
                <a:gd name="T27" fmla="*/ 31 h 76"/>
                <a:gd name="T28" fmla="*/ 0 w 76"/>
                <a:gd name="T29" fmla="*/ 37 h 76"/>
                <a:gd name="T30" fmla="*/ 9 w 76"/>
                <a:gd name="T31" fmla="*/ 44 h 76"/>
                <a:gd name="T32" fmla="*/ 3 w 76"/>
                <a:gd name="T33" fmla="*/ 53 h 76"/>
                <a:gd name="T34" fmla="*/ 13 w 76"/>
                <a:gd name="T35" fmla="*/ 56 h 76"/>
                <a:gd name="T36" fmla="*/ 12 w 76"/>
                <a:gd name="T37" fmla="*/ 66 h 76"/>
                <a:gd name="T38" fmla="*/ 27 w 76"/>
                <a:gd name="T39" fmla="*/ 61 h 76"/>
                <a:gd name="T40" fmla="*/ 32 w 76"/>
                <a:gd name="T41" fmla="*/ 76 h 76"/>
                <a:gd name="T42" fmla="*/ 38 w 76"/>
                <a:gd name="T43" fmla="*/ 70 h 76"/>
                <a:gd name="T44" fmla="*/ 45 w 76"/>
                <a:gd name="T45" fmla="*/ 76 h 76"/>
                <a:gd name="T46" fmla="*/ 50 w 76"/>
                <a:gd name="T47" fmla="*/ 63 h 76"/>
                <a:gd name="T48" fmla="*/ 62 w 76"/>
                <a:gd name="T49" fmla="*/ 67 h 76"/>
                <a:gd name="T50" fmla="*/ 61 w 76"/>
                <a:gd name="T51" fmla="*/ 55 h 76"/>
                <a:gd name="T52" fmla="*/ 73 w 76"/>
                <a:gd name="T53" fmla="*/ 53 h 76"/>
                <a:gd name="T54" fmla="*/ 68 w 76"/>
                <a:gd name="T55" fmla="*/ 45 h 76"/>
                <a:gd name="T56" fmla="*/ 76 w 76"/>
                <a:gd name="T57" fmla="*/ 39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6" h="76">
                  <a:moveTo>
                    <a:pt x="76" y="39"/>
                  </a:moveTo>
                  <a:cubicBezTo>
                    <a:pt x="76" y="36"/>
                    <a:pt x="73" y="34"/>
                    <a:pt x="67" y="32"/>
                  </a:cubicBezTo>
                  <a:cubicBezTo>
                    <a:pt x="71" y="28"/>
                    <a:pt x="74" y="25"/>
                    <a:pt x="73" y="23"/>
                  </a:cubicBezTo>
                  <a:cubicBezTo>
                    <a:pt x="72" y="20"/>
                    <a:pt x="68" y="20"/>
                    <a:pt x="62" y="20"/>
                  </a:cubicBezTo>
                  <a:cubicBezTo>
                    <a:pt x="65" y="15"/>
                    <a:pt x="65" y="11"/>
                    <a:pt x="63" y="10"/>
                  </a:cubicBezTo>
                  <a:cubicBezTo>
                    <a:pt x="61" y="8"/>
                    <a:pt x="56" y="10"/>
                    <a:pt x="49" y="15"/>
                  </a:cubicBezTo>
                  <a:cubicBezTo>
                    <a:pt x="48" y="6"/>
                    <a:pt x="46" y="1"/>
                    <a:pt x="43" y="0"/>
                  </a:cubicBezTo>
                  <a:cubicBezTo>
                    <a:pt x="41" y="0"/>
                    <a:pt x="39" y="2"/>
                    <a:pt x="37" y="6"/>
                  </a:cubicBezTo>
                  <a:cubicBezTo>
                    <a:pt x="35" y="2"/>
                    <a:pt x="33" y="0"/>
                    <a:pt x="31" y="0"/>
                  </a:cubicBezTo>
                  <a:cubicBezTo>
                    <a:pt x="28" y="1"/>
                    <a:pt x="26" y="6"/>
                    <a:pt x="26" y="13"/>
                  </a:cubicBezTo>
                  <a:cubicBezTo>
                    <a:pt x="20" y="9"/>
                    <a:pt x="16" y="7"/>
                    <a:pt x="13" y="9"/>
                  </a:cubicBezTo>
                  <a:cubicBezTo>
                    <a:pt x="11" y="10"/>
                    <a:pt x="12" y="15"/>
                    <a:pt x="15" y="21"/>
                  </a:cubicBezTo>
                  <a:cubicBezTo>
                    <a:pt x="8" y="20"/>
                    <a:pt x="4" y="20"/>
                    <a:pt x="3" y="23"/>
                  </a:cubicBezTo>
                  <a:cubicBezTo>
                    <a:pt x="2" y="25"/>
                    <a:pt x="4" y="28"/>
                    <a:pt x="8" y="31"/>
                  </a:cubicBezTo>
                  <a:cubicBezTo>
                    <a:pt x="3" y="33"/>
                    <a:pt x="0" y="35"/>
                    <a:pt x="0" y="37"/>
                  </a:cubicBezTo>
                  <a:cubicBezTo>
                    <a:pt x="0" y="40"/>
                    <a:pt x="3" y="42"/>
                    <a:pt x="9" y="44"/>
                  </a:cubicBezTo>
                  <a:cubicBezTo>
                    <a:pt x="4" y="48"/>
                    <a:pt x="2" y="51"/>
                    <a:pt x="3" y="53"/>
                  </a:cubicBezTo>
                  <a:cubicBezTo>
                    <a:pt x="4" y="56"/>
                    <a:pt x="8" y="56"/>
                    <a:pt x="13" y="56"/>
                  </a:cubicBezTo>
                  <a:cubicBezTo>
                    <a:pt x="11" y="61"/>
                    <a:pt x="10" y="65"/>
                    <a:pt x="12" y="66"/>
                  </a:cubicBezTo>
                  <a:cubicBezTo>
                    <a:pt x="14" y="68"/>
                    <a:pt x="20" y="66"/>
                    <a:pt x="27" y="61"/>
                  </a:cubicBezTo>
                  <a:cubicBezTo>
                    <a:pt x="27" y="70"/>
                    <a:pt x="29" y="75"/>
                    <a:pt x="32" y="76"/>
                  </a:cubicBezTo>
                  <a:cubicBezTo>
                    <a:pt x="34" y="76"/>
                    <a:pt x="36" y="74"/>
                    <a:pt x="38" y="70"/>
                  </a:cubicBezTo>
                  <a:cubicBezTo>
                    <a:pt x="41" y="74"/>
                    <a:pt x="43" y="76"/>
                    <a:pt x="45" y="76"/>
                  </a:cubicBezTo>
                  <a:cubicBezTo>
                    <a:pt x="48" y="75"/>
                    <a:pt x="49" y="70"/>
                    <a:pt x="50" y="63"/>
                  </a:cubicBezTo>
                  <a:cubicBezTo>
                    <a:pt x="55" y="67"/>
                    <a:pt x="60" y="69"/>
                    <a:pt x="62" y="67"/>
                  </a:cubicBezTo>
                  <a:cubicBezTo>
                    <a:pt x="64" y="66"/>
                    <a:pt x="63" y="61"/>
                    <a:pt x="61" y="55"/>
                  </a:cubicBezTo>
                  <a:cubicBezTo>
                    <a:pt x="67" y="56"/>
                    <a:pt x="72" y="56"/>
                    <a:pt x="73" y="53"/>
                  </a:cubicBezTo>
                  <a:cubicBezTo>
                    <a:pt x="74" y="51"/>
                    <a:pt x="72" y="48"/>
                    <a:pt x="68" y="45"/>
                  </a:cubicBezTo>
                  <a:cubicBezTo>
                    <a:pt x="73" y="43"/>
                    <a:pt x="76" y="41"/>
                    <a:pt x="76" y="39"/>
                  </a:cubicBezTo>
                  <a:close/>
                </a:path>
              </a:pathLst>
            </a:custGeom>
            <a:solidFill>
              <a:schemeClr val="accent2">
                <a:lumMod val="75000"/>
              </a:schemeClr>
            </a:solidFill>
            <a:ln>
              <a:noFill/>
            </a:ln>
          </p:spPr>
          <p:txBody>
            <a:bodyPr vert="horz" wrap="square" lIns="91440" tIns="45720" rIns="91440" bIns="45720" numCol="1" anchor="t" anchorCtr="0" compatLnSpc="1"/>
            <a:lstStyle/>
            <a:p>
              <a:endParaRPr lang="vi-VN"/>
            </a:p>
          </p:txBody>
        </p:sp>
        <p:sp>
          <p:nvSpPr>
            <p:cNvPr id="38" name="Hình bầu dục 37"/>
            <p:cNvSpPr/>
            <p:nvPr/>
          </p:nvSpPr>
          <p:spPr>
            <a:xfrm>
              <a:off x="458072" y="4674864"/>
              <a:ext cx="76937" cy="7693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39" name="Hình bầu dục 38"/>
            <p:cNvSpPr/>
            <p:nvPr/>
          </p:nvSpPr>
          <p:spPr>
            <a:xfrm>
              <a:off x="533688" y="4191000"/>
              <a:ext cx="36576" cy="3657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40" name="Hình bầu dục 39"/>
            <p:cNvSpPr/>
            <p:nvPr/>
          </p:nvSpPr>
          <p:spPr>
            <a:xfrm>
              <a:off x="367000" y="4849812"/>
              <a:ext cx="36576" cy="3657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nvGrpSpPr>
            <p:cNvPr id="41" name="Nhóm 40"/>
            <p:cNvGrpSpPr/>
            <p:nvPr/>
          </p:nvGrpSpPr>
          <p:grpSpPr>
            <a:xfrm>
              <a:off x="803704" y="4858573"/>
              <a:ext cx="1154448" cy="1149586"/>
              <a:chOff x="4277517" y="3752400"/>
              <a:chExt cx="1154448" cy="1149586"/>
            </a:xfrm>
          </p:grpSpPr>
          <p:sp>
            <p:nvSpPr>
              <p:cNvPr id="42" name="Hình tự do 41"/>
              <p:cNvSpPr/>
              <p:nvPr/>
            </p:nvSpPr>
            <p:spPr bwMode="auto">
              <a:xfrm rot="21259688" flipH="1">
                <a:off x="4277517" y="3752400"/>
                <a:ext cx="1154448" cy="1149586"/>
              </a:xfrm>
              <a:custGeom>
                <a:avLst/>
                <a:gdLst>
                  <a:gd name="T0" fmla="*/ 272 w 355"/>
                  <a:gd name="T1" fmla="*/ 16 h 352"/>
                  <a:gd name="T2" fmla="*/ 178 w 355"/>
                  <a:gd name="T3" fmla="*/ 41 h 352"/>
                  <a:gd name="T4" fmla="*/ 137 w 355"/>
                  <a:gd name="T5" fmla="*/ 36 h 352"/>
                  <a:gd name="T6" fmla="*/ 66 w 355"/>
                  <a:gd name="T7" fmla="*/ 51 h 352"/>
                  <a:gd name="T8" fmla="*/ 62 w 355"/>
                  <a:gd name="T9" fmla="*/ 142 h 352"/>
                  <a:gd name="T10" fmla="*/ 32 w 355"/>
                  <a:gd name="T11" fmla="*/ 251 h 352"/>
                  <a:gd name="T12" fmla="*/ 129 w 355"/>
                  <a:gd name="T13" fmla="*/ 291 h 352"/>
                  <a:gd name="T14" fmla="*/ 226 w 355"/>
                  <a:gd name="T15" fmla="*/ 350 h 352"/>
                  <a:gd name="T16" fmla="*/ 291 w 355"/>
                  <a:gd name="T17" fmla="*/ 262 h 352"/>
                  <a:gd name="T18" fmla="*/ 352 w 355"/>
                  <a:gd name="T19" fmla="*/ 207 h 352"/>
                  <a:gd name="T20" fmla="*/ 317 w 355"/>
                  <a:gd name="T21" fmla="*/ 117 h 352"/>
                  <a:gd name="T22" fmla="*/ 272 w 355"/>
                  <a:gd name="T23" fmla="*/ 16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5" h="352">
                    <a:moveTo>
                      <a:pt x="272" y="16"/>
                    </a:moveTo>
                    <a:cubicBezTo>
                      <a:pt x="230" y="0"/>
                      <a:pt x="208" y="40"/>
                      <a:pt x="178" y="41"/>
                    </a:cubicBezTo>
                    <a:cubicBezTo>
                      <a:pt x="163" y="42"/>
                      <a:pt x="150" y="39"/>
                      <a:pt x="137" y="36"/>
                    </a:cubicBezTo>
                    <a:cubicBezTo>
                      <a:pt x="110" y="30"/>
                      <a:pt x="86" y="24"/>
                      <a:pt x="66" y="51"/>
                    </a:cubicBezTo>
                    <a:cubicBezTo>
                      <a:pt x="40" y="89"/>
                      <a:pt x="77" y="121"/>
                      <a:pt x="62" y="142"/>
                    </a:cubicBezTo>
                    <a:cubicBezTo>
                      <a:pt x="47" y="163"/>
                      <a:pt x="0" y="212"/>
                      <a:pt x="32" y="251"/>
                    </a:cubicBezTo>
                    <a:cubicBezTo>
                      <a:pt x="63" y="289"/>
                      <a:pt x="102" y="274"/>
                      <a:pt x="129" y="291"/>
                    </a:cubicBezTo>
                    <a:cubicBezTo>
                      <a:pt x="156" y="308"/>
                      <a:pt x="180" y="352"/>
                      <a:pt x="226" y="350"/>
                    </a:cubicBezTo>
                    <a:cubicBezTo>
                      <a:pt x="269" y="348"/>
                      <a:pt x="253" y="270"/>
                      <a:pt x="291" y="262"/>
                    </a:cubicBezTo>
                    <a:cubicBezTo>
                      <a:pt x="321" y="255"/>
                      <a:pt x="349" y="233"/>
                      <a:pt x="352" y="207"/>
                    </a:cubicBezTo>
                    <a:cubicBezTo>
                      <a:pt x="355" y="182"/>
                      <a:pt x="322" y="150"/>
                      <a:pt x="317" y="117"/>
                    </a:cubicBezTo>
                    <a:cubicBezTo>
                      <a:pt x="314" y="94"/>
                      <a:pt x="301" y="27"/>
                      <a:pt x="272" y="16"/>
                    </a:cubicBezTo>
                  </a:path>
                </a:pathLst>
              </a:custGeom>
              <a:solidFill>
                <a:schemeClr val="accent1"/>
              </a:solidFill>
              <a:ln>
                <a:noFill/>
              </a:ln>
            </p:spPr>
            <p:txBody>
              <a:bodyPr vert="horz" wrap="square" lIns="91440" tIns="45720" rIns="91440" bIns="45720" numCol="1" anchor="t" anchorCtr="0" compatLnSpc="1"/>
              <a:lstStyle/>
              <a:p>
                <a:endParaRPr lang="vi-VN"/>
              </a:p>
            </p:txBody>
          </p:sp>
          <p:sp>
            <p:nvSpPr>
              <p:cNvPr id="43" name="Hình tự do 35"/>
              <p:cNvSpPr/>
              <p:nvPr/>
            </p:nvSpPr>
            <p:spPr bwMode="auto">
              <a:xfrm rot="18790958" flipH="1">
                <a:off x="4338999" y="3813623"/>
                <a:ext cx="1031484" cy="1027140"/>
              </a:xfrm>
              <a:custGeom>
                <a:avLst/>
                <a:gdLst>
                  <a:gd name="T0" fmla="*/ 272 w 355"/>
                  <a:gd name="T1" fmla="*/ 16 h 352"/>
                  <a:gd name="T2" fmla="*/ 178 w 355"/>
                  <a:gd name="T3" fmla="*/ 41 h 352"/>
                  <a:gd name="T4" fmla="*/ 137 w 355"/>
                  <a:gd name="T5" fmla="*/ 36 h 352"/>
                  <a:gd name="T6" fmla="*/ 66 w 355"/>
                  <a:gd name="T7" fmla="*/ 51 h 352"/>
                  <a:gd name="T8" fmla="*/ 62 w 355"/>
                  <a:gd name="T9" fmla="*/ 142 h 352"/>
                  <a:gd name="T10" fmla="*/ 32 w 355"/>
                  <a:gd name="T11" fmla="*/ 251 h 352"/>
                  <a:gd name="T12" fmla="*/ 129 w 355"/>
                  <a:gd name="T13" fmla="*/ 291 h 352"/>
                  <a:gd name="T14" fmla="*/ 226 w 355"/>
                  <a:gd name="T15" fmla="*/ 350 h 352"/>
                  <a:gd name="T16" fmla="*/ 291 w 355"/>
                  <a:gd name="T17" fmla="*/ 262 h 352"/>
                  <a:gd name="T18" fmla="*/ 352 w 355"/>
                  <a:gd name="T19" fmla="*/ 207 h 352"/>
                  <a:gd name="T20" fmla="*/ 317 w 355"/>
                  <a:gd name="T21" fmla="*/ 117 h 352"/>
                  <a:gd name="T22" fmla="*/ 272 w 355"/>
                  <a:gd name="T23" fmla="*/ 16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5" h="352">
                    <a:moveTo>
                      <a:pt x="272" y="16"/>
                    </a:moveTo>
                    <a:cubicBezTo>
                      <a:pt x="230" y="0"/>
                      <a:pt x="208" y="40"/>
                      <a:pt x="178" y="41"/>
                    </a:cubicBezTo>
                    <a:cubicBezTo>
                      <a:pt x="163" y="42"/>
                      <a:pt x="150" y="39"/>
                      <a:pt x="137" y="36"/>
                    </a:cubicBezTo>
                    <a:cubicBezTo>
                      <a:pt x="110" y="30"/>
                      <a:pt x="86" y="24"/>
                      <a:pt x="66" y="51"/>
                    </a:cubicBezTo>
                    <a:cubicBezTo>
                      <a:pt x="40" y="89"/>
                      <a:pt x="77" y="121"/>
                      <a:pt x="62" y="142"/>
                    </a:cubicBezTo>
                    <a:cubicBezTo>
                      <a:pt x="47" y="163"/>
                      <a:pt x="0" y="212"/>
                      <a:pt x="32" y="251"/>
                    </a:cubicBezTo>
                    <a:cubicBezTo>
                      <a:pt x="63" y="289"/>
                      <a:pt x="102" y="274"/>
                      <a:pt x="129" y="291"/>
                    </a:cubicBezTo>
                    <a:cubicBezTo>
                      <a:pt x="156" y="308"/>
                      <a:pt x="180" y="352"/>
                      <a:pt x="226" y="350"/>
                    </a:cubicBezTo>
                    <a:cubicBezTo>
                      <a:pt x="269" y="348"/>
                      <a:pt x="253" y="270"/>
                      <a:pt x="291" y="262"/>
                    </a:cubicBezTo>
                    <a:cubicBezTo>
                      <a:pt x="321" y="255"/>
                      <a:pt x="349" y="233"/>
                      <a:pt x="352" y="207"/>
                    </a:cubicBezTo>
                    <a:cubicBezTo>
                      <a:pt x="355" y="182"/>
                      <a:pt x="322" y="150"/>
                      <a:pt x="317" y="117"/>
                    </a:cubicBezTo>
                    <a:cubicBezTo>
                      <a:pt x="314" y="94"/>
                      <a:pt x="301" y="27"/>
                      <a:pt x="272" y="16"/>
                    </a:cubicBezTo>
                  </a:path>
                </a:pathLst>
              </a:custGeom>
              <a:gradFill flip="none" rotWithShape="1">
                <a:gsLst>
                  <a:gs pos="0">
                    <a:schemeClr val="accent1">
                      <a:lumMod val="20000"/>
                      <a:lumOff val="80000"/>
                    </a:schemeClr>
                  </a:gs>
                  <a:gs pos="46000">
                    <a:schemeClr val="accent1">
                      <a:lumMod val="60000"/>
                      <a:lumOff val="40000"/>
                    </a:schemeClr>
                  </a:gs>
                  <a:gs pos="100000">
                    <a:schemeClr val="accent1"/>
                  </a:gs>
                </a:gsLst>
                <a:path path="circle">
                  <a:fillToRect l="50000" t="50000" r="50000" b="50000"/>
                </a:path>
                <a:tileRect/>
              </a:gradFill>
              <a:ln>
                <a:noFill/>
              </a:ln>
            </p:spPr>
            <p:txBody>
              <a:bodyPr vert="horz" wrap="square" lIns="91440" tIns="45720" rIns="91440" bIns="45720" numCol="1" anchor="t" anchorCtr="0" compatLnSpc="1"/>
              <a:lstStyle/>
              <a:p>
                <a:endParaRPr lang="vi-VN"/>
              </a:p>
            </p:txBody>
          </p:sp>
          <p:sp>
            <p:nvSpPr>
              <p:cNvPr id="44" name="Hình tự do 41"/>
              <p:cNvSpPr/>
              <p:nvPr/>
            </p:nvSpPr>
            <p:spPr bwMode="auto">
              <a:xfrm rot="756312" flipH="1">
                <a:off x="4402943" y="3855259"/>
                <a:ext cx="903597" cy="943869"/>
              </a:xfrm>
              <a:custGeom>
                <a:avLst/>
                <a:gdLst>
                  <a:gd name="T0" fmla="*/ 167 w 179"/>
                  <a:gd name="T1" fmla="*/ 33 h 186"/>
                  <a:gd name="T2" fmla="*/ 132 w 179"/>
                  <a:gd name="T3" fmla="*/ 35 h 186"/>
                  <a:gd name="T4" fmla="*/ 107 w 179"/>
                  <a:gd name="T5" fmla="*/ 41 h 186"/>
                  <a:gd name="T6" fmla="*/ 60 w 179"/>
                  <a:gd name="T7" fmla="*/ 7 h 186"/>
                  <a:gd name="T8" fmla="*/ 51 w 179"/>
                  <a:gd name="T9" fmla="*/ 63 h 186"/>
                  <a:gd name="T10" fmla="*/ 8 w 179"/>
                  <a:gd name="T11" fmla="*/ 100 h 186"/>
                  <a:gd name="T12" fmla="*/ 53 w 179"/>
                  <a:gd name="T13" fmla="*/ 132 h 186"/>
                  <a:gd name="T14" fmla="*/ 60 w 179"/>
                  <a:gd name="T15" fmla="*/ 176 h 186"/>
                  <a:gd name="T16" fmla="*/ 89 w 179"/>
                  <a:gd name="T17" fmla="*/ 160 h 186"/>
                  <a:gd name="T18" fmla="*/ 113 w 179"/>
                  <a:gd name="T19" fmla="*/ 141 h 186"/>
                  <a:gd name="T20" fmla="*/ 166 w 179"/>
                  <a:gd name="T21" fmla="*/ 143 h 186"/>
                  <a:gd name="T22" fmla="*/ 140 w 179"/>
                  <a:gd name="T23" fmla="*/ 94 h 186"/>
                  <a:gd name="T24" fmla="*/ 167 w 179"/>
                  <a:gd name="T25" fmla="*/ 33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9" h="186">
                    <a:moveTo>
                      <a:pt x="167" y="33"/>
                    </a:moveTo>
                    <a:cubicBezTo>
                      <a:pt x="157" y="24"/>
                      <a:pt x="144" y="29"/>
                      <a:pt x="132" y="35"/>
                    </a:cubicBezTo>
                    <a:cubicBezTo>
                      <a:pt x="122" y="39"/>
                      <a:pt x="113" y="44"/>
                      <a:pt x="107" y="41"/>
                    </a:cubicBezTo>
                    <a:cubicBezTo>
                      <a:pt x="84" y="33"/>
                      <a:pt x="85" y="0"/>
                      <a:pt x="60" y="7"/>
                    </a:cubicBezTo>
                    <a:cubicBezTo>
                      <a:pt x="34" y="14"/>
                      <a:pt x="63" y="56"/>
                      <a:pt x="51" y="63"/>
                    </a:cubicBezTo>
                    <a:cubicBezTo>
                      <a:pt x="40" y="70"/>
                      <a:pt x="0" y="74"/>
                      <a:pt x="8" y="100"/>
                    </a:cubicBezTo>
                    <a:cubicBezTo>
                      <a:pt x="15" y="125"/>
                      <a:pt x="43" y="119"/>
                      <a:pt x="53" y="132"/>
                    </a:cubicBezTo>
                    <a:cubicBezTo>
                      <a:pt x="62" y="146"/>
                      <a:pt x="46" y="158"/>
                      <a:pt x="60" y="176"/>
                    </a:cubicBezTo>
                    <a:cubicBezTo>
                      <a:pt x="68" y="186"/>
                      <a:pt x="78" y="173"/>
                      <a:pt x="89" y="160"/>
                    </a:cubicBezTo>
                    <a:cubicBezTo>
                      <a:pt x="98" y="148"/>
                      <a:pt x="106" y="136"/>
                      <a:pt x="113" y="141"/>
                    </a:cubicBezTo>
                    <a:cubicBezTo>
                      <a:pt x="127" y="150"/>
                      <a:pt x="159" y="154"/>
                      <a:pt x="166" y="143"/>
                    </a:cubicBezTo>
                    <a:cubicBezTo>
                      <a:pt x="173" y="131"/>
                      <a:pt x="147" y="110"/>
                      <a:pt x="140" y="94"/>
                    </a:cubicBezTo>
                    <a:cubicBezTo>
                      <a:pt x="133" y="78"/>
                      <a:pt x="179" y="44"/>
                      <a:pt x="167" y="33"/>
                    </a:cubicBezTo>
                  </a:path>
                </a:pathLst>
              </a:custGeom>
              <a:solidFill>
                <a:schemeClr val="accent1">
                  <a:lumMod val="20000"/>
                  <a:lumOff val="80000"/>
                  <a:alpha val="60000"/>
                </a:schemeClr>
              </a:solidFill>
              <a:ln>
                <a:noFill/>
              </a:ln>
            </p:spPr>
            <p:txBody>
              <a:bodyPr vert="horz" wrap="square" lIns="91440" tIns="45720" rIns="91440" bIns="45720" numCol="1" anchor="t" anchorCtr="0" compatLnSpc="1"/>
              <a:lstStyle/>
              <a:p>
                <a:endParaRPr lang="vi-VN"/>
              </a:p>
            </p:txBody>
          </p:sp>
          <p:sp>
            <p:nvSpPr>
              <p:cNvPr id="45" name="Hình tự do 41"/>
              <p:cNvSpPr/>
              <p:nvPr/>
            </p:nvSpPr>
            <p:spPr bwMode="auto">
              <a:xfrm rot="19656312" flipH="1">
                <a:off x="4620471" y="4082482"/>
                <a:ext cx="468541" cy="489422"/>
              </a:xfrm>
              <a:custGeom>
                <a:avLst/>
                <a:gdLst>
                  <a:gd name="T0" fmla="*/ 167 w 179"/>
                  <a:gd name="T1" fmla="*/ 33 h 186"/>
                  <a:gd name="T2" fmla="*/ 132 w 179"/>
                  <a:gd name="T3" fmla="*/ 35 h 186"/>
                  <a:gd name="T4" fmla="*/ 107 w 179"/>
                  <a:gd name="T5" fmla="*/ 41 h 186"/>
                  <a:gd name="T6" fmla="*/ 60 w 179"/>
                  <a:gd name="T7" fmla="*/ 7 h 186"/>
                  <a:gd name="T8" fmla="*/ 51 w 179"/>
                  <a:gd name="T9" fmla="*/ 63 h 186"/>
                  <a:gd name="T10" fmla="*/ 8 w 179"/>
                  <a:gd name="T11" fmla="*/ 100 h 186"/>
                  <a:gd name="T12" fmla="*/ 53 w 179"/>
                  <a:gd name="T13" fmla="*/ 132 h 186"/>
                  <a:gd name="T14" fmla="*/ 60 w 179"/>
                  <a:gd name="T15" fmla="*/ 176 h 186"/>
                  <a:gd name="T16" fmla="*/ 89 w 179"/>
                  <a:gd name="T17" fmla="*/ 160 h 186"/>
                  <a:gd name="T18" fmla="*/ 113 w 179"/>
                  <a:gd name="T19" fmla="*/ 141 h 186"/>
                  <a:gd name="T20" fmla="*/ 166 w 179"/>
                  <a:gd name="T21" fmla="*/ 143 h 186"/>
                  <a:gd name="T22" fmla="*/ 140 w 179"/>
                  <a:gd name="T23" fmla="*/ 94 h 186"/>
                  <a:gd name="T24" fmla="*/ 167 w 179"/>
                  <a:gd name="T25" fmla="*/ 33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9" h="186">
                    <a:moveTo>
                      <a:pt x="167" y="33"/>
                    </a:moveTo>
                    <a:cubicBezTo>
                      <a:pt x="157" y="24"/>
                      <a:pt x="144" y="29"/>
                      <a:pt x="132" y="35"/>
                    </a:cubicBezTo>
                    <a:cubicBezTo>
                      <a:pt x="122" y="39"/>
                      <a:pt x="113" y="44"/>
                      <a:pt x="107" y="41"/>
                    </a:cubicBezTo>
                    <a:cubicBezTo>
                      <a:pt x="84" y="33"/>
                      <a:pt x="85" y="0"/>
                      <a:pt x="60" y="7"/>
                    </a:cubicBezTo>
                    <a:cubicBezTo>
                      <a:pt x="34" y="14"/>
                      <a:pt x="63" y="56"/>
                      <a:pt x="51" y="63"/>
                    </a:cubicBezTo>
                    <a:cubicBezTo>
                      <a:pt x="40" y="70"/>
                      <a:pt x="0" y="74"/>
                      <a:pt x="8" y="100"/>
                    </a:cubicBezTo>
                    <a:cubicBezTo>
                      <a:pt x="15" y="125"/>
                      <a:pt x="43" y="119"/>
                      <a:pt x="53" y="132"/>
                    </a:cubicBezTo>
                    <a:cubicBezTo>
                      <a:pt x="62" y="146"/>
                      <a:pt x="46" y="158"/>
                      <a:pt x="60" y="176"/>
                    </a:cubicBezTo>
                    <a:cubicBezTo>
                      <a:pt x="68" y="186"/>
                      <a:pt x="78" y="173"/>
                      <a:pt x="89" y="160"/>
                    </a:cubicBezTo>
                    <a:cubicBezTo>
                      <a:pt x="98" y="148"/>
                      <a:pt x="106" y="136"/>
                      <a:pt x="113" y="141"/>
                    </a:cubicBezTo>
                    <a:cubicBezTo>
                      <a:pt x="127" y="150"/>
                      <a:pt x="159" y="154"/>
                      <a:pt x="166" y="143"/>
                    </a:cubicBezTo>
                    <a:cubicBezTo>
                      <a:pt x="173" y="131"/>
                      <a:pt x="147" y="110"/>
                      <a:pt x="140" y="94"/>
                    </a:cubicBezTo>
                    <a:cubicBezTo>
                      <a:pt x="133" y="78"/>
                      <a:pt x="179" y="44"/>
                      <a:pt x="167" y="33"/>
                    </a:cubicBezTo>
                  </a:path>
                </a:pathLst>
              </a:custGeom>
              <a:solidFill>
                <a:schemeClr val="tx1"/>
              </a:solidFill>
              <a:ln>
                <a:noFill/>
              </a:ln>
            </p:spPr>
            <p:txBody>
              <a:bodyPr vert="horz" wrap="square" lIns="91440" tIns="45720" rIns="91440" bIns="45720" numCol="1" anchor="t" anchorCtr="0" compatLnSpc="1"/>
              <a:lstStyle/>
              <a:p>
                <a:endParaRPr lang="vi-VN"/>
              </a:p>
            </p:txBody>
          </p:sp>
          <p:sp>
            <p:nvSpPr>
              <p:cNvPr id="46" name="Hình tự do 42"/>
              <p:cNvSpPr/>
              <p:nvPr/>
            </p:nvSpPr>
            <p:spPr bwMode="auto">
              <a:xfrm rot="19656312" flipH="1">
                <a:off x="4765993" y="4239097"/>
                <a:ext cx="177497" cy="176192"/>
              </a:xfrm>
              <a:custGeom>
                <a:avLst/>
                <a:gdLst>
                  <a:gd name="T0" fmla="*/ 68 w 68"/>
                  <a:gd name="T1" fmla="*/ 31 h 67"/>
                  <a:gd name="T2" fmla="*/ 59 w 68"/>
                  <a:gd name="T3" fmla="*/ 26 h 67"/>
                  <a:gd name="T4" fmla="*/ 63 w 68"/>
                  <a:gd name="T5" fmla="*/ 17 h 67"/>
                  <a:gd name="T6" fmla="*/ 55 w 68"/>
                  <a:gd name="T7" fmla="*/ 16 h 67"/>
                  <a:gd name="T8" fmla="*/ 55 w 68"/>
                  <a:gd name="T9" fmla="*/ 7 h 67"/>
                  <a:gd name="T10" fmla="*/ 45 w 68"/>
                  <a:gd name="T11" fmla="*/ 10 h 67"/>
                  <a:gd name="T12" fmla="*/ 41 w 68"/>
                  <a:gd name="T13" fmla="*/ 0 h 67"/>
                  <a:gd name="T14" fmla="*/ 33 w 68"/>
                  <a:gd name="T15" fmla="*/ 9 h 67"/>
                  <a:gd name="T16" fmla="*/ 24 w 68"/>
                  <a:gd name="T17" fmla="*/ 1 h 67"/>
                  <a:gd name="T18" fmla="*/ 21 w 68"/>
                  <a:gd name="T19" fmla="*/ 8 h 67"/>
                  <a:gd name="T20" fmla="*/ 14 w 68"/>
                  <a:gd name="T21" fmla="*/ 6 h 67"/>
                  <a:gd name="T22" fmla="*/ 15 w 68"/>
                  <a:gd name="T23" fmla="*/ 20 h 67"/>
                  <a:gd name="T24" fmla="*/ 2 w 68"/>
                  <a:gd name="T25" fmla="*/ 22 h 67"/>
                  <a:gd name="T26" fmla="*/ 7 w 68"/>
                  <a:gd name="T27" fmla="*/ 30 h 67"/>
                  <a:gd name="T28" fmla="*/ 0 w 68"/>
                  <a:gd name="T29" fmla="*/ 36 h 67"/>
                  <a:gd name="T30" fmla="*/ 9 w 68"/>
                  <a:gd name="T31" fmla="*/ 41 h 67"/>
                  <a:gd name="T32" fmla="*/ 4 w 68"/>
                  <a:gd name="T33" fmla="*/ 50 h 67"/>
                  <a:gd name="T34" fmla="*/ 13 w 68"/>
                  <a:gd name="T35" fmla="*/ 51 h 67"/>
                  <a:gd name="T36" fmla="*/ 13 w 68"/>
                  <a:gd name="T37" fmla="*/ 60 h 67"/>
                  <a:gd name="T38" fmla="*/ 23 w 68"/>
                  <a:gd name="T39" fmla="*/ 56 h 67"/>
                  <a:gd name="T40" fmla="*/ 27 w 68"/>
                  <a:gd name="T41" fmla="*/ 67 h 67"/>
                  <a:gd name="T42" fmla="*/ 35 w 68"/>
                  <a:gd name="T43" fmla="*/ 58 h 67"/>
                  <a:gd name="T44" fmla="*/ 44 w 68"/>
                  <a:gd name="T45" fmla="*/ 66 h 67"/>
                  <a:gd name="T46" fmla="*/ 47 w 68"/>
                  <a:gd name="T47" fmla="*/ 59 h 67"/>
                  <a:gd name="T48" fmla="*/ 54 w 68"/>
                  <a:gd name="T49" fmla="*/ 61 h 67"/>
                  <a:gd name="T50" fmla="*/ 52 w 68"/>
                  <a:gd name="T51" fmla="*/ 47 h 67"/>
                  <a:gd name="T52" fmla="*/ 66 w 68"/>
                  <a:gd name="T53" fmla="*/ 45 h 67"/>
                  <a:gd name="T54" fmla="*/ 60 w 68"/>
                  <a:gd name="T55" fmla="*/ 37 h 67"/>
                  <a:gd name="T56" fmla="*/ 68 w 68"/>
                  <a:gd name="T57" fmla="*/ 31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8" h="67">
                    <a:moveTo>
                      <a:pt x="68" y="31"/>
                    </a:moveTo>
                    <a:cubicBezTo>
                      <a:pt x="67" y="29"/>
                      <a:pt x="64" y="27"/>
                      <a:pt x="59" y="26"/>
                    </a:cubicBezTo>
                    <a:cubicBezTo>
                      <a:pt x="63" y="22"/>
                      <a:pt x="64" y="19"/>
                      <a:pt x="63" y="17"/>
                    </a:cubicBezTo>
                    <a:cubicBezTo>
                      <a:pt x="62" y="15"/>
                      <a:pt x="59" y="15"/>
                      <a:pt x="55" y="16"/>
                    </a:cubicBezTo>
                    <a:cubicBezTo>
                      <a:pt x="56" y="11"/>
                      <a:pt x="56" y="8"/>
                      <a:pt x="55" y="7"/>
                    </a:cubicBezTo>
                    <a:cubicBezTo>
                      <a:pt x="53" y="5"/>
                      <a:pt x="49" y="7"/>
                      <a:pt x="45" y="10"/>
                    </a:cubicBezTo>
                    <a:cubicBezTo>
                      <a:pt x="44" y="4"/>
                      <a:pt x="43" y="1"/>
                      <a:pt x="41" y="0"/>
                    </a:cubicBezTo>
                    <a:cubicBezTo>
                      <a:pt x="38" y="0"/>
                      <a:pt x="35" y="3"/>
                      <a:pt x="33" y="9"/>
                    </a:cubicBezTo>
                    <a:cubicBezTo>
                      <a:pt x="29" y="3"/>
                      <a:pt x="26" y="0"/>
                      <a:pt x="24" y="1"/>
                    </a:cubicBezTo>
                    <a:cubicBezTo>
                      <a:pt x="22" y="1"/>
                      <a:pt x="21" y="4"/>
                      <a:pt x="21" y="8"/>
                    </a:cubicBezTo>
                    <a:cubicBezTo>
                      <a:pt x="18" y="6"/>
                      <a:pt x="15" y="5"/>
                      <a:pt x="14" y="6"/>
                    </a:cubicBezTo>
                    <a:cubicBezTo>
                      <a:pt x="12" y="8"/>
                      <a:pt x="12" y="13"/>
                      <a:pt x="15" y="20"/>
                    </a:cubicBezTo>
                    <a:cubicBezTo>
                      <a:pt x="8" y="19"/>
                      <a:pt x="3" y="19"/>
                      <a:pt x="2" y="22"/>
                    </a:cubicBezTo>
                    <a:cubicBezTo>
                      <a:pt x="1" y="24"/>
                      <a:pt x="3" y="27"/>
                      <a:pt x="7" y="30"/>
                    </a:cubicBezTo>
                    <a:cubicBezTo>
                      <a:pt x="3" y="32"/>
                      <a:pt x="0" y="34"/>
                      <a:pt x="0" y="36"/>
                    </a:cubicBezTo>
                    <a:cubicBezTo>
                      <a:pt x="0" y="38"/>
                      <a:pt x="3" y="40"/>
                      <a:pt x="9" y="41"/>
                    </a:cubicBezTo>
                    <a:cubicBezTo>
                      <a:pt x="5" y="45"/>
                      <a:pt x="3" y="48"/>
                      <a:pt x="4" y="50"/>
                    </a:cubicBezTo>
                    <a:cubicBezTo>
                      <a:pt x="5" y="52"/>
                      <a:pt x="8" y="52"/>
                      <a:pt x="13" y="51"/>
                    </a:cubicBezTo>
                    <a:cubicBezTo>
                      <a:pt x="11" y="55"/>
                      <a:pt x="11" y="59"/>
                      <a:pt x="13" y="60"/>
                    </a:cubicBezTo>
                    <a:cubicBezTo>
                      <a:pt x="15" y="61"/>
                      <a:pt x="18" y="60"/>
                      <a:pt x="23" y="56"/>
                    </a:cubicBezTo>
                    <a:cubicBezTo>
                      <a:pt x="23" y="62"/>
                      <a:pt x="25" y="66"/>
                      <a:pt x="27" y="67"/>
                    </a:cubicBezTo>
                    <a:cubicBezTo>
                      <a:pt x="29" y="67"/>
                      <a:pt x="32" y="64"/>
                      <a:pt x="35" y="58"/>
                    </a:cubicBezTo>
                    <a:cubicBezTo>
                      <a:pt x="38" y="64"/>
                      <a:pt x="41" y="66"/>
                      <a:pt x="44" y="66"/>
                    </a:cubicBezTo>
                    <a:cubicBezTo>
                      <a:pt x="45" y="65"/>
                      <a:pt x="46" y="63"/>
                      <a:pt x="47" y="59"/>
                    </a:cubicBezTo>
                    <a:cubicBezTo>
                      <a:pt x="50" y="61"/>
                      <a:pt x="52" y="62"/>
                      <a:pt x="54" y="61"/>
                    </a:cubicBezTo>
                    <a:cubicBezTo>
                      <a:pt x="56" y="59"/>
                      <a:pt x="55" y="54"/>
                      <a:pt x="52" y="47"/>
                    </a:cubicBezTo>
                    <a:cubicBezTo>
                      <a:pt x="59" y="48"/>
                      <a:pt x="65" y="47"/>
                      <a:pt x="66" y="45"/>
                    </a:cubicBezTo>
                    <a:cubicBezTo>
                      <a:pt x="66" y="43"/>
                      <a:pt x="64" y="40"/>
                      <a:pt x="60" y="37"/>
                    </a:cubicBezTo>
                    <a:cubicBezTo>
                      <a:pt x="65" y="35"/>
                      <a:pt x="68" y="33"/>
                      <a:pt x="68" y="31"/>
                    </a:cubicBezTo>
                  </a:path>
                </a:pathLst>
              </a:custGeom>
              <a:gradFill flip="none" rotWithShape="1">
                <a:gsLst>
                  <a:gs pos="0">
                    <a:schemeClr val="accent1">
                      <a:lumMod val="75000"/>
                    </a:schemeClr>
                  </a:gs>
                  <a:gs pos="100000">
                    <a:schemeClr val="accent1">
                      <a:lumMod val="60000"/>
                      <a:lumOff val="40000"/>
                    </a:schemeClr>
                  </a:gs>
                </a:gsLst>
                <a:path path="circle">
                  <a:fillToRect l="50000" t="50000" r="50000" b="50000"/>
                </a:path>
                <a:tileRect/>
              </a:gradFill>
              <a:ln>
                <a:noFill/>
              </a:ln>
            </p:spPr>
            <p:txBody>
              <a:bodyPr vert="horz" wrap="square" lIns="91440" tIns="45720" rIns="91440" bIns="45720" numCol="1" anchor="t" anchorCtr="0" compatLnSpc="1"/>
              <a:lstStyle/>
              <a:p>
                <a:pPr lvl="0"/>
                <a:endParaRPr lang="vi-VN"/>
              </a:p>
            </p:txBody>
          </p:sp>
        </p:grpSp>
        <p:sp>
          <p:nvSpPr>
            <p:cNvPr id="47" name="Hình tự do 32"/>
            <p:cNvSpPr/>
            <p:nvPr/>
          </p:nvSpPr>
          <p:spPr bwMode="auto">
            <a:xfrm flipH="1">
              <a:off x="2304860" y="5777362"/>
              <a:ext cx="384558" cy="386010"/>
            </a:xfrm>
            <a:custGeom>
              <a:avLst/>
              <a:gdLst>
                <a:gd name="T0" fmla="*/ 242 w 264"/>
                <a:gd name="T1" fmla="*/ 157 h 264"/>
                <a:gd name="T2" fmla="*/ 259 w 264"/>
                <a:gd name="T3" fmla="*/ 128 h 264"/>
                <a:gd name="T4" fmla="*/ 238 w 264"/>
                <a:gd name="T5" fmla="*/ 66 h 264"/>
                <a:gd name="T6" fmla="*/ 192 w 264"/>
                <a:gd name="T7" fmla="*/ 20 h 264"/>
                <a:gd name="T8" fmla="*/ 158 w 264"/>
                <a:gd name="T9" fmla="*/ 23 h 264"/>
                <a:gd name="T10" fmla="*/ 157 w 264"/>
                <a:gd name="T11" fmla="*/ 23 h 264"/>
                <a:gd name="T12" fmla="*/ 156 w 264"/>
                <a:gd name="T13" fmla="*/ 23 h 264"/>
                <a:gd name="T14" fmla="*/ 128 w 264"/>
                <a:gd name="T15" fmla="*/ 5 h 264"/>
                <a:gd name="T16" fmla="*/ 66 w 264"/>
                <a:gd name="T17" fmla="*/ 26 h 264"/>
                <a:gd name="T18" fmla="*/ 20 w 264"/>
                <a:gd name="T19" fmla="*/ 72 h 264"/>
                <a:gd name="T20" fmla="*/ 23 w 264"/>
                <a:gd name="T21" fmla="*/ 106 h 264"/>
                <a:gd name="T22" fmla="*/ 23 w 264"/>
                <a:gd name="T23" fmla="*/ 107 h 264"/>
                <a:gd name="T24" fmla="*/ 22 w 264"/>
                <a:gd name="T25" fmla="*/ 108 h 264"/>
                <a:gd name="T26" fmla="*/ 5 w 264"/>
                <a:gd name="T27" fmla="*/ 136 h 264"/>
                <a:gd name="T28" fmla="*/ 26 w 264"/>
                <a:gd name="T29" fmla="*/ 198 h 264"/>
                <a:gd name="T30" fmla="*/ 72 w 264"/>
                <a:gd name="T31" fmla="*/ 244 h 264"/>
                <a:gd name="T32" fmla="*/ 106 w 264"/>
                <a:gd name="T33" fmla="*/ 241 h 264"/>
                <a:gd name="T34" fmla="*/ 107 w 264"/>
                <a:gd name="T35" fmla="*/ 242 h 264"/>
                <a:gd name="T36" fmla="*/ 108 w 264"/>
                <a:gd name="T37" fmla="*/ 242 h 264"/>
                <a:gd name="T38" fmla="*/ 136 w 264"/>
                <a:gd name="T39" fmla="*/ 259 h 264"/>
                <a:gd name="T40" fmla="*/ 198 w 264"/>
                <a:gd name="T41" fmla="*/ 238 h 264"/>
                <a:gd name="T42" fmla="*/ 244 w 264"/>
                <a:gd name="T43" fmla="*/ 192 h 264"/>
                <a:gd name="T44" fmla="*/ 241 w 264"/>
                <a:gd name="T45" fmla="*/ 159 h 264"/>
                <a:gd name="T46" fmla="*/ 241 w 264"/>
                <a:gd name="T47" fmla="*/ 158 h 264"/>
                <a:gd name="T48" fmla="*/ 242 w 264"/>
                <a:gd name="T49" fmla="*/ 157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64" h="264">
                  <a:moveTo>
                    <a:pt x="242" y="157"/>
                  </a:moveTo>
                  <a:cubicBezTo>
                    <a:pt x="250" y="149"/>
                    <a:pt x="256" y="139"/>
                    <a:pt x="259" y="128"/>
                  </a:cubicBezTo>
                  <a:cubicBezTo>
                    <a:pt x="264" y="107"/>
                    <a:pt x="255" y="85"/>
                    <a:pt x="238" y="66"/>
                  </a:cubicBezTo>
                  <a:cubicBezTo>
                    <a:pt x="229" y="42"/>
                    <a:pt x="213" y="25"/>
                    <a:pt x="192" y="20"/>
                  </a:cubicBezTo>
                  <a:cubicBezTo>
                    <a:pt x="181" y="18"/>
                    <a:pt x="170" y="19"/>
                    <a:pt x="158" y="23"/>
                  </a:cubicBezTo>
                  <a:cubicBezTo>
                    <a:pt x="157" y="23"/>
                    <a:pt x="157" y="23"/>
                    <a:pt x="157" y="23"/>
                  </a:cubicBezTo>
                  <a:cubicBezTo>
                    <a:pt x="156" y="23"/>
                    <a:pt x="156" y="23"/>
                    <a:pt x="156" y="23"/>
                  </a:cubicBezTo>
                  <a:cubicBezTo>
                    <a:pt x="148" y="14"/>
                    <a:pt x="139" y="8"/>
                    <a:pt x="128" y="5"/>
                  </a:cubicBezTo>
                  <a:cubicBezTo>
                    <a:pt x="107" y="0"/>
                    <a:pt x="85" y="9"/>
                    <a:pt x="66" y="26"/>
                  </a:cubicBezTo>
                  <a:cubicBezTo>
                    <a:pt x="42" y="35"/>
                    <a:pt x="25" y="51"/>
                    <a:pt x="20" y="72"/>
                  </a:cubicBezTo>
                  <a:cubicBezTo>
                    <a:pt x="17" y="83"/>
                    <a:pt x="19" y="95"/>
                    <a:pt x="23" y="106"/>
                  </a:cubicBezTo>
                  <a:cubicBezTo>
                    <a:pt x="23" y="107"/>
                    <a:pt x="23" y="107"/>
                    <a:pt x="23" y="107"/>
                  </a:cubicBezTo>
                  <a:cubicBezTo>
                    <a:pt x="22" y="108"/>
                    <a:pt x="22" y="108"/>
                    <a:pt x="22" y="108"/>
                  </a:cubicBezTo>
                  <a:cubicBezTo>
                    <a:pt x="14" y="116"/>
                    <a:pt x="8" y="125"/>
                    <a:pt x="5" y="136"/>
                  </a:cubicBezTo>
                  <a:cubicBezTo>
                    <a:pt x="0" y="157"/>
                    <a:pt x="9" y="179"/>
                    <a:pt x="26" y="198"/>
                  </a:cubicBezTo>
                  <a:cubicBezTo>
                    <a:pt x="35" y="222"/>
                    <a:pt x="51" y="239"/>
                    <a:pt x="72" y="244"/>
                  </a:cubicBezTo>
                  <a:cubicBezTo>
                    <a:pt x="83" y="247"/>
                    <a:pt x="94" y="246"/>
                    <a:pt x="106" y="241"/>
                  </a:cubicBezTo>
                  <a:cubicBezTo>
                    <a:pt x="107" y="242"/>
                    <a:pt x="107" y="242"/>
                    <a:pt x="107" y="242"/>
                  </a:cubicBezTo>
                  <a:cubicBezTo>
                    <a:pt x="108" y="242"/>
                    <a:pt x="108" y="242"/>
                    <a:pt x="108" y="242"/>
                  </a:cubicBezTo>
                  <a:cubicBezTo>
                    <a:pt x="116" y="250"/>
                    <a:pt x="125" y="257"/>
                    <a:pt x="136" y="259"/>
                  </a:cubicBezTo>
                  <a:cubicBezTo>
                    <a:pt x="157" y="264"/>
                    <a:pt x="179" y="256"/>
                    <a:pt x="198" y="238"/>
                  </a:cubicBezTo>
                  <a:cubicBezTo>
                    <a:pt x="222" y="229"/>
                    <a:pt x="239" y="213"/>
                    <a:pt x="244" y="192"/>
                  </a:cubicBezTo>
                  <a:cubicBezTo>
                    <a:pt x="247" y="181"/>
                    <a:pt x="245" y="170"/>
                    <a:pt x="241" y="159"/>
                  </a:cubicBezTo>
                  <a:cubicBezTo>
                    <a:pt x="241" y="158"/>
                    <a:pt x="241" y="158"/>
                    <a:pt x="241" y="158"/>
                  </a:cubicBezTo>
                  <a:lnTo>
                    <a:pt x="242" y="157"/>
                  </a:lnTo>
                  <a:close/>
                </a:path>
              </a:pathLst>
            </a:custGeom>
            <a:solidFill>
              <a:schemeClr val="accent1">
                <a:lumMod val="75000"/>
              </a:schemeClr>
            </a:solidFill>
            <a:ln>
              <a:noFill/>
            </a:ln>
          </p:spPr>
          <p:txBody>
            <a:bodyPr vert="horz" wrap="square" lIns="91440" tIns="45720" rIns="91440" bIns="45720" numCol="1" anchor="t" anchorCtr="0" compatLnSpc="1"/>
            <a:lstStyle/>
            <a:p>
              <a:endParaRPr lang="vi-VN"/>
            </a:p>
          </p:txBody>
        </p:sp>
        <p:sp>
          <p:nvSpPr>
            <p:cNvPr id="48" name="Hình tự do 80"/>
            <p:cNvSpPr/>
            <p:nvPr/>
          </p:nvSpPr>
          <p:spPr bwMode="auto">
            <a:xfrm flipH="1" flipV="1">
              <a:off x="2834217" y="5397258"/>
              <a:ext cx="95955" cy="95955"/>
            </a:xfrm>
            <a:custGeom>
              <a:avLst/>
              <a:gdLst>
                <a:gd name="T0" fmla="*/ 76 w 76"/>
                <a:gd name="T1" fmla="*/ 39 h 76"/>
                <a:gd name="T2" fmla="*/ 67 w 76"/>
                <a:gd name="T3" fmla="*/ 32 h 76"/>
                <a:gd name="T4" fmla="*/ 73 w 76"/>
                <a:gd name="T5" fmla="*/ 23 h 76"/>
                <a:gd name="T6" fmla="*/ 62 w 76"/>
                <a:gd name="T7" fmla="*/ 20 h 76"/>
                <a:gd name="T8" fmla="*/ 63 w 76"/>
                <a:gd name="T9" fmla="*/ 10 h 76"/>
                <a:gd name="T10" fmla="*/ 49 w 76"/>
                <a:gd name="T11" fmla="*/ 15 h 76"/>
                <a:gd name="T12" fmla="*/ 43 w 76"/>
                <a:gd name="T13" fmla="*/ 0 h 76"/>
                <a:gd name="T14" fmla="*/ 37 w 76"/>
                <a:gd name="T15" fmla="*/ 6 h 76"/>
                <a:gd name="T16" fmla="*/ 31 w 76"/>
                <a:gd name="T17" fmla="*/ 0 h 76"/>
                <a:gd name="T18" fmla="*/ 26 w 76"/>
                <a:gd name="T19" fmla="*/ 13 h 76"/>
                <a:gd name="T20" fmla="*/ 13 w 76"/>
                <a:gd name="T21" fmla="*/ 9 h 76"/>
                <a:gd name="T22" fmla="*/ 15 w 76"/>
                <a:gd name="T23" fmla="*/ 21 h 76"/>
                <a:gd name="T24" fmla="*/ 3 w 76"/>
                <a:gd name="T25" fmla="*/ 23 h 76"/>
                <a:gd name="T26" fmla="*/ 8 w 76"/>
                <a:gd name="T27" fmla="*/ 31 h 76"/>
                <a:gd name="T28" fmla="*/ 0 w 76"/>
                <a:gd name="T29" fmla="*/ 37 h 76"/>
                <a:gd name="T30" fmla="*/ 9 w 76"/>
                <a:gd name="T31" fmla="*/ 44 h 76"/>
                <a:gd name="T32" fmla="*/ 3 w 76"/>
                <a:gd name="T33" fmla="*/ 53 h 76"/>
                <a:gd name="T34" fmla="*/ 13 w 76"/>
                <a:gd name="T35" fmla="*/ 56 h 76"/>
                <a:gd name="T36" fmla="*/ 12 w 76"/>
                <a:gd name="T37" fmla="*/ 66 h 76"/>
                <a:gd name="T38" fmla="*/ 27 w 76"/>
                <a:gd name="T39" fmla="*/ 61 h 76"/>
                <a:gd name="T40" fmla="*/ 32 w 76"/>
                <a:gd name="T41" fmla="*/ 76 h 76"/>
                <a:gd name="T42" fmla="*/ 38 w 76"/>
                <a:gd name="T43" fmla="*/ 70 h 76"/>
                <a:gd name="T44" fmla="*/ 45 w 76"/>
                <a:gd name="T45" fmla="*/ 76 h 76"/>
                <a:gd name="T46" fmla="*/ 50 w 76"/>
                <a:gd name="T47" fmla="*/ 63 h 76"/>
                <a:gd name="T48" fmla="*/ 62 w 76"/>
                <a:gd name="T49" fmla="*/ 67 h 76"/>
                <a:gd name="T50" fmla="*/ 61 w 76"/>
                <a:gd name="T51" fmla="*/ 55 h 76"/>
                <a:gd name="T52" fmla="*/ 73 w 76"/>
                <a:gd name="T53" fmla="*/ 53 h 76"/>
                <a:gd name="T54" fmla="*/ 68 w 76"/>
                <a:gd name="T55" fmla="*/ 45 h 76"/>
                <a:gd name="T56" fmla="*/ 76 w 76"/>
                <a:gd name="T57" fmla="*/ 39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6" h="76">
                  <a:moveTo>
                    <a:pt x="76" y="39"/>
                  </a:moveTo>
                  <a:cubicBezTo>
                    <a:pt x="76" y="36"/>
                    <a:pt x="73" y="34"/>
                    <a:pt x="67" y="32"/>
                  </a:cubicBezTo>
                  <a:cubicBezTo>
                    <a:pt x="71" y="28"/>
                    <a:pt x="74" y="25"/>
                    <a:pt x="73" y="23"/>
                  </a:cubicBezTo>
                  <a:cubicBezTo>
                    <a:pt x="72" y="20"/>
                    <a:pt x="68" y="20"/>
                    <a:pt x="62" y="20"/>
                  </a:cubicBezTo>
                  <a:cubicBezTo>
                    <a:pt x="65" y="15"/>
                    <a:pt x="65" y="11"/>
                    <a:pt x="63" y="10"/>
                  </a:cubicBezTo>
                  <a:cubicBezTo>
                    <a:pt x="61" y="8"/>
                    <a:pt x="56" y="10"/>
                    <a:pt x="49" y="15"/>
                  </a:cubicBezTo>
                  <a:cubicBezTo>
                    <a:pt x="48" y="6"/>
                    <a:pt x="46" y="1"/>
                    <a:pt x="43" y="0"/>
                  </a:cubicBezTo>
                  <a:cubicBezTo>
                    <a:pt x="41" y="0"/>
                    <a:pt x="39" y="2"/>
                    <a:pt x="37" y="6"/>
                  </a:cubicBezTo>
                  <a:cubicBezTo>
                    <a:pt x="35" y="2"/>
                    <a:pt x="33" y="0"/>
                    <a:pt x="31" y="0"/>
                  </a:cubicBezTo>
                  <a:cubicBezTo>
                    <a:pt x="28" y="1"/>
                    <a:pt x="26" y="6"/>
                    <a:pt x="26" y="13"/>
                  </a:cubicBezTo>
                  <a:cubicBezTo>
                    <a:pt x="20" y="9"/>
                    <a:pt x="16" y="7"/>
                    <a:pt x="13" y="9"/>
                  </a:cubicBezTo>
                  <a:cubicBezTo>
                    <a:pt x="11" y="10"/>
                    <a:pt x="12" y="15"/>
                    <a:pt x="15" y="21"/>
                  </a:cubicBezTo>
                  <a:cubicBezTo>
                    <a:pt x="8" y="20"/>
                    <a:pt x="4" y="20"/>
                    <a:pt x="3" y="23"/>
                  </a:cubicBezTo>
                  <a:cubicBezTo>
                    <a:pt x="2" y="25"/>
                    <a:pt x="4" y="28"/>
                    <a:pt x="8" y="31"/>
                  </a:cubicBezTo>
                  <a:cubicBezTo>
                    <a:pt x="3" y="33"/>
                    <a:pt x="0" y="35"/>
                    <a:pt x="0" y="37"/>
                  </a:cubicBezTo>
                  <a:cubicBezTo>
                    <a:pt x="0" y="40"/>
                    <a:pt x="3" y="42"/>
                    <a:pt x="9" y="44"/>
                  </a:cubicBezTo>
                  <a:cubicBezTo>
                    <a:pt x="4" y="48"/>
                    <a:pt x="2" y="51"/>
                    <a:pt x="3" y="53"/>
                  </a:cubicBezTo>
                  <a:cubicBezTo>
                    <a:pt x="4" y="56"/>
                    <a:pt x="8" y="56"/>
                    <a:pt x="13" y="56"/>
                  </a:cubicBezTo>
                  <a:cubicBezTo>
                    <a:pt x="11" y="61"/>
                    <a:pt x="10" y="65"/>
                    <a:pt x="12" y="66"/>
                  </a:cubicBezTo>
                  <a:cubicBezTo>
                    <a:pt x="14" y="68"/>
                    <a:pt x="20" y="66"/>
                    <a:pt x="27" y="61"/>
                  </a:cubicBezTo>
                  <a:cubicBezTo>
                    <a:pt x="27" y="70"/>
                    <a:pt x="29" y="75"/>
                    <a:pt x="32" y="76"/>
                  </a:cubicBezTo>
                  <a:cubicBezTo>
                    <a:pt x="34" y="76"/>
                    <a:pt x="36" y="74"/>
                    <a:pt x="38" y="70"/>
                  </a:cubicBezTo>
                  <a:cubicBezTo>
                    <a:pt x="41" y="74"/>
                    <a:pt x="43" y="76"/>
                    <a:pt x="45" y="76"/>
                  </a:cubicBezTo>
                  <a:cubicBezTo>
                    <a:pt x="48" y="75"/>
                    <a:pt x="49" y="70"/>
                    <a:pt x="50" y="63"/>
                  </a:cubicBezTo>
                  <a:cubicBezTo>
                    <a:pt x="55" y="67"/>
                    <a:pt x="60" y="69"/>
                    <a:pt x="62" y="67"/>
                  </a:cubicBezTo>
                  <a:cubicBezTo>
                    <a:pt x="64" y="66"/>
                    <a:pt x="63" y="61"/>
                    <a:pt x="61" y="55"/>
                  </a:cubicBezTo>
                  <a:cubicBezTo>
                    <a:pt x="67" y="56"/>
                    <a:pt x="72" y="56"/>
                    <a:pt x="73" y="53"/>
                  </a:cubicBezTo>
                  <a:cubicBezTo>
                    <a:pt x="74" y="51"/>
                    <a:pt x="72" y="48"/>
                    <a:pt x="68" y="45"/>
                  </a:cubicBezTo>
                  <a:cubicBezTo>
                    <a:pt x="73" y="43"/>
                    <a:pt x="76" y="41"/>
                    <a:pt x="76" y="39"/>
                  </a:cubicBezTo>
                  <a:close/>
                </a:path>
              </a:pathLst>
            </a:custGeom>
            <a:solidFill>
              <a:schemeClr val="tx1"/>
            </a:solidFill>
            <a:ln>
              <a:noFill/>
            </a:ln>
          </p:spPr>
          <p:txBody>
            <a:bodyPr vert="horz" wrap="square" lIns="91440" tIns="45720" rIns="91440" bIns="45720" numCol="1" anchor="t" anchorCtr="0" compatLnSpc="1"/>
            <a:lstStyle/>
            <a:p>
              <a:endParaRPr lang="vi-VN"/>
            </a:p>
          </p:txBody>
        </p:sp>
        <p:sp>
          <p:nvSpPr>
            <p:cNvPr id="49" name="Hình tự do 80"/>
            <p:cNvSpPr/>
            <p:nvPr/>
          </p:nvSpPr>
          <p:spPr bwMode="auto">
            <a:xfrm flipH="1">
              <a:off x="4645868" y="5810013"/>
              <a:ext cx="242888" cy="242888"/>
            </a:xfrm>
            <a:custGeom>
              <a:avLst/>
              <a:gdLst>
                <a:gd name="T0" fmla="*/ 76 w 76"/>
                <a:gd name="T1" fmla="*/ 39 h 76"/>
                <a:gd name="T2" fmla="*/ 67 w 76"/>
                <a:gd name="T3" fmla="*/ 32 h 76"/>
                <a:gd name="T4" fmla="*/ 73 w 76"/>
                <a:gd name="T5" fmla="*/ 23 h 76"/>
                <a:gd name="T6" fmla="*/ 62 w 76"/>
                <a:gd name="T7" fmla="*/ 20 h 76"/>
                <a:gd name="T8" fmla="*/ 63 w 76"/>
                <a:gd name="T9" fmla="*/ 10 h 76"/>
                <a:gd name="T10" fmla="*/ 49 w 76"/>
                <a:gd name="T11" fmla="*/ 15 h 76"/>
                <a:gd name="T12" fmla="*/ 43 w 76"/>
                <a:gd name="T13" fmla="*/ 0 h 76"/>
                <a:gd name="T14" fmla="*/ 37 w 76"/>
                <a:gd name="T15" fmla="*/ 6 h 76"/>
                <a:gd name="T16" fmla="*/ 31 w 76"/>
                <a:gd name="T17" fmla="*/ 0 h 76"/>
                <a:gd name="T18" fmla="*/ 26 w 76"/>
                <a:gd name="T19" fmla="*/ 13 h 76"/>
                <a:gd name="T20" fmla="*/ 13 w 76"/>
                <a:gd name="T21" fmla="*/ 9 h 76"/>
                <a:gd name="T22" fmla="*/ 15 w 76"/>
                <a:gd name="T23" fmla="*/ 21 h 76"/>
                <a:gd name="T24" fmla="*/ 3 w 76"/>
                <a:gd name="T25" fmla="*/ 23 h 76"/>
                <a:gd name="T26" fmla="*/ 8 w 76"/>
                <a:gd name="T27" fmla="*/ 31 h 76"/>
                <a:gd name="T28" fmla="*/ 0 w 76"/>
                <a:gd name="T29" fmla="*/ 37 h 76"/>
                <a:gd name="T30" fmla="*/ 9 w 76"/>
                <a:gd name="T31" fmla="*/ 44 h 76"/>
                <a:gd name="T32" fmla="*/ 3 w 76"/>
                <a:gd name="T33" fmla="*/ 53 h 76"/>
                <a:gd name="T34" fmla="*/ 13 w 76"/>
                <a:gd name="T35" fmla="*/ 56 h 76"/>
                <a:gd name="T36" fmla="*/ 12 w 76"/>
                <a:gd name="T37" fmla="*/ 66 h 76"/>
                <a:gd name="T38" fmla="*/ 27 w 76"/>
                <a:gd name="T39" fmla="*/ 61 h 76"/>
                <a:gd name="T40" fmla="*/ 32 w 76"/>
                <a:gd name="T41" fmla="*/ 76 h 76"/>
                <a:gd name="T42" fmla="*/ 38 w 76"/>
                <a:gd name="T43" fmla="*/ 70 h 76"/>
                <a:gd name="T44" fmla="*/ 45 w 76"/>
                <a:gd name="T45" fmla="*/ 76 h 76"/>
                <a:gd name="T46" fmla="*/ 50 w 76"/>
                <a:gd name="T47" fmla="*/ 63 h 76"/>
                <a:gd name="T48" fmla="*/ 62 w 76"/>
                <a:gd name="T49" fmla="*/ 67 h 76"/>
                <a:gd name="T50" fmla="*/ 61 w 76"/>
                <a:gd name="T51" fmla="*/ 55 h 76"/>
                <a:gd name="T52" fmla="*/ 73 w 76"/>
                <a:gd name="T53" fmla="*/ 53 h 76"/>
                <a:gd name="T54" fmla="*/ 68 w 76"/>
                <a:gd name="T55" fmla="*/ 45 h 76"/>
                <a:gd name="T56" fmla="*/ 76 w 76"/>
                <a:gd name="T57" fmla="*/ 39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6" h="76">
                  <a:moveTo>
                    <a:pt x="76" y="39"/>
                  </a:moveTo>
                  <a:cubicBezTo>
                    <a:pt x="76" y="36"/>
                    <a:pt x="73" y="34"/>
                    <a:pt x="67" y="32"/>
                  </a:cubicBezTo>
                  <a:cubicBezTo>
                    <a:pt x="71" y="28"/>
                    <a:pt x="74" y="25"/>
                    <a:pt x="73" y="23"/>
                  </a:cubicBezTo>
                  <a:cubicBezTo>
                    <a:pt x="72" y="20"/>
                    <a:pt x="68" y="20"/>
                    <a:pt x="62" y="20"/>
                  </a:cubicBezTo>
                  <a:cubicBezTo>
                    <a:pt x="65" y="15"/>
                    <a:pt x="65" y="11"/>
                    <a:pt x="63" y="10"/>
                  </a:cubicBezTo>
                  <a:cubicBezTo>
                    <a:pt x="61" y="8"/>
                    <a:pt x="56" y="10"/>
                    <a:pt x="49" y="15"/>
                  </a:cubicBezTo>
                  <a:cubicBezTo>
                    <a:pt x="48" y="6"/>
                    <a:pt x="46" y="1"/>
                    <a:pt x="43" y="0"/>
                  </a:cubicBezTo>
                  <a:cubicBezTo>
                    <a:pt x="41" y="0"/>
                    <a:pt x="39" y="2"/>
                    <a:pt x="37" y="6"/>
                  </a:cubicBezTo>
                  <a:cubicBezTo>
                    <a:pt x="35" y="2"/>
                    <a:pt x="33" y="0"/>
                    <a:pt x="31" y="0"/>
                  </a:cubicBezTo>
                  <a:cubicBezTo>
                    <a:pt x="28" y="1"/>
                    <a:pt x="26" y="6"/>
                    <a:pt x="26" y="13"/>
                  </a:cubicBezTo>
                  <a:cubicBezTo>
                    <a:pt x="20" y="9"/>
                    <a:pt x="16" y="7"/>
                    <a:pt x="13" y="9"/>
                  </a:cubicBezTo>
                  <a:cubicBezTo>
                    <a:pt x="11" y="10"/>
                    <a:pt x="12" y="15"/>
                    <a:pt x="15" y="21"/>
                  </a:cubicBezTo>
                  <a:cubicBezTo>
                    <a:pt x="8" y="20"/>
                    <a:pt x="4" y="20"/>
                    <a:pt x="3" y="23"/>
                  </a:cubicBezTo>
                  <a:cubicBezTo>
                    <a:pt x="2" y="25"/>
                    <a:pt x="4" y="28"/>
                    <a:pt x="8" y="31"/>
                  </a:cubicBezTo>
                  <a:cubicBezTo>
                    <a:pt x="3" y="33"/>
                    <a:pt x="0" y="35"/>
                    <a:pt x="0" y="37"/>
                  </a:cubicBezTo>
                  <a:cubicBezTo>
                    <a:pt x="0" y="40"/>
                    <a:pt x="3" y="42"/>
                    <a:pt x="9" y="44"/>
                  </a:cubicBezTo>
                  <a:cubicBezTo>
                    <a:pt x="4" y="48"/>
                    <a:pt x="2" y="51"/>
                    <a:pt x="3" y="53"/>
                  </a:cubicBezTo>
                  <a:cubicBezTo>
                    <a:pt x="4" y="56"/>
                    <a:pt x="8" y="56"/>
                    <a:pt x="13" y="56"/>
                  </a:cubicBezTo>
                  <a:cubicBezTo>
                    <a:pt x="11" y="61"/>
                    <a:pt x="10" y="65"/>
                    <a:pt x="12" y="66"/>
                  </a:cubicBezTo>
                  <a:cubicBezTo>
                    <a:pt x="14" y="68"/>
                    <a:pt x="20" y="66"/>
                    <a:pt x="27" y="61"/>
                  </a:cubicBezTo>
                  <a:cubicBezTo>
                    <a:pt x="27" y="70"/>
                    <a:pt x="29" y="75"/>
                    <a:pt x="32" y="76"/>
                  </a:cubicBezTo>
                  <a:cubicBezTo>
                    <a:pt x="34" y="76"/>
                    <a:pt x="36" y="74"/>
                    <a:pt x="38" y="70"/>
                  </a:cubicBezTo>
                  <a:cubicBezTo>
                    <a:pt x="41" y="74"/>
                    <a:pt x="43" y="76"/>
                    <a:pt x="45" y="76"/>
                  </a:cubicBezTo>
                  <a:cubicBezTo>
                    <a:pt x="48" y="75"/>
                    <a:pt x="49" y="70"/>
                    <a:pt x="50" y="63"/>
                  </a:cubicBezTo>
                  <a:cubicBezTo>
                    <a:pt x="55" y="67"/>
                    <a:pt x="60" y="69"/>
                    <a:pt x="62" y="67"/>
                  </a:cubicBezTo>
                  <a:cubicBezTo>
                    <a:pt x="64" y="66"/>
                    <a:pt x="63" y="61"/>
                    <a:pt x="61" y="55"/>
                  </a:cubicBezTo>
                  <a:cubicBezTo>
                    <a:pt x="67" y="56"/>
                    <a:pt x="72" y="56"/>
                    <a:pt x="73" y="53"/>
                  </a:cubicBezTo>
                  <a:cubicBezTo>
                    <a:pt x="74" y="51"/>
                    <a:pt x="72" y="48"/>
                    <a:pt x="68" y="45"/>
                  </a:cubicBezTo>
                  <a:cubicBezTo>
                    <a:pt x="73" y="43"/>
                    <a:pt x="76" y="41"/>
                    <a:pt x="76" y="39"/>
                  </a:cubicBezTo>
                  <a:close/>
                </a:path>
              </a:pathLst>
            </a:custGeom>
            <a:solidFill>
              <a:schemeClr val="accent2">
                <a:lumMod val="75000"/>
              </a:schemeClr>
            </a:solidFill>
            <a:ln>
              <a:noFill/>
            </a:ln>
          </p:spPr>
          <p:txBody>
            <a:bodyPr vert="horz" wrap="square" lIns="91440" tIns="45720" rIns="91440" bIns="45720" numCol="1" anchor="t" anchorCtr="0" compatLnSpc="1"/>
            <a:lstStyle/>
            <a:p>
              <a:endParaRPr lang="vi-VN"/>
            </a:p>
          </p:txBody>
        </p:sp>
        <p:sp>
          <p:nvSpPr>
            <p:cNvPr id="50" name="Hình tự do 84"/>
            <p:cNvSpPr/>
            <p:nvPr/>
          </p:nvSpPr>
          <p:spPr bwMode="auto">
            <a:xfrm flipH="1">
              <a:off x="3947595" y="5734073"/>
              <a:ext cx="164550" cy="161261"/>
            </a:xfrm>
            <a:custGeom>
              <a:avLst/>
              <a:gdLst>
                <a:gd name="T0" fmla="*/ 49 w 50"/>
                <a:gd name="T1" fmla="*/ 26 h 49"/>
                <a:gd name="T2" fmla="*/ 48 w 50"/>
                <a:gd name="T3" fmla="*/ 20 h 49"/>
                <a:gd name="T4" fmla="*/ 47 w 50"/>
                <a:gd name="T5" fmla="*/ 13 h 49"/>
                <a:gd name="T6" fmla="*/ 37 w 50"/>
                <a:gd name="T7" fmla="*/ 7 h 49"/>
                <a:gd name="T8" fmla="*/ 27 w 50"/>
                <a:gd name="T9" fmla="*/ 0 h 49"/>
                <a:gd name="T10" fmla="*/ 20 w 50"/>
                <a:gd name="T11" fmla="*/ 2 h 49"/>
                <a:gd name="T12" fmla="*/ 13 w 50"/>
                <a:gd name="T13" fmla="*/ 3 h 49"/>
                <a:gd name="T14" fmla="*/ 7 w 50"/>
                <a:gd name="T15" fmla="*/ 13 h 49"/>
                <a:gd name="T16" fmla="*/ 0 w 50"/>
                <a:gd name="T17" fmla="*/ 23 h 49"/>
                <a:gd name="T18" fmla="*/ 2 w 50"/>
                <a:gd name="T19" fmla="*/ 30 h 49"/>
                <a:gd name="T20" fmla="*/ 3 w 50"/>
                <a:gd name="T21" fmla="*/ 36 h 49"/>
                <a:gd name="T22" fmla="*/ 13 w 50"/>
                <a:gd name="T23" fmla="*/ 43 h 49"/>
                <a:gd name="T24" fmla="*/ 23 w 50"/>
                <a:gd name="T25" fmla="*/ 49 h 49"/>
                <a:gd name="T26" fmla="*/ 30 w 50"/>
                <a:gd name="T27" fmla="*/ 48 h 49"/>
                <a:gd name="T28" fmla="*/ 37 w 50"/>
                <a:gd name="T29" fmla="*/ 46 h 49"/>
                <a:gd name="T30" fmla="*/ 43 w 50"/>
                <a:gd name="T31" fmla="*/ 37 h 49"/>
                <a:gd name="T32" fmla="*/ 49 w 50"/>
                <a:gd name="T33" fmla="*/ 26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0" h="49">
                  <a:moveTo>
                    <a:pt x="49" y="26"/>
                  </a:moveTo>
                  <a:cubicBezTo>
                    <a:pt x="50" y="24"/>
                    <a:pt x="49" y="22"/>
                    <a:pt x="48" y="20"/>
                  </a:cubicBezTo>
                  <a:cubicBezTo>
                    <a:pt x="48" y="17"/>
                    <a:pt x="48" y="15"/>
                    <a:pt x="47" y="13"/>
                  </a:cubicBezTo>
                  <a:cubicBezTo>
                    <a:pt x="45" y="10"/>
                    <a:pt x="41" y="7"/>
                    <a:pt x="37" y="7"/>
                  </a:cubicBezTo>
                  <a:cubicBezTo>
                    <a:pt x="34" y="3"/>
                    <a:pt x="31" y="0"/>
                    <a:pt x="27" y="0"/>
                  </a:cubicBezTo>
                  <a:cubicBezTo>
                    <a:pt x="24" y="0"/>
                    <a:pt x="22" y="1"/>
                    <a:pt x="20" y="2"/>
                  </a:cubicBezTo>
                  <a:cubicBezTo>
                    <a:pt x="18" y="2"/>
                    <a:pt x="15" y="2"/>
                    <a:pt x="13" y="3"/>
                  </a:cubicBezTo>
                  <a:cubicBezTo>
                    <a:pt x="10" y="5"/>
                    <a:pt x="7" y="9"/>
                    <a:pt x="7" y="13"/>
                  </a:cubicBezTo>
                  <a:cubicBezTo>
                    <a:pt x="3" y="16"/>
                    <a:pt x="1" y="19"/>
                    <a:pt x="0" y="23"/>
                  </a:cubicBezTo>
                  <a:cubicBezTo>
                    <a:pt x="0" y="25"/>
                    <a:pt x="1" y="28"/>
                    <a:pt x="2" y="30"/>
                  </a:cubicBezTo>
                  <a:cubicBezTo>
                    <a:pt x="2" y="32"/>
                    <a:pt x="2" y="34"/>
                    <a:pt x="3" y="36"/>
                  </a:cubicBezTo>
                  <a:cubicBezTo>
                    <a:pt x="5" y="40"/>
                    <a:pt x="9" y="42"/>
                    <a:pt x="13" y="43"/>
                  </a:cubicBezTo>
                  <a:cubicBezTo>
                    <a:pt x="16" y="47"/>
                    <a:pt x="19" y="49"/>
                    <a:pt x="23" y="49"/>
                  </a:cubicBezTo>
                  <a:cubicBezTo>
                    <a:pt x="25" y="49"/>
                    <a:pt x="28" y="49"/>
                    <a:pt x="30" y="48"/>
                  </a:cubicBezTo>
                  <a:cubicBezTo>
                    <a:pt x="32" y="48"/>
                    <a:pt x="34" y="48"/>
                    <a:pt x="37" y="46"/>
                  </a:cubicBezTo>
                  <a:cubicBezTo>
                    <a:pt x="40" y="45"/>
                    <a:pt x="42" y="41"/>
                    <a:pt x="43" y="37"/>
                  </a:cubicBezTo>
                  <a:cubicBezTo>
                    <a:pt x="47" y="34"/>
                    <a:pt x="49" y="30"/>
                    <a:pt x="49" y="26"/>
                  </a:cubicBezTo>
                  <a:close/>
                </a:path>
              </a:pathLst>
            </a:custGeom>
            <a:solidFill>
              <a:schemeClr val="accent1">
                <a:lumMod val="75000"/>
              </a:schemeClr>
            </a:solidFill>
            <a:ln>
              <a:noFill/>
            </a:ln>
          </p:spPr>
          <p:txBody>
            <a:bodyPr vert="horz" wrap="square" lIns="91440" tIns="45720" rIns="91440" bIns="45720" numCol="1" anchor="t" anchorCtr="0" compatLnSpc="1"/>
            <a:lstStyle/>
            <a:p>
              <a:endParaRPr lang="vi-VN"/>
            </a:p>
          </p:txBody>
        </p:sp>
        <p:sp>
          <p:nvSpPr>
            <p:cNvPr id="51" name="Hình tự do 84"/>
            <p:cNvSpPr/>
            <p:nvPr/>
          </p:nvSpPr>
          <p:spPr bwMode="auto">
            <a:xfrm flipH="1">
              <a:off x="4714364" y="5884605"/>
              <a:ext cx="105896" cy="103780"/>
            </a:xfrm>
            <a:custGeom>
              <a:avLst/>
              <a:gdLst>
                <a:gd name="T0" fmla="*/ 49 w 50"/>
                <a:gd name="T1" fmla="*/ 26 h 49"/>
                <a:gd name="T2" fmla="*/ 48 w 50"/>
                <a:gd name="T3" fmla="*/ 20 h 49"/>
                <a:gd name="T4" fmla="*/ 47 w 50"/>
                <a:gd name="T5" fmla="*/ 13 h 49"/>
                <a:gd name="T6" fmla="*/ 37 w 50"/>
                <a:gd name="T7" fmla="*/ 7 h 49"/>
                <a:gd name="T8" fmla="*/ 27 w 50"/>
                <a:gd name="T9" fmla="*/ 0 h 49"/>
                <a:gd name="T10" fmla="*/ 20 w 50"/>
                <a:gd name="T11" fmla="*/ 2 h 49"/>
                <a:gd name="T12" fmla="*/ 13 w 50"/>
                <a:gd name="T13" fmla="*/ 3 h 49"/>
                <a:gd name="T14" fmla="*/ 7 w 50"/>
                <a:gd name="T15" fmla="*/ 13 h 49"/>
                <a:gd name="T16" fmla="*/ 0 w 50"/>
                <a:gd name="T17" fmla="*/ 23 h 49"/>
                <a:gd name="T18" fmla="*/ 2 w 50"/>
                <a:gd name="T19" fmla="*/ 30 h 49"/>
                <a:gd name="T20" fmla="*/ 3 w 50"/>
                <a:gd name="T21" fmla="*/ 36 h 49"/>
                <a:gd name="T22" fmla="*/ 13 w 50"/>
                <a:gd name="T23" fmla="*/ 43 h 49"/>
                <a:gd name="T24" fmla="*/ 23 w 50"/>
                <a:gd name="T25" fmla="*/ 49 h 49"/>
                <a:gd name="T26" fmla="*/ 30 w 50"/>
                <a:gd name="T27" fmla="*/ 48 h 49"/>
                <a:gd name="T28" fmla="*/ 37 w 50"/>
                <a:gd name="T29" fmla="*/ 46 h 49"/>
                <a:gd name="T30" fmla="*/ 43 w 50"/>
                <a:gd name="T31" fmla="*/ 37 h 49"/>
                <a:gd name="T32" fmla="*/ 49 w 50"/>
                <a:gd name="T33" fmla="*/ 26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0" h="49">
                  <a:moveTo>
                    <a:pt x="49" y="26"/>
                  </a:moveTo>
                  <a:cubicBezTo>
                    <a:pt x="50" y="24"/>
                    <a:pt x="49" y="22"/>
                    <a:pt x="48" y="20"/>
                  </a:cubicBezTo>
                  <a:cubicBezTo>
                    <a:pt x="48" y="17"/>
                    <a:pt x="48" y="15"/>
                    <a:pt x="47" y="13"/>
                  </a:cubicBezTo>
                  <a:cubicBezTo>
                    <a:pt x="45" y="10"/>
                    <a:pt x="41" y="7"/>
                    <a:pt x="37" y="7"/>
                  </a:cubicBezTo>
                  <a:cubicBezTo>
                    <a:pt x="34" y="3"/>
                    <a:pt x="31" y="0"/>
                    <a:pt x="27" y="0"/>
                  </a:cubicBezTo>
                  <a:cubicBezTo>
                    <a:pt x="24" y="0"/>
                    <a:pt x="22" y="1"/>
                    <a:pt x="20" y="2"/>
                  </a:cubicBezTo>
                  <a:cubicBezTo>
                    <a:pt x="18" y="2"/>
                    <a:pt x="15" y="2"/>
                    <a:pt x="13" y="3"/>
                  </a:cubicBezTo>
                  <a:cubicBezTo>
                    <a:pt x="10" y="5"/>
                    <a:pt x="7" y="9"/>
                    <a:pt x="7" y="13"/>
                  </a:cubicBezTo>
                  <a:cubicBezTo>
                    <a:pt x="3" y="16"/>
                    <a:pt x="1" y="19"/>
                    <a:pt x="0" y="23"/>
                  </a:cubicBezTo>
                  <a:cubicBezTo>
                    <a:pt x="0" y="25"/>
                    <a:pt x="1" y="28"/>
                    <a:pt x="2" y="30"/>
                  </a:cubicBezTo>
                  <a:cubicBezTo>
                    <a:pt x="2" y="32"/>
                    <a:pt x="2" y="34"/>
                    <a:pt x="3" y="36"/>
                  </a:cubicBezTo>
                  <a:cubicBezTo>
                    <a:pt x="5" y="40"/>
                    <a:pt x="9" y="42"/>
                    <a:pt x="13" y="43"/>
                  </a:cubicBezTo>
                  <a:cubicBezTo>
                    <a:pt x="16" y="47"/>
                    <a:pt x="19" y="49"/>
                    <a:pt x="23" y="49"/>
                  </a:cubicBezTo>
                  <a:cubicBezTo>
                    <a:pt x="25" y="49"/>
                    <a:pt x="28" y="49"/>
                    <a:pt x="30" y="48"/>
                  </a:cubicBezTo>
                  <a:cubicBezTo>
                    <a:pt x="32" y="48"/>
                    <a:pt x="34" y="48"/>
                    <a:pt x="37" y="46"/>
                  </a:cubicBezTo>
                  <a:cubicBezTo>
                    <a:pt x="40" y="45"/>
                    <a:pt x="42" y="41"/>
                    <a:pt x="43" y="37"/>
                  </a:cubicBezTo>
                  <a:cubicBezTo>
                    <a:pt x="47" y="34"/>
                    <a:pt x="49" y="30"/>
                    <a:pt x="49" y="26"/>
                  </a:cubicBezTo>
                  <a:close/>
                </a:path>
              </a:pathLst>
            </a:custGeom>
            <a:solidFill>
              <a:schemeClr val="accent2">
                <a:lumMod val="20000"/>
                <a:lumOff val="80000"/>
              </a:schemeClr>
            </a:solidFill>
            <a:ln>
              <a:noFill/>
            </a:ln>
          </p:spPr>
          <p:txBody>
            <a:bodyPr vert="horz" wrap="square" lIns="91440" tIns="45720" rIns="91440" bIns="45720" numCol="1" anchor="t" anchorCtr="0" compatLnSpc="1"/>
            <a:lstStyle/>
            <a:p>
              <a:endParaRPr lang="vi-VN"/>
            </a:p>
          </p:txBody>
        </p:sp>
        <p:sp>
          <p:nvSpPr>
            <p:cNvPr id="52" name="Hình bầu dục 51"/>
            <p:cNvSpPr/>
            <p:nvPr/>
          </p:nvSpPr>
          <p:spPr>
            <a:xfrm>
              <a:off x="2420939" y="5894167"/>
              <a:ext cx="152400" cy="152400"/>
            </a:xfrm>
            <a:prstGeom prst="ellipse">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53" name="Hình tự do 5"/>
            <p:cNvSpPr/>
            <p:nvPr/>
          </p:nvSpPr>
          <p:spPr bwMode="auto">
            <a:xfrm>
              <a:off x="9771061" y="6283770"/>
              <a:ext cx="6350" cy="12700"/>
            </a:xfrm>
            <a:custGeom>
              <a:avLst/>
              <a:gdLst>
                <a:gd name="T0" fmla="*/ 4 w 4"/>
                <a:gd name="T1" fmla="*/ 8 h 8"/>
                <a:gd name="T2" fmla="*/ 0 w 4"/>
                <a:gd name="T3" fmla="*/ 0 h 8"/>
                <a:gd name="T4" fmla="*/ 4 w 4"/>
                <a:gd name="T5" fmla="*/ 8 h 8"/>
              </a:gdLst>
              <a:ahLst/>
              <a:cxnLst>
                <a:cxn ang="0">
                  <a:pos x="T0" y="T1"/>
                </a:cxn>
                <a:cxn ang="0">
                  <a:pos x="T2" y="T3"/>
                </a:cxn>
                <a:cxn ang="0">
                  <a:pos x="T4" y="T5"/>
                </a:cxn>
              </a:cxnLst>
              <a:rect l="0" t="0" r="r" b="b"/>
              <a:pathLst>
                <a:path w="4" h="8">
                  <a:moveTo>
                    <a:pt x="4" y="8"/>
                  </a:moveTo>
                  <a:lnTo>
                    <a:pt x="0" y="0"/>
                  </a:lnTo>
                  <a:lnTo>
                    <a:pt x="4" y="8"/>
                  </a:lnTo>
                  <a:close/>
                </a:path>
              </a:pathLst>
            </a:custGeom>
            <a:solidFill>
              <a:srgbClr val="00A9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vi-VN"/>
            </a:p>
          </p:txBody>
        </p:sp>
        <p:sp>
          <p:nvSpPr>
            <p:cNvPr id="54" name="Dòng 6"/>
            <p:cNvSpPr>
              <a:spLocks noChangeShapeType="1"/>
            </p:cNvSpPr>
            <p:nvPr/>
          </p:nvSpPr>
          <p:spPr bwMode="auto">
            <a:xfrm flipH="1" flipV="1">
              <a:off x="9771061" y="6283770"/>
              <a:ext cx="6350" cy="1270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vi-VN"/>
            </a:p>
          </p:txBody>
        </p:sp>
        <p:sp>
          <p:nvSpPr>
            <p:cNvPr id="55" name="Hình tự do 7"/>
            <p:cNvSpPr/>
            <p:nvPr/>
          </p:nvSpPr>
          <p:spPr bwMode="auto">
            <a:xfrm rot="347535">
              <a:off x="9763724" y="5625565"/>
              <a:ext cx="1632875" cy="657409"/>
            </a:xfrm>
            <a:custGeom>
              <a:avLst/>
              <a:gdLst>
                <a:gd name="T0" fmla="*/ 0 w 594"/>
                <a:gd name="T1" fmla="*/ 251 h 255"/>
                <a:gd name="T2" fmla="*/ 592 w 594"/>
                <a:gd name="T3" fmla="*/ 0 h 255"/>
                <a:gd name="T4" fmla="*/ 594 w 594"/>
                <a:gd name="T5" fmla="*/ 4 h 255"/>
                <a:gd name="T6" fmla="*/ 2 w 594"/>
                <a:gd name="T7" fmla="*/ 255 h 255"/>
                <a:gd name="T8" fmla="*/ 0 w 594"/>
                <a:gd name="T9" fmla="*/ 251 h 255"/>
              </a:gdLst>
              <a:ahLst/>
              <a:cxnLst>
                <a:cxn ang="0">
                  <a:pos x="T0" y="T1"/>
                </a:cxn>
                <a:cxn ang="0">
                  <a:pos x="T2" y="T3"/>
                </a:cxn>
                <a:cxn ang="0">
                  <a:pos x="T4" y="T5"/>
                </a:cxn>
                <a:cxn ang="0">
                  <a:pos x="T6" y="T7"/>
                </a:cxn>
                <a:cxn ang="0">
                  <a:pos x="T8" y="T9"/>
                </a:cxn>
              </a:cxnLst>
              <a:rect l="0" t="0" r="r" b="b"/>
              <a:pathLst>
                <a:path w="594" h="255">
                  <a:moveTo>
                    <a:pt x="0" y="251"/>
                  </a:moveTo>
                  <a:cubicBezTo>
                    <a:pt x="141" y="201"/>
                    <a:pt x="442" y="91"/>
                    <a:pt x="592" y="0"/>
                  </a:cubicBezTo>
                  <a:cubicBezTo>
                    <a:pt x="594" y="4"/>
                    <a:pt x="594" y="4"/>
                    <a:pt x="594" y="4"/>
                  </a:cubicBezTo>
                  <a:cubicBezTo>
                    <a:pt x="445" y="95"/>
                    <a:pt x="143" y="205"/>
                    <a:pt x="2" y="255"/>
                  </a:cubicBezTo>
                  <a:cubicBezTo>
                    <a:pt x="0" y="251"/>
                    <a:pt x="0" y="251"/>
                    <a:pt x="0" y="251"/>
                  </a:cubicBezTo>
                </a:path>
              </a:pathLst>
            </a:custGeom>
            <a:solidFill>
              <a:srgbClr val="00A99D"/>
            </a:solidFill>
            <a:ln w="9525">
              <a:solidFill>
                <a:schemeClr val="accent2"/>
              </a:solidFill>
              <a:round/>
            </a:ln>
          </p:spPr>
          <p:txBody>
            <a:bodyPr vert="horz" wrap="square" lIns="91440" tIns="45720" rIns="91440" bIns="45720" numCol="1" anchor="t" anchorCtr="0" compatLnSpc="1"/>
            <a:lstStyle/>
            <a:p>
              <a:endParaRPr lang="vi-VN"/>
            </a:p>
          </p:txBody>
        </p:sp>
        <p:grpSp>
          <p:nvGrpSpPr>
            <p:cNvPr id="56" name="Nhóm 55"/>
            <p:cNvGrpSpPr/>
            <p:nvPr/>
          </p:nvGrpSpPr>
          <p:grpSpPr>
            <a:xfrm rot="806488" flipH="1">
              <a:off x="11377312" y="5452235"/>
              <a:ext cx="365582" cy="421970"/>
              <a:chOff x="1457010" y="1673260"/>
              <a:chExt cx="617538" cy="712788"/>
            </a:xfrm>
          </p:grpSpPr>
          <p:sp>
            <p:nvSpPr>
              <p:cNvPr id="57" name="Hình tự do 8"/>
              <p:cNvSpPr/>
              <p:nvPr/>
            </p:nvSpPr>
            <p:spPr bwMode="auto">
              <a:xfrm flipH="1">
                <a:off x="1457010" y="1673260"/>
                <a:ext cx="595313" cy="652463"/>
              </a:xfrm>
              <a:custGeom>
                <a:avLst/>
                <a:gdLst>
                  <a:gd name="T0" fmla="*/ 182 w 187"/>
                  <a:gd name="T1" fmla="*/ 130 h 204"/>
                  <a:gd name="T2" fmla="*/ 126 w 187"/>
                  <a:gd name="T3" fmla="*/ 88 h 204"/>
                  <a:gd name="T4" fmla="*/ 99 w 187"/>
                  <a:gd name="T5" fmla="*/ 29 h 204"/>
                  <a:gd name="T6" fmla="*/ 29 w 187"/>
                  <a:gd name="T7" fmla="*/ 166 h 204"/>
                  <a:gd name="T8" fmla="*/ 119 w 187"/>
                  <a:gd name="T9" fmla="*/ 198 h 204"/>
                  <a:gd name="T10" fmla="*/ 182 w 187"/>
                  <a:gd name="T11" fmla="*/ 130 h 204"/>
                </a:gdLst>
                <a:ahLst/>
                <a:cxnLst>
                  <a:cxn ang="0">
                    <a:pos x="T0" y="T1"/>
                  </a:cxn>
                  <a:cxn ang="0">
                    <a:pos x="T2" y="T3"/>
                  </a:cxn>
                  <a:cxn ang="0">
                    <a:pos x="T4" y="T5"/>
                  </a:cxn>
                  <a:cxn ang="0">
                    <a:pos x="T6" y="T7"/>
                  </a:cxn>
                  <a:cxn ang="0">
                    <a:pos x="T8" y="T9"/>
                  </a:cxn>
                  <a:cxn ang="0">
                    <a:pos x="T10" y="T11"/>
                  </a:cxn>
                </a:cxnLst>
                <a:rect l="0" t="0" r="r" b="b"/>
                <a:pathLst>
                  <a:path w="187" h="204">
                    <a:moveTo>
                      <a:pt x="182" y="130"/>
                    </a:moveTo>
                    <a:cubicBezTo>
                      <a:pt x="173" y="98"/>
                      <a:pt x="151" y="87"/>
                      <a:pt x="126" y="88"/>
                    </a:cubicBezTo>
                    <a:cubicBezTo>
                      <a:pt x="127" y="59"/>
                      <a:pt x="114" y="34"/>
                      <a:pt x="99" y="29"/>
                    </a:cubicBezTo>
                    <a:cubicBezTo>
                      <a:pt x="17" y="0"/>
                      <a:pt x="0" y="129"/>
                      <a:pt x="29" y="166"/>
                    </a:cubicBezTo>
                    <a:cubicBezTo>
                      <a:pt x="35" y="185"/>
                      <a:pt x="86" y="204"/>
                      <a:pt x="119" y="198"/>
                    </a:cubicBezTo>
                    <a:cubicBezTo>
                      <a:pt x="162" y="190"/>
                      <a:pt x="187" y="150"/>
                      <a:pt x="182" y="130"/>
                    </a:cubicBezTo>
                    <a:close/>
                  </a:path>
                </a:pathLst>
              </a:custGeom>
              <a:solidFill>
                <a:schemeClr val="accent1">
                  <a:lumMod val="60000"/>
                  <a:lumOff val="40000"/>
                </a:schemeClr>
              </a:solidFill>
              <a:ln>
                <a:noFill/>
              </a:ln>
            </p:spPr>
            <p:txBody>
              <a:bodyPr vert="horz" wrap="square" lIns="91440" tIns="45720" rIns="91440" bIns="45720" numCol="1" anchor="t" anchorCtr="0" compatLnSpc="1"/>
              <a:lstStyle/>
              <a:p>
                <a:pPr lvl="0"/>
                <a:endParaRPr lang="vi-VN"/>
              </a:p>
            </p:txBody>
          </p:sp>
          <p:sp>
            <p:nvSpPr>
              <p:cNvPr id="58" name="Hình tự do 9"/>
              <p:cNvSpPr/>
              <p:nvPr/>
            </p:nvSpPr>
            <p:spPr bwMode="auto">
              <a:xfrm flipH="1">
                <a:off x="1482410" y="1698660"/>
                <a:ext cx="592138" cy="687388"/>
              </a:xfrm>
              <a:custGeom>
                <a:avLst/>
                <a:gdLst>
                  <a:gd name="T0" fmla="*/ 178 w 186"/>
                  <a:gd name="T1" fmla="*/ 208 h 215"/>
                  <a:gd name="T2" fmla="*/ 53 w 186"/>
                  <a:gd name="T3" fmla="*/ 154 h 215"/>
                  <a:gd name="T4" fmla="*/ 102 w 186"/>
                  <a:gd name="T5" fmla="*/ 127 h 215"/>
                  <a:gd name="T6" fmla="*/ 153 w 186"/>
                  <a:gd name="T7" fmla="*/ 64 h 215"/>
                  <a:gd name="T8" fmla="*/ 40 w 186"/>
                  <a:gd name="T9" fmla="*/ 136 h 215"/>
                  <a:gd name="T10" fmla="*/ 50 w 186"/>
                  <a:gd name="T11" fmla="*/ 79 h 215"/>
                  <a:gd name="T12" fmla="*/ 32 w 186"/>
                  <a:gd name="T13" fmla="*/ 0 h 215"/>
                  <a:gd name="T14" fmla="*/ 28 w 186"/>
                  <a:gd name="T15" fmla="*/ 156 h 215"/>
                  <a:gd name="T16" fmla="*/ 28 w 186"/>
                  <a:gd name="T17" fmla="*/ 160 h 215"/>
                  <a:gd name="T18" fmla="*/ 31 w 186"/>
                  <a:gd name="T19" fmla="*/ 161 h 215"/>
                  <a:gd name="T20" fmla="*/ 98 w 186"/>
                  <a:gd name="T21" fmla="*/ 200 h 215"/>
                  <a:gd name="T22" fmla="*/ 178 w 186"/>
                  <a:gd name="T23" fmla="*/ 208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6" h="215">
                    <a:moveTo>
                      <a:pt x="178" y="208"/>
                    </a:moveTo>
                    <a:cubicBezTo>
                      <a:pt x="186" y="183"/>
                      <a:pt x="98" y="158"/>
                      <a:pt x="53" y="154"/>
                    </a:cubicBezTo>
                    <a:cubicBezTo>
                      <a:pt x="68" y="148"/>
                      <a:pt x="87" y="137"/>
                      <a:pt x="102" y="127"/>
                    </a:cubicBezTo>
                    <a:cubicBezTo>
                      <a:pt x="137" y="101"/>
                      <a:pt x="157" y="70"/>
                      <a:pt x="153" y="64"/>
                    </a:cubicBezTo>
                    <a:cubicBezTo>
                      <a:pt x="137" y="44"/>
                      <a:pt x="69" y="101"/>
                      <a:pt x="40" y="136"/>
                    </a:cubicBezTo>
                    <a:cubicBezTo>
                      <a:pt x="45" y="120"/>
                      <a:pt x="49" y="98"/>
                      <a:pt x="50" y="79"/>
                    </a:cubicBezTo>
                    <a:cubicBezTo>
                      <a:pt x="51" y="35"/>
                      <a:pt x="40" y="0"/>
                      <a:pt x="32" y="0"/>
                    </a:cubicBezTo>
                    <a:cubicBezTo>
                      <a:pt x="0" y="0"/>
                      <a:pt x="13" y="143"/>
                      <a:pt x="28" y="156"/>
                    </a:cubicBezTo>
                    <a:cubicBezTo>
                      <a:pt x="27" y="158"/>
                      <a:pt x="27" y="159"/>
                      <a:pt x="28" y="160"/>
                    </a:cubicBezTo>
                    <a:cubicBezTo>
                      <a:pt x="28" y="160"/>
                      <a:pt x="29" y="161"/>
                      <a:pt x="31" y="161"/>
                    </a:cubicBezTo>
                    <a:cubicBezTo>
                      <a:pt x="37" y="170"/>
                      <a:pt x="70" y="190"/>
                      <a:pt x="98" y="200"/>
                    </a:cubicBezTo>
                    <a:cubicBezTo>
                      <a:pt x="139" y="215"/>
                      <a:pt x="176" y="215"/>
                      <a:pt x="178" y="208"/>
                    </a:cubicBezTo>
                    <a:close/>
                  </a:path>
                </a:pathLst>
              </a:custGeom>
              <a:solidFill>
                <a:schemeClr val="accent1"/>
              </a:solidFill>
              <a:ln>
                <a:noFill/>
              </a:ln>
            </p:spPr>
            <p:txBody>
              <a:bodyPr vert="horz" wrap="square" lIns="91440" tIns="45720" rIns="91440" bIns="45720" numCol="1" anchor="t" anchorCtr="0" compatLnSpc="1"/>
              <a:lstStyle/>
              <a:p>
                <a:endParaRPr lang="vi-VN"/>
              </a:p>
            </p:txBody>
          </p:sp>
        </p:grpSp>
        <p:sp>
          <p:nvSpPr>
            <p:cNvPr id="59" name="Hình tự do 10"/>
            <p:cNvSpPr/>
            <p:nvPr/>
          </p:nvSpPr>
          <p:spPr bwMode="auto">
            <a:xfrm rot="1986842">
              <a:off x="10004233" y="5813019"/>
              <a:ext cx="502445" cy="552636"/>
            </a:xfrm>
            <a:custGeom>
              <a:avLst/>
              <a:gdLst>
                <a:gd name="T0" fmla="*/ 171 w 196"/>
                <a:gd name="T1" fmla="*/ 162 h 191"/>
                <a:gd name="T2" fmla="*/ 46 w 196"/>
                <a:gd name="T3" fmla="*/ 135 h 191"/>
                <a:gd name="T4" fmla="*/ 79 w 196"/>
                <a:gd name="T5" fmla="*/ 11 h 191"/>
                <a:gd name="T6" fmla="*/ 25 w 196"/>
                <a:gd name="T7" fmla="*/ 148 h 191"/>
                <a:gd name="T8" fmla="*/ 23 w 196"/>
                <a:gd name="T9" fmla="*/ 150 h 191"/>
                <a:gd name="T10" fmla="*/ 171 w 196"/>
                <a:gd name="T11" fmla="*/ 162 h 191"/>
                <a:gd name="connsiteX0" fmla="*/ 7753 w 7872"/>
                <a:gd name="connsiteY0" fmla="*/ 8159 h 8944"/>
                <a:gd name="connsiteX1" fmla="*/ 1376 w 7872"/>
                <a:gd name="connsiteY1" fmla="*/ 6745 h 8944"/>
                <a:gd name="connsiteX2" fmla="*/ 3060 w 7872"/>
                <a:gd name="connsiteY2" fmla="*/ 253 h 8944"/>
                <a:gd name="connsiteX3" fmla="*/ 305 w 7872"/>
                <a:gd name="connsiteY3" fmla="*/ 7426 h 8944"/>
                <a:gd name="connsiteX4" fmla="*/ 202 w 7872"/>
                <a:gd name="connsiteY4" fmla="*/ 7530 h 8944"/>
                <a:gd name="connsiteX5" fmla="*/ 7753 w 7872"/>
                <a:gd name="connsiteY5" fmla="*/ 8159 h 8944"/>
                <a:gd name="connsiteX0-1" fmla="*/ 9849 w 9849"/>
                <a:gd name="connsiteY0-2" fmla="*/ 9122 h 10251"/>
                <a:gd name="connsiteX1-3" fmla="*/ 1748 w 9849"/>
                <a:gd name="connsiteY1-4" fmla="*/ 7541 h 10251"/>
                <a:gd name="connsiteX2-5" fmla="*/ 3887 w 9849"/>
                <a:gd name="connsiteY2-6" fmla="*/ 283 h 10251"/>
                <a:gd name="connsiteX3-7" fmla="*/ 387 w 9849"/>
                <a:gd name="connsiteY3-8" fmla="*/ 8303 h 10251"/>
                <a:gd name="connsiteX4-9" fmla="*/ 257 w 9849"/>
                <a:gd name="connsiteY4-10" fmla="*/ 8419 h 10251"/>
                <a:gd name="connsiteX5-11" fmla="*/ 9849 w 9849"/>
                <a:gd name="connsiteY5-12" fmla="*/ 9122 h 10251"/>
                <a:gd name="connsiteX0-13" fmla="*/ 10000 w 10000"/>
                <a:gd name="connsiteY0-14" fmla="*/ 8899 h 10131"/>
                <a:gd name="connsiteX1-15" fmla="*/ 1775 w 10000"/>
                <a:gd name="connsiteY1-16" fmla="*/ 7356 h 10131"/>
                <a:gd name="connsiteX2-17" fmla="*/ 3947 w 10000"/>
                <a:gd name="connsiteY2-18" fmla="*/ 276 h 10131"/>
                <a:gd name="connsiteX3-19" fmla="*/ 393 w 10000"/>
                <a:gd name="connsiteY3-20" fmla="*/ 8100 h 10131"/>
                <a:gd name="connsiteX4-21" fmla="*/ 261 w 10000"/>
                <a:gd name="connsiteY4-22" fmla="*/ 8213 h 10131"/>
                <a:gd name="connsiteX5-23" fmla="*/ 10000 w 10000"/>
                <a:gd name="connsiteY5-24" fmla="*/ 8899 h 10131"/>
                <a:gd name="connsiteX0-25" fmla="*/ 10361 w 10361"/>
                <a:gd name="connsiteY0-26" fmla="*/ 8632 h 9864"/>
                <a:gd name="connsiteX1-27" fmla="*/ 2136 w 10361"/>
                <a:gd name="connsiteY1-28" fmla="*/ 7089 h 9864"/>
                <a:gd name="connsiteX2-29" fmla="*/ 4308 w 10361"/>
                <a:gd name="connsiteY2-30" fmla="*/ 9 h 9864"/>
                <a:gd name="connsiteX3-31" fmla="*/ 754 w 10361"/>
                <a:gd name="connsiteY3-32" fmla="*/ 7833 h 9864"/>
                <a:gd name="connsiteX4-33" fmla="*/ 622 w 10361"/>
                <a:gd name="connsiteY4-34" fmla="*/ 7946 h 9864"/>
                <a:gd name="connsiteX5-35" fmla="*/ 10361 w 10361"/>
                <a:gd name="connsiteY5-36" fmla="*/ 8632 h 9864"/>
                <a:gd name="connsiteX0-37" fmla="*/ 10000 w 10000"/>
                <a:gd name="connsiteY0-38" fmla="*/ 8749 h 9998"/>
                <a:gd name="connsiteX1-39" fmla="*/ 2062 w 10000"/>
                <a:gd name="connsiteY1-40" fmla="*/ 7185 h 9998"/>
                <a:gd name="connsiteX2-41" fmla="*/ 4158 w 10000"/>
                <a:gd name="connsiteY2-42" fmla="*/ 7 h 9998"/>
                <a:gd name="connsiteX3-43" fmla="*/ 728 w 10000"/>
                <a:gd name="connsiteY3-44" fmla="*/ 7939 h 9998"/>
                <a:gd name="connsiteX4-45" fmla="*/ 600 w 10000"/>
                <a:gd name="connsiteY4-46" fmla="*/ 8054 h 9998"/>
                <a:gd name="connsiteX5-47" fmla="*/ 10000 w 10000"/>
                <a:gd name="connsiteY5-48" fmla="*/ 8749 h 999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0000" h="9998">
                  <a:moveTo>
                    <a:pt x="10000" y="8749"/>
                  </a:moveTo>
                  <a:cubicBezTo>
                    <a:pt x="8794" y="7359"/>
                    <a:pt x="4412" y="6548"/>
                    <a:pt x="2062" y="7185"/>
                  </a:cubicBezTo>
                  <a:cubicBezTo>
                    <a:pt x="3589" y="5882"/>
                    <a:pt x="5305" y="-234"/>
                    <a:pt x="4158" y="7"/>
                  </a:cubicBezTo>
                  <a:cubicBezTo>
                    <a:pt x="92" y="863"/>
                    <a:pt x="-860" y="6318"/>
                    <a:pt x="728" y="7939"/>
                  </a:cubicBezTo>
                  <a:cubicBezTo>
                    <a:pt x="663" y="7996"/>
                    <a:pt x="663" y="8054"/>
                    <a:pt x="600" y="8054"/>
                  </a:cubicBezTo>
                  <a:cubicBezTo>
                    <a:pt x="2036" y="9883"/>
                    <a:pt x="5687" y="10988"/>
                    <a:pt x="10000" y="8749"/>
                  </a:cubicBezTo>
                  <a:close/>
                </a:path>
              </a:pathLst>
            </a:custGeom>
            <a:solidFill>
              <a:schemeClr val="accent2"/>
            </a:solidFill>
            <a:ln>
              <a:noFill/>
            </a:ln>
          </p:spPr>
          <p:txBody>
            <a:bodyPr vert="horz" wrap="square" lIns="91440" tIns="45720" rIns="91440" bIns="45720" numCol="1" anchor="t" anchorCtr="0" compatLnSpc="1"/>
            <a:lstStyle/>
            <a:p>
              <a:pPr lvl="0"/>
              <a:endParaRPr lang="vi-VN"/>
            </a:p>
          </p:txBody>
        </p:sp>
        <p:sp>
          <p:nvSpPr>
            <p:cNvPr id="60" name="Hình tự do 23"/>
            <p:cNvSpPr/>
            <p:nvPr/>
          </p:nvSpPr>
          <p:spPr bwMode="auto">
            <a:xfrm>
              <a:off x="9539526" y="5031266"/>
              <a:ext cx="344488" cy="344488"/>
            </a:xfrm>
            <a:custGeom>
              <a:avLst/>
              <a:gdLst>
                <a:gd name="T0" fmla="*/ 108 w 108"/>
                <a:gd name="T1" fmla="*/ 48 h 108"/>
                <a:gd name="T2" fmla="*/ 98 w 108"/>
                <a:gd name="T3" fmla="*/ 41 h 108"/>
                <a:gd name="T4" fmla="*/ 102 w 108"/>
                <a:gd name="T5" fmla="*/ 30 h 108"/>
                <a:gd name="T6" fmla="*/ 84 w 108"/>
                <a:gd name="T7" fmla="*/ 28 h 108"/>
                <a:gd name="T8" fmla="*/ 85 w 108"/>
                <a:gd name="T9" fmla="*/ 10 h 108"/>
                <a:gd name="T10" fmla="*/ 69 w 108"/>
                <a:gd name="T11" fmla="*/ 16 h 108"/>
                <a:gd name="T12" fmla="*/ 62 w 108"/>
                <a:gd name="T13" fmla="*/ 0 h 108"/>
                <a:gd name="T14" fmla="*/ 52 w 108"/>
                <a:gd name="T15" fmla="*/ 10 h 108"/>
                <a:gd name="T16" fmla="*/ 41 w 108"/>
                <a:gd name="T17" fmla="*/ 1 h 108"/>
                <a:gd name="T18" fmla="*/ 35 w 108"/>
                <a:gd name="T19" fmla="*/ 16 h 108"/>
                <a:gd name="T20" fmla="*/ 20 w 108"/>
                <a:gd name="T21" fmla="*/ 12 h 108"/>
                <a:gd name="T22" fmla="*/ 21 w 108"/>
                <a:gd name="T23" fmla="*/ 27 h 108"/>
                <a:gd name="T24" fmla="*/ 6 w 108"/>
                <a:gd name="T25" fmla="*/ 29 h 108"/>
                <a:gd name="T26" fmla="*/ 18 w 108"/>
                <a:gd name="T27" fmla="*/ 47 h 108"/>
                <a:gd name="T28" fmla="*/ 0 w 108"/>
                <a:gd name="T29" fmla="*/ 60 h 108"/>
                <a:gd name="T30" fmla="*/ 10 w 108"/>
                <a:gd name="T31" fmla="*/ 67 h 108"/>
                <a:gd name="T32" fmla="*/ 5 w 108"/>
                <a:gd name="T33" fmla="*/ 78 h 108"/>
                <a:gd name="T34" fmla="*/ 24 w 108"/>
                <a:gd name="T35" fmla="*/ 80 h 108"/>
                <a:gd name="T36" fmla="*/ 23 w 108"/>
                <a:gd name="T37" fmla="*/ 98 h 108"/>
                <a:gd name="T38" fmla="*/ 39 w 108"/>
                <a:gd name="T39" fmla="*/ 92 h 108"/>
                <a:gd name="T40" fmla="*/ 46 w 108"/>
                <a:gd name="T41" fmla="*/ 107 h 108"/>
                <a:gd name="T42" fmla="*/ 56 w 108"/>
                <a:gd name="T43" fmla="*/ 97 h 108"/>
                <a:gd name="T44" fmla="*/ 67 w 108"/>
                <a:gd name="T45" fmla="*/ 106 h 108"/>
                <a:gd name="T46" fmla="*/ 73 w 108"/>
                <a:gd name="T47" fmla="*/ 91 h 108"/>
                <a:gd name="T48" fmla="*/ 88 w 108"/>
                <a:gd name="T49" fmla="*/ 96 h 108"/>
                <a:gd name="T50" fmla="*/ 87 w 108"/>
                <a:gd name="T51" fmla="*/ 81 h 108"/>
                <a:gd name="T52" fmla="*/ 102 w 108"/>
                <a:gd name="T53" fmla="*/ 78 h 108"/>
                <a:gd name="T54" fmla="*/ 90 w 108"/>
                <a:gd name="T55" fmla="*/ 60 h 108"/>
                <a:gd name="T56" fmla="*/ 108 w 108"/>
                <a:gd name="T57" fmla="*/ 4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08" h="108">
                  <a:moveTo>
                    <a:pt x="108" y="48"/>
                  </a:moveTo>
                  <a:cubicBezTo>
                    <a:pt x="107" y="45"/>
                    <a:pt x="104" y="43"/>
                    <a:pt x="98" y="41"/>
                  </a:cubicBezTo>
                  <a:cubicBezTo>
                    <a:pt x="102" y="37"/>
                    <a:pt x="104" y="33"/>
                    <a:pt x="102" y="30"/>
                  </a:cubicBezTo>
                  <a:cubicBezTo>
                    <a:pt x="101" y="27"/>
                    <a:pt x="94" y="26"/>
                    <a:pt x="84" y="28"/>
                  </a:cubicBezTo>
                  <a:cubicBezTo>
                    <a:pt x="88" y="19"/>
                    <a:pt x="88" y="12"/>
                    <a:pt x="85" y="10"/>
                  </a:cubicBezTo>
                  <a:cubicBezTo>
                    <a:pt x="82" y="8"/>
                    <a:pt x="76" y="10"/>
                    <a:pt x="69" y="16"/>
                  </a:cubicBezTo>
                  <a:cubicBezTo>
                    <a:pt x="68" y="7"/>
                    <a:pt x="65" y="1"/>
                    <a:pt x="62" y="0"/>
                  </a:cubicBezTo>
                  <a:cubicBezTo>
                    <a:pt x="59" y="0"/>
                    <a:pt x="55" y="4"/>
                    <a:pt x="52" y="10"/>
                  </a:cubicBezTo>
                  <a:cubicBezTo>
                    <a:pt x="48" y="4"/>
                    <a:pt x="44" y="1"/>
                    <a:pt x="41" y="1"/>
                  </a:cubicBezTo>
                  <a:cubicBezTo>
                    <a:pt x="37" y="2"/>
                    <a:pt x="35" y="8"/>
                    <a:pt x="35" y="16"/>
                  </a:cubicBezTo>
                  <a:cubicBezTo>
                    <a:pt x="28" y="12"/>
                    <a:pt x="22" y="10"/>
                    <a:pt x="20" y="12"/>
                  </a:cubicBezTo>
                  <a:cubicBezTo>
                    <a:pt x="17" y="14"/>
                    <a:pt x="18" y="20"/>
                    <a:pt x="21" y="27"/>
                  </a:cubicBezTo>
                  <a:cubicBezTo>
                    <a:pt x="13" y="26"/>
                    <a:pt x="7" y="26"/>
                    <a:pt x="6" y="29"/>
                  </a:cubicBezTo>
                  <a:cubicBezTo>
                    <a:pt x="4" y="33"/>
                    <a:pt x="9" y="40"/>
                    <a:pt x="18" y="47"/>
                  </a:cubicBezTo>
                  <a:cubicBezTo>
                    <a:pt x="6" y="51"/>
                    <a:pt x="0" y="56"/>
                    <a:pt x="0" y="60"/>
                  </a:cubicBezTo>
                  <a:cubicBezTo>
                    <a:pt x="0" y="63"/>
                    <a:pt x="4" y="65"/>
                    <a:pt x="10" y="67"/>
                  </a:cubicBezTo>
                  <a:cubicBezTo>
                    <a:pt x="6" y="71"/>
                    <a:pt x="4" y="75"/>
                    <a:pt x="5" y="78"/>
                  </a:cubicBezTo>
                  <a:cubicBezTo>
                    <a:pt x="7" y="81"/>
                    <a:pt x="14" y="82"/>
                    <a:pt x="24" y="80"/>
                  </a:cubicBezTo>
                  <a:cubicBezTo>
                    <a:pt x="20" y="89"/>
                    <a:pt x="19" y="96"/>
                    <a:pt x="23" y="98"/>
                  </a:cubicBezTo>
                  <a:cubicBezTo>
                    <a:pt x="26" y="100"/>
                    <a:pt x="31" y="98"/>
                    <a:pt x="39" y="92"/>
                  </a:cubicBezTo>
                  <a:cubicBezTo>
                    <a:pt x="40" y="101"/>
                    <a:pt x="42" y="107"/>
                    <a:pt x="46" y="107"/>
                  </a:cubicBezTo>
                  <a:cubicBezTo>
                    <a:pt x="49" y="108"/>
                    <a:pt x="53" y="104"/>
                    <a:pt x="56" y="97"/>
                  </a:cubicBezTo>
                  <a:cubicBezTo>
                    <a:pt x="60" y="104"/>
                    <a:pt x="64" y="107"/>
                    <a:pt x="67" y="106"/>
                  </a:cubicBezTo>
                  <a:cubicBezTo>
                    <a:pt x="70" y="106"/>
                    <a:pt x="72" y="100"/>
                    <a:pt x="73" y="91"/>
                  </a:cubicBezTo>
                  <a:cubicBezTo>
                    <a:pt x="80" y="96"/>
                    <a:pt x="85" y="98"/>
                    <a:pt x="88" y="96"/>
                  </a:cubicBezTo>
                  <a:cubicBezTo>
                    <a:pt x="91" y="94"/>
                    <a:pt x="90" y="88"/>
                    <a:pt x="87" y="81"/>
                  </a:cubicBezTo>
                  <a:cubicBezTo>
                    <a:pt x="95" y="82"/>
                    <a:pt x="101" y="81"/>
                    <a:pt x="102" y="78"/>
                  </a:cubicBezTo>
                  <a:cubicBezTo>
                    <a:pt x="104" y="75"/>
                    <a:pt x="99" y="68"/>
                    <a:pt x="90" y="60"/>
                  </a:cubicBezTo>
                  <a:cubicBezTo>
                    <a:pt x="101" y="56"/>
                    <a:pt x="108" y="52"/>
                    <a:pt x="108" y="48"/>
                  </a:cubicBezTo>
                  <a:close/>
                </a:path>
              </a:pathLst>
            </a:custGeom>
            <a:solidFill>
              <a:schemeClr val="accent2"/>
            </a:solidFill>
            <a:ln>
              <a:noFill/>
            </a:ln>
          </p:spPr>
          <p:txBody>
            <a:bodyPr vert="horz" wrap="square" lIns="91440" tIns="45720" rIns="91440" bIns="45720" numCol="1" anchor="t" anchorCtr="0" compatLnSpc="1"/>
            <a:lstStyle/>
            <a:p>
              <a:endParaRPr lang="vi-VN"/>
            </a:p>
          </p:txBody>
        </p:sp>
        <p:sp>
          <p:nvSpPr>
            <p:cNvPr id="61" name="Hình tự do 24"/>
            <p:cNvSpPr/>
            <p:nvPr/>
          </p:nvSpPr>
          <p:spPr bwMode="auto">
            <a:xfrm>
              <a:off x="8429578" y="5854375"/>
              <a:ext cx="608927" cy="327464"/>
            </a:xfrm>
            <a:custGeom>
              <a:avLst/>
              <a:gdLst>
                <a:gd name="T0" fmla="*/ 6 w 240"/>
                <a:gd name="T1" fmla="*/ 29 h 137"/>
                <a:gd name="T2" fmla="*/ 197 w 240"/>
                <a:gd name="T3" fmla="*/ 129 h 137"/>
                <a:gd name="T4" fmla="*/ 6 w 240"/>
                <a:gd name="T5" fmla="*/ 29 h 137"/>
                <a:gd name="connsiteX0" fmla="*/ 5 w 8178"/>
                <a:gd name="connsiteY0" fmla="*/ 330 h 7745"/>
                <a:gd name="connsiteX1" fmla="*/ 7963 w 8178"/>
                <a:gd name="connsiteY1" fmla="*/ 7629 h 7745"/>
                <a:gd name="connsiteX2" fmla="*/ 5 w 8178"/>
                <a:gd name="connsiteY2" fmla="*/ 330 h 7745"/>
                <a:gd name="connsiteX0-1" fmla="*/ 0 w 10093"/>
                <a:gd name="connsiteY0-2" fmla="*/ 477 h 10050"/>
                <a:gd name="connsiteX1-3" fmla="*/ 9731 w 10093"/>
                <a:gd name="connsiteY1-4" fmla="*/ 9901 h 10050"/>
                <a:gd name="connsiteX2-5" fmla="*/ 0 w 10093"/>
                <a:gd name="connsiteY2-6" fmla="*/ 477 h 10050"/>
                <a:gd name="connsiteX0-7" fmla="*/ 0 w 9731"/>
                <a:gd name="connsiteY0-8" fmla="*/ 636 h 10209"/>
                <a:gd name="connsiteX1-9" fmla="*/ 9731 w 9731"/>
                <a:gd name="connsiteY1-10" fmla="*/ 10060 h 10209"/>
                <a:gd name="connsiteX2-11" fmla="*/ 0 w 9731"/>
                <a:gd name="connsiteY2-12" fmla="*/ 636 h 10209"/>
                <a:gd name="connsiteX0-13" fmla="*/ 0 w 10000"/>
                <a:gd name="connsiteY0-14" fmla="*/ 97 h 9475"/>
                <a:gd name="connsiteX1-15" fmla="*/ 10000 w 10000"/>
                <a:gd name="connsiteY1-16" fmla="*/ 9328 h 9475"/>
                <a:gd name="connsiteX2-17" fmla="*/ 0 w 10000"/>
                <a:gd name="connsiteY2-18" fmla="*/ 97 h 9475"/>
                <a:gd name="connsiteX0-19" fmla="*/ 0 w 10000"/>
                <a:gd name="connsiteY0-20" fmla="*/ 102 h 9940"/>
                <a:gd name="connsiteX1-21" fmla="*/ 10000 w 10000"/>
                <a:gd name="connsiteY1-22" fmla="*/ 9845 h 9940"/>
                <a:gd name="connsiteX2-23" fmla="*/ 0 w 10000"/>
                <a:gd name="connsiteY2-24" fmla="*/ 102 h 9940"/>
              </a:gdLst>
              <a:ahLst/>
              <a:cxnLst>
                <a:cxn ang="0">
                  <a:pos x="connsiteX0-1" y="connsiteY0-2"/>
                </a:cxn>
                <a:cxn ang="0">
                  <a:pos x="connsiteX1-3" y="connsiteY1-4"/>
                </a:cxn>
                <a:cxn ang="0">
                  <a:pos x="connsiteX2-5" y="connsiteY2-6"/>
                </a:cxn>
              </a:cxnLst>
              <a:rect l="l" t="t" r="r" b="b"/>
              <a:pathLst>
                <a:path w="10000" h="9940">
                  <a:moveTo>
                    <a:pt x="0" y="102"/>
                  </a:moveTo>
                  <a:cubicBezTo>
                    <a:pt x="1254" y="6563"/>
                    <a:pt x="7749" y="10625"/>
                    <a:pt x="10000" y="9845"/>
                  </a:cubicBezTo>
                  <a:cubicBezTo>
                    <a:pt x="8788" y="5251"/>
                    <a:pt x="2814" y="-864"/>
                    <a:pt x="0" y="102"/>
                  </a:cubicBezTo>
                  <a:close/>
                </a:path>
              </a:pathLst>
            </a:custGeom>
            <a:solidFill>
              <a:schemeClr val="accent2"/>
            </a:solidFill>
            <a:ln>
              <a:noFill/>
            </a:ln>
          </p:spPr>
          <p:txBody>
            <a:bodyPr vert="horz" wrap="square" lIns="91440" tIns="45720" rIns="91440" bIns="45720" numCol="1" anchor="t" anchorCtr="0" compatLnSpc="1"/>
            <a:lstStyle/>
            <a:p>
              <a:endParaRPr lang="vi-VN"/>
            </a:p>
          </p:txBody>
        </p:sp>
        <p:sp>
          <p:nvSpPr>
            <p:cNvPr id="62" name="Hình tự do 25"/>
            <p:cNvSpPr/>
            <p:nvPr/>
          </p:nvSpPr>
          <p:spPr bwMode="auto">
            <a:xfrm>
              <a:off x="8718947" y="5377348"/>
              <a:ext cx="349680" cy="396781"/>
            </a:xfrm>
            <a:custGeom>
              <a:avLst/>
              <a:gdLst>
                <a:gd name="T0" fmla="*/ 133 w 149"/>
                <a:gd name="T1" fmla="*/ 26 h 151"/>
                <a:gd name="T2" fmla="*/ 8 w 149"/>
                <a:gd name="T3" fmla="*/ 107 h 151"/>
                <a:gd name="T4" fmla="*/ 17 w 149"/>
                <a:gd name="T5" fmla="*/ 111 h 151"/>
                <a:gd name="T6" fmla="*/ 80 w 149"/>
                <a:gd name="T7" fmla="*/ 137 h 151"/>
                <a:gd name="T8" fmla="*/ 23 w 149"/>
                <a:gd name="T9" fmla="*/ 108 h 151"/>
                <a:gd name="T10" fmla="*/ 133 w 149"/>
                <a:gd name="T11" fmla="*/ 26 h 151"/>
                <a:gd name="connsiteX0" fmla="*/ 8650 w 8781"/>
                <a:gd name="connsiteY0" fmla="*/ 295 h 7940"/>
                <a:gd name="connsiteX1" fmla="*/ 261 w 8781"/>
                <a:gd name="connsiteY1" fmla="*/ 5659 h 7940"/>
                <a:gd name="connsiteX2" fmla="*/ 865 w 8781"/>
                <a:gd name="connsiteY2" fmla="*/ 5924 h 7940"/>
                <a:gd name="connsiteX3" fmla="*/ 5093 w 8781"/>
                <a:gd name="connsiteY3" fmla="*/ 7646 h 7940"/>
                <a:gd name="connsiteX4" fmla="*/ 1268 w 8781"/>
                <a:gd name="connsiteY4" fmla="*/ 5725 h 7940"/>
                <a:gd name="connsiteX5" fmla="*/ 8650 w 8781"/>
                <a:gd name="connsiteY5" fmla="*/ 295 h 7940"/>
                <a:gd name="connsiteX0-1" fmla="*/ 9851 w 10000"/>
                <a:gd name="connsiteY0-2" fmla="*/ 525 h 10154"/>
                <a:gd name="connsiteX1-3" fmla="*/ 297 w 10000"/>
                <a:gd name="connsiteY1-4" fmla="*/ 7280 h 10154"/>
                <a:gd name="connsiteX2-5" fmla="*/ 985 w 10000"/>
                <a:gd name="connsiteY2-6" fmla="*/ 7614 h 10154"/>
                <a:gd name="connsiteX3-7" fmla="*/ 5800 w 10000"/>
                <a:gd name="connsiteY3-8" fmla="*/ 9783 h 10154"/>
                <a:gd name="connsiteX4-9" fmla="*/ 1444 w 10000"/>
                <a:gd name="connsiteY4-10" fmla="*/ 7363 h 10154"/>
                <a:gd name="connsiteX5-11" fmla="*/ 9851 w 10000"/>
                <a:gd name="connsiteY5-12" fmla="*/ 525 h 10154"/>
                <a:gd name="connsiteX0-13" fmla="*/ 9851 w 9851"/>
                <a:gd name="connsiteY0-14" fmla="*/ 525 h 10154"/>
                <a:gd name="connsiteX1-15" fmla="*/ 297 w 9851"/>
                <a:gd name="connsiteY1-16" fmla="*/ 7280 h 10154"/>
                <a:gd name="connsiteX2-17" fmla="*/ 985 w 9851"/>
                <a:gd name="connsiteY2-18" fmla="*/ 7614 h 10154"/>
                <a:gd name="connsiteX3-19" fmla="*/ 5800 w 9851"/>
                <a:gd name="connsiteY3-20" fmla="*/ 9783 h 10154"/>
                <a:gd name="connsiteX4-21" fmla="*/ 1444 w 9851"/>
                <a:gd name="connsiteY4-22" fmla="*/ 7363 h 10154"/>
                <a:gd name="connsiteX5-23" fmla="*/ 9851 w 9851"/>
                <a:gd name="connsiteY5-24" fmla="*/ 525 h 10154"/>
                <a:gd name="connsiteX0-25" fmla="*/ 10000 w 10602"/>
                <a:gd name="connsiteY0-26" fmla="*/ 517 h 10000"/>
                <a:gd name="connsiteX1-27" fmla="*/ 301 w 10602"/>
                <a:gd name="connsiteY1-28" fmla="*/ 7170 h 10000"/>
                <a:gd name="connsiteX2-29" fmla="*/ 1000 w 10602"/>
                <a:gd name="connsiteY2-30" fmla="*/ 7499 h 10000"/>
                <a:gd name="connsiteX3-31" fmla="*/ 5888 w 10602"/>
                <a:gd name="connsiteY3-32" fmla="*/ 9635 h 10000"/>
                <a:gd name="connsiteX4-33" fmla="*/ 1466 w 10602"/>
                <a:gd name="connsiteY4-34" fmla="*/ 7251 h 10000"/>
                <a:gd name="connsiteX5-35" fmla="*/ 10000 w 10602"/>
                <a:gd name="connsiteY5-36" fmla="*/ 517 h 10000"/>
                <a:gd name="connsiteX0-37" fmla="*/ 10000 w 10118"/>
                <a:gd name="connsiteY0-38" fmla="*/ 1687 h 11170"/>
                <a:gd name="connsiteX1-39" fmla="*/ 301 w 10118"/>
                <a:gd name="connsiteY1-40" fmla="*/ 8340 h 11170"/>
                <a:gd name="connsiteX2-41" fmla="*/ 1000 w 10118"/>
                <a:gd name="connsiteY2-42" fmla="*/ 8669 h 11170"/>
                <a:gd name="connsiteX3-43" fmla="*/ 5888 w 10118"/>
                <a:gd name="connsiteY3-44" fmla="*/ 10805 h 11170"/>
                <a:gd name="connsiteX4-45" fmla="*/ 1466 w 10118"/>
                <a:gd name="connsiteY4-46" fmla="*/ 8421 h 11170"/>
                <a:gd name="connsiteX5-47" fmla="*/ 10000 w 10118"/>
                <a:gd name="connsiteY5-48" fmla="*/ 1687 h 11170"/>
                <a:gd name="connsiteX0-49" fmla="*/ 10000 w 10038"/>
                <a:gd name="connsiteY0-50" fmla="*/ 1102 h 10585"/>
                <a:gd name="connsiteX1-51" fmla="*/ 301 w 10038"/>
                <a:gd name="connsiteY1-52" fmla="*/ 7755 h 10585"/>
                <a:gd name="connsiteX2-53" fmla="*/ 1000 w 10038"/>
                <a:gd name="connsiteY2-54" fmla="*/ 8084 h 10585"/>
                <a:gd name="connsiteX3-55" fmla="*/ 5888 w 10038"/>
                <a:gd name="connsiteY3-56" fmla="*/ 10220 h 10585"/>
                <a:gd name="connsiteX4-57" fmla="*/ 1466 w 10038"/>
                <a:gd name="connsiteY4-58" fmla="*/ 7836 h 10585"/>
                <a:gd name="connsiteX5-59" fmla="*/ 10000 w 10038"/>
                <a:gd name="connsiteY5-60" fmla="*/ 1102 h 10585"/>
                <a:gd name="connsiteX0-61" fmla="*/ 10000 w 10602"/>
                <a:gd name="connsiteY0-62" fmla="*/ 740 h 10223"/>
                <a:gd name="connsiteX1-63" fmla="*/ 301 w 10602"/>
                <a:gd name="connsiteY1-64" fmla="*/ 7393 h 10223"/>
                <a:gd name="connsiteX2-65" fmla="*/ 1000 w 10602"/>
                <a:gd name="connsiteY2-66" fmla="*/ 7722 h 10223"/>
                <a:gd name="connsiteX3-67" fmla="*/ 5888 w 10602"/>
                <a:gd name="connsiteY3-68" fmla="*/ 9858 h 10223"/>
                <a:gd name="connsiteX4-69" fmla="*/ 1466 w 10602"/>
                <a:gd name="connsiteY4-70" fmla="*/ 7474 h 10223"/>
                <a:gd name="connsiteX5-71" fmla="*/ 10000 w 10602"/>
                <a:gd name="connsiteY5-72" fmla="*/ 740 h 10223"/>
                <a:gd name="connsiteX0-73" fmla="*/ 6852 w 7703"/>
                <a:gd name="connsiteY0-74" fmla="*/ 687 h 11041"/>
                <a:gd name="connsiteX1-75" fmla="*/ 301 w 7703"/>
                <a:gd name="connsiteY1-76" fmla="*/ 8211 h 11041"/>
                <a:gd name="connsiteX2-77" fmla="*/ 1000 w 7703"/>
                <a:gd name="connsiteY2-78" fmla="*/ 8540 h 11041"/>
                <a:gd name="connsiteX3-79" fmla="*/ 5888 w 7703"/>
                <a:gd name="connsiteY3-80" fmla="*/ 10676 h 11041"/>
                <a:gd name="connsiteX4-81" fmla="*/ 1466 w 7703"/>
                <a:gd name="connsiteY4-82" fmla="*/ 8292 h 11041"/>
                <a:gd name="connsiteX5-83" fmla="*/ 6852 w 7703"/>
                <a:gd name="connsiteY5-84" fmla="*/ 687 h 11041"/>
                <a:gd name="connsiteX0-85" fmla="*/ 8895 w 9440"/>
                <a:gd name="connsiteY0-86" fmla="*/ 189 h 9567"/>
                <a:gd name="connsiteX1-87" fmla="*/ 391 w 9440"/>
                <a:gd name="connsiteY1-88" fmla="*/ 7004 h 9567"/>
                <a:gd name="connsiteX2-89" fmla="*/ 1298 w 9440"/>
                <a:gd name="connsiteY2-90" fmla="*/ 7302 h 9567"/>
                <a:gd name="connsiteX3-91" fmla="*/ 7644 w 9440"/>
                <a:gd name="connsiteY3-92" fmla="*/ 9236 h 9567"/>
                <a:gd name="connsiteX4-93" fmla="*/ 1903 w 9440"/>
                <a:gd name="connsiteY4-94" fmla="*/ 7077 h 9567"/>
                <a:gd name="connsiteX5-95" fmla="*/ 8895 w 9440"/>
                <a:gd name="connsiteY5-96" fmla="*/ 189 h 9567"/>
                <a:gd name="connsiteX0-97" fmla="*/ 11246 w 11712"/>
                <a:gd name="connsiteY0-98" fmla="*/ 214 h 9356"/>
                <a:gd name="connsiteX1-99" fmla="*/ 414 w 11712"/>
                <a:gd name="connsiteY1-100" fmla="*/ 6677 h 9356"/>
                <a:gd name="connsiteX2-101" fmla="*/ 1375 w 11712"/>
                <a:gd name="connsiteY2-102" fmla="*/ 6988 h 9356"/>
                <a:gd name="connsiteX3-103" fmla="*/ 8097 w 11712"/>
                <a:gd name="connsiteY3-104" fmla="*/ 9010 h 9356"/>
                <a:gd name="connsiteX4-105" fmla="*/ 2016 w 11712"/>
                <a:gd name="connsiteY4-106" fmla="*/ 6753 h 9356"/>
                <a:gd name="connsiteX5-107" fmla="*/ 11246 w 11712"/>
                <a:gd name="connsiteY5-108" fmla="*/ 214 h 9356"/>
                <a:gd name="connsiteX0-109" fmla="*/ 9602 w 10000"/>
                <a:gd name="connsiteY0-110" fmla="*/ 514 h 10285"/>
                <a:gd name="connsiteX1-111" fmla="*/ 353 w 10000"/>
                <a:gd name="connsiteY1-112" fmla="*/ 7422 h 10285"/>
                <a:gd name="connsiteX2-113" fmla="*/ 1174 w 10000"/>
                <a:gd name="connsiteY2-114" fmla="*/ 7754 h 10285"/>
                <a:gd name="connsiteX3-115" fmla="*/ 6913 w 10000"/>
                <a:gd name="connsiteY3-116" fmla="*/ 9915 h 10285"/>
                <a:gd name="connsiteX4-117" fmla="*/ 1721 w 10000"/>
                <a:gd name="connsiteY4-118" fmla="*/ 7503 h 10285"/>
                <a:gd name="connsiteX5-119" fmla="*/ 9602 w 10000"/>
                <a:gd name="connsiteY5-120" fmla="*/ 514 h 1028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0000" h="10285">
                  <a:moveTo>
                    <a:pt x="9602" y="514"/>
                  </a:moveTo>
                  <a:cubicBezTo>
                    <a:pt x="7561" y="-2176"/>
                    <a:pt x="1721" y="6507"/>
                    <a:pt x="353" y="7422"/>
                  </a:cubicBezTo>
                  <a:cubicBezTo>
                    <a:pt x="-375" y="8005"/>
                    <a:pt x="81" y="8005"/>
                    <a:pt x="1174" y="7754"/>
                  </a:cubicBezTo>
                  <a:cubicBezTo>
                    <a:pt x="2139" y="9262"/>
                    <a:pt x="5821" y="11078"/>
                    <a:pt x="6913" y="9915"/>
                  </a:cubicBezTo>
                  <a:cubicBezTo>
                    <a:pt x="7277" y="9583"/>
                    <a:pt x="6093" y="8337"/>
                    <a:pt x="1721" y="7503"/>
                  </a:cubicBezTo>
                  <a:cubicBezTo>
                    <a:pt x="5365" y="6424"/>
                    <a:pt x="11643" y="3204"/>
                    <a:pt x="9602" y="514"/>
                  </a:cubicBezTo>
                  <a:close/>
                </a:path>
              </a:pathLst>
            </a:custGeom>
            <a:solidFill>
              <a:schemeClr val="accent2"/>
            </a:solidFill>
            <a:ln>
              <a:noFill/>
            </a:ln>
          </p:spPr>
          <p:txBody>
            <a:bodyPr vert="horz" wrap="square" lIns="91440" tIns="45720" rIns="91440" bIns="45720" numCol="1" anchor="t" anchorCtr="0" compatLnSpc="1"/>
            <a:lstStyle/>
            <a:p>
              <a:endParaRPr lang="vi-VN"/>
            </a:p>
          </p:txBody>
        </p:sp>
        <p:sp>
          <p:nvSpPr>
            <p:cNvPr id="63" name="Hình tự do 26"/>
            <p:cNvSpPr/>
            <p:nvPr/>
          </p:nvSpPr>
          <p:spPr bwMode="auto">
            <a:xfrm>
              <a:off x="10057214" y="5246797"/>
              <a:ext cx="198438" cy="198438"/>
            </a:xfrm>
            <a:custGeom>
              <a:avLst/>
              <a:gdLst>
                <a:gd name="T0" fmla="*/ 57 w 62"/>
                <a:gd name="T1" fmla="*/ 32 h 62"/>
                <a:gd name="T2" fmla="*/ 62 w 62"/>
                <a:gd name="T3" fmla="*/ 26 h 62"/>
                <a:gd name="T4" fmla="*/ 52 w 62"/>
                <a:gd name="T5" fmla="*/ 22 h 62"/>
                <a:gd name="T6" fmla="*/ 56 w 62"/>
                <a:gd name="T7" fmla="*/ 12 h 62"/>
                <a:gd name="T8" fmla="*/ 46 w 62"/>
                <a:gd name="T9" fmla="*/ 13 h 62"/>
                <a:gd name="T10" fmla="*/ 45 w 62"/>
                <a:gd name="T11" fmla="*/ 3 h 62"/>
                <a:gd name="T12" fmla="*/ 37 w 62"/>
                <a:gd name="T13" fmla="*/ 7 h 62"/>
                <a:gd name="T14" fmla="*/ 33 w 62"/>
                <a:gd name="T15" fmla="*/ 0 h 62"/>
                <a:gd name="T16" fmla="*/ 27 w 62"/>
                <a:gd name="T17" fmla="*/ 7 h 62"/>
                <a:gd name="T18" fmla="*/ 20 w 62"/>
                <a:gd name="T19" fmla="*/ 2 h 62"/>
                <a:gd name="T20" fmla="*/ 18 w 62"/>
                <a:gd name="T21" fmla="*/ 11 h 62"/>
                <a:gd name="T22" fmla="*/ 9 w 62"/>
                <a:gd name="T23" fmla="*/ 9 h 62"/>
                <a:gd name="T24" fmla="*/ 13 w 62"/>
                <a:gd name="T25" fmla="*/ 21 h 62"/>
                <a:gd name="T26" fmla="*/ 1 w 62"/>
                <a:gd name="T27" fmla="*/ 25 h 62"/>
                <a:gd name="T28" fmla="*/ 5 w 62"/>
                <a:gd name="T29" fmla="*/ 30 h 62"/>
                <a:gd name="T30" fmla="*/ 0 w 62"/>
                <a:gd name="T31" fmla="*/ 36 h 62"/>
                <a:gd name="T32" fmla="*/ 10 w 62"/>
                <a:gd name="T33" fmla="*/ 40 h 62"/>
                <a:gd name="T34" fmla="*/ 6 w 62"/>
                <a:gd name="T35" fmla="*/ 50 h 62"/>
                <a:gd name="T36" fmla="*/ 16 w 62"/>
                <a:gd name="T37" fmla="*/ 49 h 62"/>
                <a:gd name="T38" fmla="*/ 17 w 62"/>
                <a:gd name="T39" fmla="*/ 59 h 62"/>
                <a:gd name="T40" fmla="*/ 25 w 62"/>
                <a:gd name="T41" fmla="*/ 55 h 62"/>
                <a:gd name="T42" fmla="*/ 29 w 62"/>
                <a:gd name="T43" fmla="*/ 62 h 62"/>
                <a:gd name="T44" fmla="*/ 35 w 62"/>
                <a:gd name="T45" fmla="*/ 55 h 62"/>
                <a:gd name="T46" fmla="*/ 42 w 62"/>
                <a:gd name="T47" fmla="*/ 60 h 62"/>
                <a:gd name="T48" fmla="*/ 44 w 62"/>
                <a:gd name="T49" fmla="*/ 51 h 62"/>
                <a:gd name="T50" fmla="*/ 53 w 62"/>
                <a:gd name="T51" fmla="*/ 53 h 62"/>
                <a:gd name="T52" fmla="*/ 50 w 62"/>
                <a:gd name="T53" fmla="*/ 41 h 62"/>
                <a:gd name="T54" fmla="*/ 61 w 62"/>
                <a:gd name="T55" fmla="*/ 37 h 62"/>
                <a:gd name="T56" fmla="*/ 57 w 62"/>
                <a:gd name="T57" fmla="*/ 3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2" h="62">
                  <a:moveTo>
                    <a:pt x="57" y="32"/>
                  </a:moveTo>
                  <a:cubicBezTo>
                    <a:pt x="60" y="30"/>
                    <a:pt x="62" y="28"/>
                    <a:pt x="62" y="26"/>
                  </a:cubicBezTo>
                  <a:cubicBezTo>
                    <a:pt x="61" y="24"/>
                    <a:pt x="58" y="23"/>
                    <a:pt x="52" y="22"/>
                  </a:cubicBezTo>
                  <a:cubicBezTo>
                    <a:pt x="55" y="18"/>
                    <a:pt x="57" y="14"/>
                    <a:pt x="56" y="12"/>
                  </a:cubicBezTo>
                  <a:cubicBezTo>
                    <a:pt x="54" y="11"/>
                    <a:pt x="51" y="11"/>
                    <a:pt x="46" y="13"/>
                  </a:cubicBezTo>
                  <a:cubicBezTo>
                    <a:pt x="47" y="8"/>
                    <a:pt x="47" y="4"/>
                    <a:pt x="45" y="3"/>
                  </a:cubicBezTo>
                  <a:cubicBezTo>
                    <a:pt x="43" y="2"/>
                    <a:pt x="40" y="4"/>
                    <a:pt x="37" y="7"/>
                  </a:cubicBezTo>
                  <a:cubicBezTo>
                    <a:pt x="36" y="3"/>
                    <a:pt x="35" y="0"/>
                    <a:pt x="33" y="0"/>
                  </a:cubicBezTo>
                  <a:cubicBezTo>
                    <a:pt x="31" y="0"/>
                    <a:pt x="29" y="3"/>
                    <a:pt x="27" y="7"/>
                  </a:cubicBezTo>
                  <a:cubicBezTo>
                    <a:pt x="24" y="4"/>
                    <a:pt x="22" y="1"/>
                    <a:pt x="20" y="2"/>
                  </a:cubicBezTo>
                  <a:cubicBezTo>
                    <a:pt x="18" y="3"/>
                    <a:pt x="17" y="6"/>
                    <a:pt x="18" y="11"/>
                  </a:cubicBezTo>
                  <a:cubicBezTo>
                    <a:pt x="14" y="9"/>
                    <a:pt x="10" y="8"/>
                    <a:pt x="9" y="9"/>
                  </a:cubicBezTo>
                  <a:cubicBezTo>
                    <a:pt x="7" y="11"/>
                    <a:pt x="9" y="16"/>
                    <a:pt x="13" y="21"/>
                  </a:cubicBezTo>
                  <a:cubicBezTo>
                    <a:pt x="6" y="21"/>
                    <a:pt x="1" y="23"/>
                    <a:pt x="1" y="25"/>
                  </a:cubicBezTo>
                  <a:cubicBezTo>
                    <a:pt x="0" y="27"/>
                    <a:pt x="2" y="29"/>
                    <a:pt x="5" y="30"/>
                  </a:cubicBezTo>
                  <a:cubicBezTo>
                    <a:pt x="2" y="32"/>
                    <a:pt x="0" y="34"/>
                    <a:pt x="0" y="36"/>
                  </a:cubicBezTo>
                  <a:cubicBezTo>
                    <a:pt x="1" y="38"/>
                    <a:pt x="4" y="39"/>
                    <a:pt x="10" y="40"/>
                  </a:cubicBezTo>
                  <a:cubicBezTo>
                    <a:pt x="7" y="44"/>
                    <a:pt x="5" y="48"/>
                    <a:pt x="6" y="50"/>
                  </a:cubicBezTo>
                  <a:cubicBezTo>
                    <a:pt x="8" y="51"/>
                    <a:pt x="11" y="51"/>
                    <a:pt x="16" y="49"/>
                  </a:cubicBezTo>
                  <a:cubicBezTo>
                    <a:pt x="15" y="54"/>
                    <a:pt x="16" y="58"/>
                    <a:pt x="17" y="59"/>
                  </a:cubicBezTo>
                  <a:cubicBezTo>
                    <a:pt x="19" y="60"/>
                    <a:pt x="22" y="58"/>
                    <a:pt x="25" y="55"/>
                  </a:cubicBezTo>
                  <a:cubicBezTo>
                    <a:pt x="26" y="59"/>
                    <a:pt x="27" y="62"/>
                    <a:pt x="29" y="62"/>
                  </a:cubicBezTo>
                  <a:cubicBezTo>
                    <a:pt x="31" y="62"/>
                    <a:pt x="33" y="59"/>
                    <a:pt x="35" y="55"/>
                  </a:cubicBezTo>
                  <a:cubicBezTo>
                    <a:pt x="38" y="58"/>
                    <a:pt x="40" y="61"/>
                    <a:pt x="42" y="60"/>
                  </a:cubicBezTo>
                  <a:cubicBezTo>
                    <a:pt x="44" y="59"/>
                    <a:pt x="45" y="56"/>
                    <a:pt x="44" y="51"/>
                  </a:cubicBezTo>
                  <a:cubicBezTo>
                    <a:pt x="49" y="53"/>
                    <a:pt x="52" y="54"/>
                    <a:pt x="53" y="53"/>
                  </a:cubicBezTo>
                  <a:cubicBezTo>
                    <a:pt x="55" y="51"/>
                    <a:pt x="53" y="46"/>
                    <a:pt x="50" y="41"/>
                  </a:cubicBezTo>
                  <a:cubicBezTo>
                    <a:pt x="56" y="41"/>
                    <a:pt x="61" y="39"/>
                    <a:pt x="61" y="37"/>
                  </a:cubicBezTo>
                  <a:cubicBezTo>
                    <a:pt x="62" y="35"/>
                    <a:pt x="60" y="33"/>
                    <a:pt x="57" y="32"/>
                  </a:cubicBezTo>
                  <a:close/>
                </a:path>
              </a:pathLst>
            </a:custGeom>
            <a:solidFill>
              <a:schemeClr val="accent1"/>
            </a:solidFill>
            <a:ln>
              <a:noFill/>
            </a:ln>
          </p:spPr>
          <p:txBody>
            <a:bodyPr vert="horz" wrap="square" lIns="91440" tIns="45720" rIns="91440" bIns="45720" numCol="1" anchor="t" anchorCtr="0" compatLnSpc="1"/>
            <a:lstStyle/>
            <a:p>
              <a:endParaRPr lang="vi-VN"/>
            </a:p>
          </p:txBody>
        </p:sp>
        <p:sp>
          <p:nvSpPr>
            <p:cNvPr id="64" name="Hình tự do 27"/>
            <p:cNvSpPr/>
            <p:nvPr/>
          </p:nvSpPr>
          <p:spPr bwMode="auto">
            <a:xfrm>
              <a:off x="10402328" y="6046412"/>
              <a:ext cx="193675" cy="198438"/>
            </a:xfrm>
            <a:custGeom>
              <a:avLst/>
              <a:gdLst>
                <a:gd name="T0" fmla="*/ 57 w 61"/>
                <a:gd name="T1" fmla="*/ 32 h 62"/>
                <a:gd name="T2" fmla="*/ 61 w 61"/>
                <a:gd name="T3" fmla="*/ 27 h 62"/>
                <a:gd name="T4" fmla="*/ 51 w 61"/>
                <a:gd name="T5" fmla="*/ 23 h 62"/>
                <a:gd name="T6" fmla="*/ 55 w 61"/>
                <a:gd name="T7" fmla="*/ 13 h 62"/>
                <a:gd name="T8" fmla="*/ 45 w 61"/>
                <a:gd name="T9" fmla="*/ 13 h 62"/>
                <a:gd name="T10" fmla="*/ 44 w 61"/>
                <a:gd name="T11" fmla="*/ 4 h 62"/>
                <a:gd name="T12" fmla="*/ 37 w 61"/>
                <a:gd name="T13" fmla="*/ 7 h 62"/>
                <a:gd name="T14" fmla="*/ 32 w 61"/>
                <a:gd name="T15" fmla="*/ 1 h 62"/>
                <a:gd name="T16" fmla="*/ 27 w 61"/>
                <a:gd name="T17" fmla="*/ 8 h 62"/>
                <a:gd name="T18" fmla="*/ 19 w 61"/>
                <a:gd name="T19" fmla="*/ 3 h 62"/>
                <a:gd name="T20" fmla="*/ 17 w 61"/>
                <a:gd name="T21" fmla="*/ 11 h 62"/>
                <a:gd name="T22" fmla="*/ 9 w 61"/>
                <a:gd name="T23" fmla="*/ 10 h 62"/>
                <a:gd name="T24" fmla="*/ 12 w 61"/>
                <a:gd name="T25" fmla="*/ 22 h 62"/>
                <a:gd name="T26" fmla="*/ 0 w 61"/>
                <a:gd name="T27" fmla="*/ 26 h 62"/>
                <a:gd name="T28" fmla="*/ 4 w 61"/>
                <a:gd name="T29" fmla="*/ 31 h 62"/>
                <a:gd name="T30" fmla="*/ 0 w 61"/>
                <a:gd name="T31" fmla="*/ 36 h 62"/>
                <a:gd name="T32" fmla="*/ 10 w 61"/>
                <a:gd name="T33" fmla="*/ 40 h 62"/>
                <a:gd name="T34" fmla="*/ 6 w 61"/>
                <a:gd name="T35" fmla="*/ 50 h 62"/>
                <a:gd name="T36" fmla="*/ 16 w 61"/>
                <a:gd name="T37" fmla="*/ 49 h 62"/>
                <a:gd name="T38" fmla="*/ 17 w 61"/>
                <a:gd name="T39" fmla="*/ 59 h 62"/>
                <a:gd name="T40" fmla="*/ 24 w 61"/>
                <a:gd name="T41" fmla="*/ 55 h 62"/>
                <a:gd name="T42" fmla="*/ 29 w 61"/>
                <a:gd name="T43" fmla="*/ 62 h 62"/>
                <a:gd name="T44" fmla="*/ 34 w 61"/>
                <a:gd name="T45" fmla="*/ 55 h 62"/>
                <a:gd name="T46" fmla="*/ 42 w 61"/>
                <a:gd name="T47" fmla="*/ 60 h 62"/>
                <a:gd name="T48" fmla="*/ 44 w 61"/>
                <a:gd name="T49" fmla="*/ 52 h 62"/>
                <a:gd name="T50" fmla="*/ 53 w 61"/>
                <a:gd name="T51" fmla="*/ 53 h 62"/>
                <a:gd name="T52" fmla="*/ 49 w 61"/>
                <a:gd name="T53" fmla="*/ 41 h 62"/>
                <a:gd name="T54" fmla="*/ 61 w 61"/>
                <a:gd name="T55" fmla="*/ 37 h 62"/>
                <a:gd name="T56" fmla="*/ 57 w 61"/>
                <a:gd name="T57" fmla="*/ 3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1" h="62">
                  <a:moveTo>
                    <a:pt x="57" y="32"/>
                  </a:moveTo>
                  <a:cubicBezTo>
                    <a:pt x="60" y="30"/>
                    <a:pt x="61" y="29"/>
                    <a:pt x="61" y="27"/>
                  </a:cubicBezTo>
                  <a:cubicBezTo>
                    <a:pt x="61" y="25"/>
                    <a:pt x="57" y="23"/>
                    <a:pt x="51" y="23"/>
                  </a:cubicBezTo>
                  <a:cubicBezTo>
                    <a:pt x="55" y="18"/>
                    <a:pt x="57" y="15"/>
                    <a:pt x="55" y="13"/>
                  </a:cubicBezTo>
                  <a:cubicBezTo>
                    <a:pt x="54" y="11"/>
                    <a:pt x="50" y="12"/>
                    <a:pt x="45" y="13"/>
                  </a:cubicBezTo>
                  <a:cubicBezTo>
                    <a:pt x="46" y="8"/>
                    <a:pt x="46" y="5"/>
                    <a:pt x="44" y="4"/>
                  </a:cubicBezTo>
                  <a:cubicBezTo>
                    <a:pt x="43" y="3"/>
                    <a:pt x="40" y="4"/>
                    <a:pt x="37" y="7"/>
                  </a:cubicBezTo>
                  <a:cubicBezTo>
                    <a:pt x="36" y="3"/>
                    <a:pt x="34" y="1"/>
                    <a:pt x="32" y="1"/>
                  </a:cubicBezTo>
                  <a:cubicBezTo>
                    <a:pt x="31" y="0"/>
                    <a:pt x="29" y="3"/>
                    <a:pt x="27" y="8"/>
                  </a:cubicBezTo>
                  <a:cubicBezTo>
                    <a:pt x="24" y="4"/>
                    <a:pt x="21" y="2"/>
                    <a:pt x="19" y="3"/>
                  </a:cubicBezTo>
                  <a:cubicBezTo>
                    <a:pt x="18" y="3"/>
                    <a:pt x="17" y="7"/>
                    <a:pt x="17" y="11"/>
                  </a:cubicBezTo>
                  <a:cubicBezTo>
                    <a:pt x="13" y="9"/>
                    <a:pt x="10" y="8"/>
                    <a:pt x="9" y="10"/>
                  </a:cubicBezTo>
                  <a:cubicBezTo>
                    <a:pt x="7" y="11"/>
                    <a:pt x="8" y="16"/>
                    <a:pt x="12" y="22"/>
                  </a:cubicBezTo>
                  <a:cubicBezTo>
                    <a:pt x="5" y="22"/>
                    <a:pt x="1" y="23"/>
                    <a:pt x="0" y="26"/>
                  </a:cubicBezTo>
                  <a:cubicBezTo>
                    <a:pt x="0" y="27"/>
                    <a:pt x="2" y="29"/>
                    <a:pt x="4" y="31"/>
                  </a:cubicBezTo>
                  <a:cubicBezTo>
                    <a:pt x="1" y="33"/>
                    <a:pt x="0" y="34"/>
                    <a:pt x="0" y="36"/>
                  </a:cubicBezTo>
                  <a:cubicBezTo>
                    <a:pt x="0" y="38"/>
                    <a:pt x="4" y="40"/>
                    <a:pt x="10" y="40"/>
                  </a:cubicBezTo>
                  <a:cubicBezTo>
                    <a:pt x="6" y="45"/>
                    <a:pt x="5" y="48"/>
                    <a:pt x="6" y="50"/>
                  </a:cubicBezTo>
                  <a:cubicBezTo>
                    <a:pt x="7" y="52"/>
                    <a:pt x="11" y="51"/>
                    <a:pt x="16" y="49"/>
                  </a:cubicBezTo>
                  <a:cubicBezTo>
                    <a:pt x="15" y="55"/>
                    <a:pt x="15" y="58"/>
                    <a:pt x="17" y="59"/>
                  </a:cubicBezTo>
                  <a:cubicBezTo>
                    <a:pt x="19" y="60"/>
                    <a:pt x="21" y="59"/>
                    <a:pt x="24" y="55"/>
                  </a:cubicBezTo>
                  <a:cubicBezTo>
                    <a:pt x="25" y="60"/>
                    <a:pt x="27" y="62"/>
                    <a:pt x="29" y="62"/>
                  </a:cubicBezTo>
                  <a:cubicBezTo>
                    <a:pt x="31" y="62"/>
                    <a:pt x="33" y="60"/>
                    <a:pt x="34" y="55"/>
                  </a:cubicBezTo>
                  <a:cubicBezTo>
                    <a:pt x="37" y="59"/>
                    <a:pt x="40" y="61"/>
                    <a:pt x="42" y="60"/>
                  </a:cubicBezTo>
                  <a:cubicBezTo>
                    <a:pt x="44" y="60"/>
                    <a:pt x="44" y="56"/>
                    <a:pt x="44" y="52"/>
                  </a:cubicBezTo>
                  <a:cubicBezTo>
                    <a:pt x="48" y="54"/>
                    <a:pt x="51" y="55"/>
                    <a:pt x="53" y="53"/>
                  </a:cubicBezTo>
                  <a:cubicBezTo>
                    <a:pt x="54" y="51"/>
                    <a:pt x="53" y="47"/>
                    <a:pt x="49" y="41"/>
                  </a:cubicBezTo>
                  <a:cubicBezTo>
                    <a:pt x="56" y="41"/>
                    <a:pt x="60" y="40"/>
                    <a:pt x="61" y="37"/>
                  </a:cubicBezTo>
                  <a:cubicBezTo>
                    <a:pt x="61" y="36"/>
                    <a:pt x="60" y="34"/>
                    <a:pt x="57" y="32"/>
                  </a:cubicBezTo>
                  <a:close/>
                </a:path>
              </a:pathLst>
            </a:custGeom>
            <a:solidFill>
              <a:schemeClr val="accent2">
                <a:lumMod val="75000"/>
              </a:schemeClr>
            </a:solidFill>
            <a:ln>
              <a:noFill/>
            </a:ln>
          </p:spPr>
          <p:txBody>
            <a:bodyPr vert="horz" wrap="square" lIns="91440" tIns="45720" rIns="91440" bIns="45720" numCol="1" anchor="t" anchorCtr="0" compatLnSpc="1"/>
            <a:lstStyle/>
            <a:p>
              <a:pPr lvl="0"/>
              <a:endParaRPr lang="vi-VN"/>
            </a:p>
          </p:txBody>
        </p:sp>
        <p:grpSp>
          <p:nvGrpSpPr>
            <p:cNvPr id="65" name="Nhóm 64"/>
            <p:cNvGrpSpPr/>
            <p:nvPr/>
          </p:nvGrpSpPr>
          <p:grpSpPr>
            <a:xfrm flipH="1">
              <a:off x="11113409" y="5783561"/>
              <a:ext cx="325521" cy="364355"/>
              <a:chOff x="2114915" y="2460535"/>
              <a:chExt cx="452438" cy="506413"/>
            </a:xfrm>
          </p:grpSpPr>
          <p:sp>
            <p:nvSpPr>
              <p:cNvPr id="66" name="Hình tự do 28"/>
              <p:cNvSpPr/>
              <p:nvPr/>
            </p:nvSpPr>
            <p:spPr bwMode="auto">
              <a:xfrm flipH="1">
                <a:off x="2114915" y="2512923"/>
                <a:ext cx="430213" cy="450850"/>
              </a:xfrm>
              <a:custGeom>
                <a:avLst/>
                <a:gdLst>
                  <a:gd name="T0" fmla="*/ 19 w 135"/>
                  <a:gd name="T1" fmla="*/ 32 h 141"/>
                  <a:gd name="T2" fmla="*/ 9 w 135"/>
                  <a:gd name="T3" fmla="*/ 100 h 141"/>
                  <a:gd name="T4" fmla="*/ 66 w 135"/>
                  <a:gd name="T5" fmla="*/ 135 h 141"/>
                  <a:gd name="T6" fmla="*/ 88 w 135"/>
                  <a:gd name="T7" fmla="*/ 90 h 141"/>
                  <a:gd name="T8" fmla="*/ 126 w 135"/>
                  <a:gd name="T9" fmla="*/ 63 h 141"/>
                  <a:gd name="T10" fmla="*/ 19 w 135"/>
                  <a:gd name="T11" fmla="*/ 32 h 141"/>
                </a:gdLst>
                <a:ahLst/>
                <a:cxnLst>
                  <a:cxn ang="0">
                    <a:pos x="T0" y="T1"/>
                  </a:cxn>
                  <a:cxn ang="0">
                    <a:pos x="T2" y="T3"/>
                  </a:cxn>
                  <a:cxn ang="0">
                    <a:pos x="T4" y="T5"/>
                  </a:cxn>
                  <a:cxn ang="0">
                    <a:pos x="T6" y="T7"/>
                  </a:cxn>
                  <a:cxn ang="0">
                    <a:pos x="T8" y="T9"/>
                  </a:cxn>
                  <a:cxn ang="0">
                    <a:pos x="T10" y="T11"/>
                  </a:cxn>
                </a:cxnLst>
                <a:rect l="0" t="0" r="r" b="b"/>
                <a:pathLst>
                  <a:path w="135" h="141">
                    <a:moveTo>
                      <a:pt x="19" y="32"/>
                    </a:moveTo>
                    <a:cubicBezTo>
                      <a:pt x="7" y="39"/>
                      <a:pt x="0" y="77"/>
                      <a:pt x="9" y="100"/>
                    </a:cubicBezTo>
                    <a:cubicBezTo>
                      <a:pt x="21" y="129"/>
                      <a:pt x="53" y="141"/>
                      <a:pt x="66" y="135"/>
                    </a:cubicBezTo>
                    <a:cubicBezTo>
                      <a:pt x="87" y="124"/>
                      <a:pt x="92" y="107"/>
                      <a:pt x="88" y="90"/>
                    </a:cubicBezTo>
                    <a:cubicBezTo>
                      <a:pt x="109" y="86"/>
                      <a:pt x="124" y="73"/>
                      <a:pt x="126" y="63"/>
                    </a:cubicBezTo>
                    <a:cubicBezTo>
                      <a:pt x="135" y="0"/>
                      <a:pt x="42" y="7"/>
                      <a:pt x="19" y="32"/>
                    </a:cubicBezTo>
                    <a:close/>
                  </a:path>
                </a:pathLst>
              </a:custGeom>
              <a:solidFill>
                <a:schemeClr val="accent1">
                  <a:lumMod val="60000"/>
                  <a:lumOff val="40000"/>
                </a:schemeClr>
              </a:solidFill>
              <a:ln>
                <a:noFill/>
              </a:ln>
            </p:spPr>
            <p:txBody>
              <a:bodyPr vert="horz" wrap="square" lIns="91440" tIns="45720" rIns="91440" bIns="45720" numCol="1" anchor="t" anchorCtr="0" compatLnSpc="1"/>
              <a:lstStyle/>
              <a:p>
                <a:endParaRPr lang="vi-VN"/>
              </a:p>
            </p:txBody>
          </p:sp>
          <p:sp>
            <p:nvSpPr>
              <p:cNvPr id="67" name="Hình tự do 29"/>
              <p:cNvSpPr/>
              <p:nvPr/>
            </p:nvSpPr>
            <p:spPr bwMode="auto">
              <a:xfrm flipH="1">
                <a:off x="2124440" y="2460535"/>
                <a:ext cx="442913" cy="506413"/>
              </a:xfrm>
              <a:custGeom>
                <a:avLst/>
                <a:gdLst>
                  <a:gd name="T0" fmla="*/ 85 w 139"/>
                  <a:gd name="T1" fmla="*/ 46 h 158"/>
                  <a:gd name="T2" fmla="*/ 138 w 139"/>
                  <a:gd name="T3" fmla="*/ 23 h 158"/>
                  <a:gd name="T4" fmla="*/ 27 w 139"/>
                  <a:gd name="T5" fmla="*/ 42 h 158"/>
                  <a:gd name="T6" fmla="*/ 24 w 139"/>
                  <a:gd name="T7" fmla="*/ 42 h 158"/>
                  <a:gd name="T8" fmla="*/ 24 w 139"/>
                  <a:gd name="T9" fmla="*/ 45 h 158"/>
                  <a:gd name="T10" fmla="*/ 5 w 139"/>
                  <a:gd name="T11" fmla="*/ 98 h 158"/>
                  <a:gd name="T12" fmla="*/ 11 w 139"/>
                  <a:gd name="T13" fmla="*/ 155 h 158"/>
                  <a:gd name="T14" fmla="*/ 32 w 139"/>
                  <a:gd name="T15" fmla="*/ 60 h 158"/>
                  <a:gd name="T16" fmla="*/ 58 w 139"/>
                  <a:gd name="T17" fmla="*/ 90 h 158"/>
                  <a:gd name="T18" fmla="*/ 109 w 139"/>
                  <a:gd name="T19" fmla="*/ 117 h 158"/>
                  <a:gd name="T20" fmla="*/ 43 w 139"/>
                  <a:gd name="T21" fmla="*/ 48 h 158"/>
                  <a:gd name="T22" fmla="*/ 85 w 139"/>
                  <a:gd name="T23" fmla="*/ 46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9" h="158">
                    <a:moveTo>
                      <a:pt x="85" y="46"/>
                    </a:moveTo>
                    <a:cubicBezTo>
                      <a:pt x="115" y="41"/>
                      <a:pt x="139" y="28"/>
                      <a:pt x="138" y="23"/>
                    </a:cubicBezTo>
                    <a:cubicBezTo>
                      <a:pt x="133" y="0"/>
                      <a:pt x="34" y="29"/>
                      <a:pt x="27" y="42"/>
                    </a:cubicBezTo>
                    <a:cubicBezTo>
                      <a:pt x="25" y="42"/>
                      <a:pt x="25" y="42"/>
                      <a:pt x="24" y="42"/>
                    </a:cubicBezTo>
                    <a:cubicBezTo>
                      <a:pt x="24" y="43"/>
                      <a:pt x="24" y="44"/>
                      <a:pt x="24" y="45"/>
                    </a:cubicBezTo>
                    <a:cubicBezTo>
                      <a:pt x="18" y="51"/>
                      <a:pt x="8" y="77"/>
                      <a:pt x="5" y="98"/>
                    </a:cubicBezTo>
                    <a:cubicBezTo>
                      <a:pt x="0" y="129"/>
                      <a:pt x="6" y="155"/>
                      <a:pt x="11" y="155"/>
                    </a:cubicBezTo>
                    <a:cubicBezTo>
                      <a:pt x="30" y="158"/>
                      <a:pt x="35" y="91"/>
                      <a:pt x="32" y="60"/>
                    </a:cubicBezTo>
                    <a:cubicBezTo>
                      <a:pt x="38" y="69"/>
                      <a:pt x="48" y="81"/>
                      <a:pt x="58" y="90"/>
                    </a:cubicBezTo>
                    <a:cubicBezTo>
                      <a:pt x="81" y="111"/>
                      <a:pt x="106" y="121"/>
                      <a:pt x="109" y="117"/>
                    </a:cubicBezTo>
                    <a:cubicBezTo>
                      <a:pt x="121" y="103"/>
                      <a:pt x="72" y="63"/>
                      <a:pt x="43" y="48"/>
                    </a:cubicBezTo>
                    <a:cubicBezTo>
                      <a:pt x="55" y="49"/>
                      <a:pt x="71" y="49"/>
                      <a:pt x="85" y="46"/>
                    </a:cubicBezTo>
                    <a:close/>
                  </a:path>
                </a:pathLst>
              </a:custGeom>
              <a:solidFill>
                <a:schemeClr val="accent1">
                  <a:lumMod val="20000"/>
                  <a:lumOff val="80000"/>
                </a:schemeClr>
              </a:solidFill>
              <a:ln>
                <a:noFill/>
              </a:ln>
            </p:spPr>
            <p:txBody>
              <a:bodyPr vert="horz" wrap="square" lIns="91440" tIns="45720" rIns="91440" bIns="45720" numCol="1" anchor="t" anchorCtr="0" compatLnSpc="1"/>
              <a:lstStyle/>
              <a:p>
                <a:endParaRPr lang="vi-VN"/>
              </a:p>
            </p:txBody>
          </p:sp>
        </p:grpSp>
        <p:sp>
          <p:nvSpPr>
            <p:cNvPr id="68" name="Hình tự do 30"/>
            <p:cNvSpPr>
              <a:spLocks noEditPoints="1"/>
            </p:cNvSpPr>
            <p:nvPr/>
          </p:nvSpPr>
          <p:spPr bwMode="auto">
            <a:xfrm>
              <a:off x="6170612" y="5482877"/>
              <a:ext cx="4602163" cy="879475"/>
            </a:xfrm>
            <a:custGeom>
              <a:avLst/>
              <a:gdLst>
                <a:gd name="T0" fmla="*/ 1444 w 1444"/>
                <a:gd name="T1" fmla="*/ 28 h 275"/>
                <a:gd name="T2" fmla="*/ 1438 w 1444"/>
                <a:gd name="T3" fmla="*/ 21 h 275"/>
                <a:gd name="T4" fmla="*/ 1045 w 1444"/>
                <a:gd name="T5" fmla="*/ 119 h 275"/>
                <a:gd name="T6" fmla="*/ 1008 w 1444"/>
                <a:gd name="T7" fmla="*/ 87 h 275"/>
                <a:gd name="T8" fmla="*/ 918 w 1444"/>
                <a:gd name="T9" fmla="*/ 55 h 275"/>
                <a:gd name="T10" fmla="*/ 975 w 1444"/>
                <a:gd name="T11" fmla="*/ 7 h 275"/>
                <a:gd name="T12" fmla="*/ 969 w 1444"/>
                <a:gd name="T13" fmla="*/ 0 h 275"/>
                <a:gd name="T14" fmla="*/ 905 w 1444"/>
                <a:gd name="T15" fmla="*/ 53 h 275"/>
                <a:gd name="T16" fmla="*/ 561 w 1444"/>
                <a:gd name="T17" fmla="*/ 123 h 275"/>
                <a:gd name="T18" fmla="*/ 0 w 1444"/>
                <a:gd name="T19" fmla="*/ 207 h 275"/>
                <a:gd name="T20" fmla="*/ 2 w 1444"/>
                <a:gd name="T21" fmla="*/ 216 h 275"/>
                <a:gd name="T22" fmla="*/ 890 w 1444"/>
                <a:gd name="T23" fmla="*/ 129 h 275"/>
                <a:gd name="T24" fmla="*/ 1040 w 1444"/>
                <a:gd name="T25" fmla="*/ 129 h 275"/>
                <a:gd name="T26" fmla="*/ 1083 w 1444"/>
                <a:gd name="T27" fmla="*/ 275 h 275"/>
                <a:gd name="T28" fmla="*/ 1092 w 1444"/>
                <a:gd name="T29" fmla="*/ 275 h 275"/>
                <a:gd name="T30" fmla="*/ 1052 w 1444"/>
                <a:gd name="T31" fmla="*/ 129 h 275"/>
                <a:gd name="T32" fmla="*/ 1444 w 1444"/>
                <a:gd name="T33" fmla="*/ 28 h 275"/>
                <a:gd name="T34" fmla="*/ 890 w 1444"/>
                <a:gd name="T35" fmla="*/ 119 h 275"/>
                <a:gd name="T36" fmla="*/ 589 w 1444"/>
                <a:gd name="T37" fmla="*/ 122 h 275"/>
                <a:gd name="T38" fmla="*/ 1002 w 1444"/>
                <a:gd name="T39" fmla="*/ 95 h 275"/>
                <a:gd name="T40" fmla="*/ 1032 w 1444"/>
                <a:gd name="T41" fmla="*/ 120 h 275"/>
                <a:gd name="T42" fmla="*/ 890 w 1444"/>
                <a:gd name="T43" fmla="*/ 119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44" h="275">
                  <a:moveTo>
                    <a:pt x="1444" y="28"/>
                  </a:moveTo>
                  <a:cubicBezTo>
                    <a:pt x="1438" y="21"/>
                    <a:pt x="1438" y="21"/>
                    <a:pt x="1438" y="21"/>
                  </a:cubicBezTo>
                  <a:cubicBezTo>
                    <a:pt x="1333" y="100"/>
                    <a:pt x="1207" y="117"/>
                    <a:pt x="1045" y="119"/>
                  </a:cubicBezTo>
                  <a:cubicBezTo>
                    <a:pt x="1034" y="107"/>
                    <a:pt x="1022" y="96"/>
                    <a:pt x="1008" y="87"/>
                  </a:cubicBezTo>
                  <a:cubicBezTo>
                    <a:pt x="981" y="70"/>
                    <a:pt x="951" y="60"/>
                    <a:pt x="918" y="55"/>
                  </a:cubicBezTo>
                  <a:cubicBezTo>
                    <a:pt x="975" y="7"/>
                    <a:pt x="975" y="7"/>
                    <a:pt x="975" y="7"/>
                  </a:cubicBezTo>
                  <a:cubicBezTo>
                    <a:pt x="969" y="0"/>
                    <a:pt x="969" y="0"/>
                    <a:pt x="969" y="0"/>
                  </a:cubicBezTo>
                  <a:cubicBezTo>
                    <a:pt x="905" y="53"/>
                    <a:pt x="905" y="53"/>
                    <a:pt x="905" y="53"/>
                  </a:cubicBezTo>
                  <a:cubicBezTo>
                    <a:pt x="757" y="37"/>
                    <a:pt x="574" y="117"/>
                    <a:pt x="561" y="123"/>
                  </a:cubicBezTo>
                  <a:cubicBezTo>
                    <a:pt x="397" y="132"/>
                    <a:pt x="212" y="153"/>
                    <a:pt x="0" y="207"/>
                  </a:cubicBezTo>
                  <a:cubicBezTo>
                    <a:pt x="2" y="216"/>
                    <a:pt x="2" y="216"/>
                    <a:pt x="2" y="216"/>
                  </a:cubicBezTo>
                  <a:cubicBezTo>
                    <a:pt x="371" y="123"/>
                    <a:pt x="659" y="126"/>
                    <a:pt x="890" y="129"/>
                  </a:cubicBezTo>
                  <a:cubicBezTo>
                    <a:pt x="943" y="129"/>
                    <a:pt x="993" y="130"/>
                    <a:pt x="1040" y="129"/>
                  </a:cubicBezTo>
                  <a:cubicBezTo>
                    <a:pt x="1068" y="164"/>
                    <a:pt x="1082" y="213"/>
                    <a:pt x="1083" y="275"/>
                  </a:cubicBezTo>
                  <a:cubicBezTo>
                    <a:pt x="1092" y="275"/>
                    <a:pt x="1092" y="275"/>
                    <a:pt x="1092" y="275"/>
                  </a:cubicBezTo>
                  <a:cubicBezTo>
                    <a:pt x="1092" y="214"/>
                    <a:pt x="1079" y="165"/>
                    <a:pt x="1052" y="129"/>
                  </a:cubicBezTo>
                  <a:cubicBezTo>
                    <a:pt x="1212" y="126"/>
                    <a:pt x="1338" y="108"/>
                    <a:pt x="1444" y="28"/>
                  </a:cubicBezTo>
                  <a:moveTo>
                    <a:pt x="890" y="119"/>
                  </a:moveTo>
                  <a:cubicBezTo>
                    <a:pt x="799" y="118"/>
                    <a:pt x="699" y="117"/>
                    <a:pt x="589" y="122"/>
                  </a:cubicBezTo>
                  <a:cubicBezTo>
                    <a:pt x="664" y="93"/>
                    <a:pt x="883" y="18"/>
                    <a:pt x="1002" y="95"/>
                  </a:cubicBezTo>
                  <a:cubicBezTo>
                    <a:pt x="1013" y="102"/>
                    <a:pt x="1023" y="110"/>
                    <a:pt x="1032" y="120"/>
                  </a:cubicBezTo>
                  <a:cubicBezTo>
                    <a:pt x="987" y="120"/>
                    <a:pt x="940" y="120"/>
                    <a:pt x="890" y="119"/>
                  </a:cubicBezTo>
                </a:path>
              </a:pathLst>
            </a:custGeom>
            <a:solidFill>
              <a:schemeClr val="accent2"/>
            </a:solidFill>
            <a:ln>
              <a:noFill/>
            </a:ln>
          </p:spPr>
          <p:txBody>
            <a:bodyPr vert="horz" wrap="square" lIns="91440" tIns="45720" rIns="91440" bIns="45720" numCol="1" anchor="t" anchorCtr="0" compatLnSpc="1"/>
            <a:lstStyle/>
            <a:p>
              <a:endParaRPr lang="vi-VN"/>
            </a:p>
          </p:txBody>
        </p:sp>
        <p:sp>
          <p:nvSpPr>
            <p:cNvPr id="69" name="Hình tự do 31"/>
            <p:cNvSpPr/>
            <p:nvPr/>
          </p:nvSpPr>
          <p:spPr bwMode="auto">
            <a:xfrm>
              <a:off x="9232628" y="5393578"/>
              <a:ext cx="149225" cy="150813"/>
            </a:xfrm>
            <a:custGeom>
              <a:avLst/>
              <a:gdLst>
                <a:gd name="T0" fmla="*/ 11 w 47"/>
                <a:gd name="T1" fmla="*/ 11 h 47"/>
                <a:gd name="T2" fmla="*/ 7 w 47"/>
                <a:gd name="T3" fmla="*/ 40 h 47"/>
                <a:gd name="T4" fmla="*/ 36 w 47"/>
                <a:gd name="T5" fmla="*/ 37 h 47"/>
                <a:gd name="T6" fmla="*/ 40 w 47"/>
                <a:gd name="T7" fmla="*/ 8 h 47"/>
                <a:gd name="T8" fmla="*/ 11 w 47"/>
                <a:gd name="T9" fmla="*/ 11 h 47"/>
              </a:gdLst>
              <a:ahLst/>
              <a:cxnLst>
                <a:cxn ang="0">
                  <a:pos x="T0" y="T1"/>
                </a:cxn>
                <a:cxn ang="0">
                  <a:pos x="T2" y="T3"/>
                </a:cxn>
                <a:cxn ang="0">
                  <a:pos x="T4" y="T5"/>
                </a:cxn>
                <a:cxn ang="0">
                  <a:pos x="T6" y="T7"/>
                </a:cxn>
                <a:cxn ang="0">
                  <a:pos x="T8" y="T9"/>
                </a:cxn>
              </a:cxnLst>
              <a:rect l="0" t="0" r="r" b="b"/>
              <a:pathLst>
                <a:path w="47" h="47">
                  <a:moveTo>
                    <a:pt x="11" y="11"/>
                  </a:moveTo>
                  <a:cubicBezTo>
                    <a:pt x="2" y="19"/>
                    <a:pt x="0" y="32"/>
                    <a:pt x="7" y="40"/>
                  </a:cubicBezTo>
                  <a:cubicBezTo>
                    <a:pt x="14" y="47"/>
                    <a:pt x="27" y="46"/>
                    <a:pt x="36" y="37"/>
                  </a:cubicBezTo>
                  <a:cubicBezTo>
                    <a:pt x="45" y="28"/>
                    <a:pt x="47" y="15"/>
                    <a:pt x="40" y="8"/>
                  </a:cubicBezTo>
                  <a:cubicBezTo>
                    <a:pt x="33" y="0"/>
                    <a:pt x="20" y="2"/>
                    <a:pt x="11" y="11"/>
                  </a:cubicBezTo>
                  <a:close/>
                </a:path>
              </a:pathLst>
            </a:custGeom>
            <a:solidFill>
              <a:schemeClr val="bg1"/>
            </a:solidFill>
            <a:ln>
              <a:noFill/>
            </a:ln>
          </p:spPr>
          <p:txBody>
            <a:bodyPr vert="horz" wrap="square" lIns="91440" tIns="45720" rIns="91440" bIns="45720" numCol="1" anchor="t" anchorCtr="0" compatLnSpc="1"/>
            <a:lstStyle/>
            <a:p>
              <a:endParaRPr lang="vi-VN"/>
            </a:p>
          </p:txBody>
        </p:sp>
        <p:sp>
          <p:nvSpPr>
            <p:cNvPr id="70" name="Hình tự do 32"/>
            <p:cNvSpPr/>
            <p:nvPr/>
          </p:nvSpPr>
          <p:spPr bwMode="auto">
            <a:xfrm>
              <a:off x="9245597" y="5522596"/>
              <a:ext cx="892175" cy="895542"/>
            </a:xfrm>
            <a:custGeom>
              <a:avLst/>
              <a:gdLst>
                <a:gd name="T0" fmla="*/ 242 w 264"/>
                <a:gd name="T1" fmla="*/ 157 h 264"/>
                <a:gd name="T2" fmla="*/ 259 w 264"/>
                <a:gd name="T3" fmla="*/ 128 h 264"/>
                <a:gd name="T4" fmla="*/ 238 w 264"/>
                <a:gd name="T5" fmla="*/ 66 h 264"/>
                <a:gd name="T6" fmla="*/ 192 w 264"/>
                <a:gd name="T7" fmla="*/ 20 h 264"/>
                <a:gd name="T8" fmla="*/ 158 w 264"/>
                <a:gd name="T9" fmla="*/ 23 h 264"/>
                <a:gd name="T10" fmla="*/ 157 w 264"/>
                <a:gd name="T11" fmla="*/ 23 h 264"/>
                <a:gd name="T12" fmla="*/ 156 w 264"/>
                <a:gd name="T13" fmla="*/ 23 h 264"/>
                <a:gd name="T14" fmla="*/ 128 w 264"/>
                <a:gd name="T15" fmla="*/ 5 h 264"/>
                <a:gd name="T16" fmla="*/ 66 w 264"/>
                <a:gd name="T17" fmla="*/ 26 h 264"/>
                <a:gd name="T18" fmla="*/ 20 w 264"/>
                <a:gd name="T19" fmla="*/ 72 h 264"/>
                <a:gd name="T20" fmla="*/ 23 w 264"/>
                <a:gd name="T21" fmla="*/ 106 h 264"/>
                <a:gd name="T22" fmla="*/ 23 w 264"/>
                <a:gd name="T23" fmla="*/ 107 h 264"/>
                <a:gd name="T24" fmla="*/ 22 w 264"/>
                <a:gd name="T25" fmla="*/ 108 h 264"/>
                <a:gd name="T26" fmla="*/ 5 w 264"/>
                <a:gd name="T27" fmla="*/ 136 h 264"/>
                <a:gd name="T28" fmla="*/ 26 w 264"/>
                <a:gd name="T29" fmla="*/ 198 h 264"/>
                <a:gd name="T30" fmla="*/ 72 w 264"/>
                <a:gd name="T31" fmla="*/ 244 h 264"/>
                <a:gd name="T32" fmla="*/ 106 w 264"/>
                <a:gd name="T33" fmla="*/ 241 h 264"/>
                <a:gd name="T34" fmla="*/ 107 w 264"/>
                <a:gd name="T35" fmla="*/ 242 h 264"/>
                <a:gd name="T36" fmla="*/ 108 w 264"/>
                <a:gd name="T37" fmla="*/ 242 h 264"/>
                <a:gd name="T38" fmla="*/ 136 w 264"/>
                <a:gd name="T39" fmla="*/ 259 h 264"/>
                <a:gd name="T40" fmla="*/ 198 w 264"/>
                <a:gd name="T41" fmla="*/ 238 h 264"/>
                <a:gd name="T42" fmla="*/ 244 w 264"/>
                <a:gd name="T43" fmla="*/ 192 h 264"/>
                <a:gd name="T44" fmla="*/ 241 w 264"/>
                <a:gd name="T45" fmla="*/ 159 h 264"/>
                <a:gd name="T46" fmla="*/ 241 w 264"/>
                <a:gd name="T47" fmla="*/ 158 h 264"/>
                <a:gd name="T48" fmla="*/ 242 w 264"/>
                <a:gd name="T49" fmla="*/ 157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64" h="264">
                  <a:moveTo>
                    <a:pt x="242" y="157"/>
                  </a:moveTo>
                  <a:cubicBezTo>
                    <a:pt x="250" y="149"/>
                    <a:pt x="256" y="139"/>
                    <a:pt x="259" y="128"/>
                  </a:cubicBezTo>
                  <a:cubicBezTo>
                    <a:pt x="264" y="107"/>
                    <a:pt x="255" y="85"/>
                    <a:pt x="238" y="66"/>
                  </a:cubicBezTo>
                  <a:cubicBezTo>
                    <a:pt x="229" y="42"/>
                    <a:pt x="213" y="25"/>
                    <a:pt x="192" y="20"/>
                  </a:cubicBezTo>
                  <a:cubicBezTo>
                    <a:pt x="181" y="18"/>
                    <a:pt x="170" y="19"/>
                    <a:pt x="158" y="23"/>
                  </a:cubicBezTo>
                  <a:cubicBezTo>
                    <a:pt x="157" y="23"/>
                    <a:pt x="157" y="23"/>
                    <a:pt x="157" y="23"/>
                  </a:cubicBezTo>
                  <a:cubicBezTo>
                    <a:pt x="156" y="23"/>
                    <a:pt x="156" y="23"/>
                    <a:pt x="156" y="23"/>
                  </a:cubicBezTo>
                  <a:cubicBezTo>
                    <a:pt x="148" y="14"/>
                    <a:pt x="139" y="8"/>
                    <a:pt x="128" y="5"/>
                  </a:cubicBezTo>
                  <a:cubicBezTo>
                    <a:pt x="107" y="0"/>
                    <a:pt x="85" y="9"/>
                    <a:pt x="66" y="26"/>
                  </a:cubicBezTo>
                  <a:cubicBezTo>
                    <a:pt x="42" y="35"/>
                    <a:pt x="25" y="51"/>
                    <a:pt x="20" y="72"/>
                  </a:cubicBezTo>
                  <a:cubicBezTo>
                    <a:pt x="17" y="83"/>
                    <a:pt x="19" y="95"/>
                    <a:pt x="23" y="106"/>
                  </a:cubicBezTo>
                  <a:cubicBezTo>
                    <a:pt x="23" y="107"/>
                    <a:pt x="23" y="107"/>
                    <a:pt x="23" y="107"/>
                  </a:cubicBezTo>
                  <a:cubicBezTo>
                    <a:pt x="22" y="108"/>
                    <a:pt x="22" y="108"/>
                    <a:pt x="22" y="108"/>
                  </a:cubicBezTo>
                  <a:cubicBezTo>
                    <a:pt x="14" y="116"/>
                    <a:pt x="8" y="125"/>
                    <a:pt x="5" y="136"/>
                  </a:cubicBezTo>
                  <a:cubicBezTo>
                    <a:pt x="0" y="157"/>
                    <a:pt x="9" y="179"/>
                    <a:pt x="26" y="198"/>
                  </a:cubicBezTo>
                  <a:cubicBezTo>
                    <a:pt x="35" y="222"/>
                    <a:pt x="51" y="239"/>
                    <a:pt x="72" y="244"/>
                  </a:cubicBezTo>
                  <a:cubicBezTo>
                    <a:pt x="83" y="247"/>
                    <a:pt x="94" y="246"/>
                    <a:pt x="106" y="241"/>
                  </a:cubicBezTo>
                  <a:cubicBezTo>
                    <a:pt x="107" y="242"/>
                    <a:pt x="107" y="242"/>
                    <a:pt x="107" y="242"/>
                  </a:cubicBezTo>
                  <a:cubicBezTo>
                    <a:pt x="108" y="242"/>
                    <a:pt x="108" y="242"/>
                    <a:pt x="108" y="242"/>
                  </a:cubicBezTo>
                  <a:cubicBezTo>
                    <a:pt x="116" y="250"/>
                    <a:pt x="125" y="257"/>
                    <a:pt x="136" y="259"/>
                  </a:cubicBezTo>
                  <a:cubicBezTo>
                    <a:pt x="157" y="264"/>
                    <a:pt x="179" y="256"/>
                    <a:pt x="198" y="238"/>
                  </a:cubicBezTo>
                  <a:cubicBezTo>
                    <a:pt x="222" y="229"/>
                    <a:pt x="239" y="213"/>
                    <a:pt x="244" y="192"/>
                  </a:cubicBezTo>
                  <a:cubicBezTo>
                    <a:pt x="247" y="181"/>
                    <a:pt x="245" y="170"/>
                    <a:pt x="241" y="159"/>
                  </a:cubicBezTo>
                  <a:cubicBezTo>
                    <a:pt x="241" y="158"/>
                    <a:pt x="241" y="158"/>
                    <a:pt x="241" y="158"/>
                  </a:cubicBezTo>
                  <a:lnTo>
                    <a:pt x="242" y="157"/>
                  </a:lnTo>
                  <a:close/>
                </a:path>
              </a:pathLst>
            </a:custGeom>
            <a:gradFill flip="none" rotWithShape="1">
              <a:gsLst>
                <a:gs pos="0">
                  <a:schemeClr val="accent1">
                    <a:lumMod val="75000"/>
                  </a:schemeClr>
                </a:gs>
                <a:gs pos="100000">
                  <a:schemeClr val="accent1">
                    <a:lumMod val="60000"/>
                    <a:lumOff val="40000"/>
                  </a:schemeClr>
                </a:gs>
              </a:gsLst>
              <a:path path="circle">
                <a:fillToRect l="50000" t="50000" r="50000" b="50000"/>
              </a:path>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vi-VN"/>
            </a:p>
          </p:txBody>
        </p:sp>
        <p:sp>
          <p:nvSpPr>
            <p:cNvPr id="71" name="Hình tự do 33"/>
            <p:cNvSpPr/>
            <p:nvPr/>
          </p:nvSpPr>
          <p:spPr bwMode="auto">
            <a:xfrm>
              <a:off x="9411047" y="5688259"/>
              <a:ext cx="561276" cy="564216"/>
            </a:xfrm>
            <a:custGeom>
              <a:avLst/>
              <a:gdLst>
                <a:gd name="T0" fmla="*/ 93 w 95"/>
                <a:gd name="T1" fmla="*/ 45 h 95"/>
                <a:gd name="T2" fmla="*/ 92 w 95"/>
                <a:gd name="T3" fmla="*/ 32 h 95"/>
                <a:gd name="T4" fmla="*/ 75 w 95"/>
                <a:gd name="T5" fmla="*/ 17 h 95"/>
                <a:gd name="T6" fmla="*/ 58 w 95"/>
                <a:gd name="T7" fmla="*/ 1 h 95"/>
                <a:gd name="T8" fmla="*/ 45 w 95"/>
                <a:gd name="T9" fmla="*/ 2 h 95"/>
                <a:gd name="T10" fmla="*/ 32 w 95"/>
                <a:gd name="T11" fmla="*/ 3 h 95"/>
                <a:gd name="T12" fmla="*/ 16 w 95"/>
                <a:gd name="T13" fmla="*/ 20 h 95"/>
                <a:gd name="T14" fmla="*/ 1 w 95"/>
                <a:gd name="T15" fmla="*/ 37 h 95"/>
                <a:gd name="T16" fmla="*/ 2 w 95"/>
                <a:gd name="T17" fmla="*/ 50 h 95"/>
                <a:gd name="T18" fmla="*/ 2 w 95"/>
                <a:gd name="T19" fmla="*/ 63 h 95"/>
                <a:gd name="T20" fmla="*/ 19 w 95"/>
                <a:gd name="T21" fmla="*/ 79 h 95"/>
                <a:gd name="T22" fmla="*/ 36 w 95"/>
                <a:gd name="T23" fmla="*/ 94 h 95"/>
                <a:gd name="T24" fmla="*/ 50 w 95"/>
                <a:gd name="T25" fmla="*/ 93 h 95"/>
                <a:gd name="T26" fmla="*/ 63 w 95"/>
                <a:gd name="T27" fmla="*/ 93 h 95"/>
                <a:gd name="T28" fmla="*/ 78 w 95"/>
                <a:gd name="T29" fmla="*/ 76 h 95"/>
                <a:gd name="T30" fmla="*/ 94 w 95"/>
                <a:gd name="T31" fmla="*/ 59 h 95"/>
                <a:gd name="T32" fmla="*/ 93 w 95"/>
                <a:gd name="T33" fmla="*/ 4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5" h="95">
                  <a:moveTo>
                    <a:pt x="93" y="45"/>
                  </a:moveTo>
                  <a:cubicBezTo>
                    <a:pt x="94" y="41"/>
                    <a:pt x="94" y="36"/>
                    <a:pt x="92" y="32"/>
                  </a:cubicBezTo>
                  <a:cubicBezTo>
                    <a:pt x="90" y="25"/>
                    <a:pt x="83" y="20"/>
                    <a:pt x="75" y="17"/>
                  </a:cubicBezTo>
                  <a:cubicBezTo>
                    <a:pt x="71" y="9"/>
                    <a:pt x="66" y="3"/>
                    <a:pt x="58" y="1"/>
                  </a:cubicBezTo>
                  <a:cubicBezTo>
                    <a:pt x="54" y="0"/>
                    <a:pt x="49" y="1"/>
                    <a:pt x="45" y="2"/>
                  </a:cubicBezTo>
                  <a:cubicBezTo>
                    <a:pt x="40" y="1"/>
                    <a:pt x="36" y="1"/>
                    <a:pt x="32" y="3"/>
                  </a:cubicBezTo>
                  <a:cubicBezTo>
                    <a:pt x="24" y="5"/>
                    <a:pt x="19" y="11"/>
                    <a:pt x="16" y="20"/>
                  </a:cubicBezTo>
                  <a:cubicBezTo>
                    <a:pt x="8" y="24"/>
                    <a:pt x="3" y="29"/>
                    <a:pt x="1" y="37"/>
                  </a:cubicBezTo>
                  <a:cubicBezTo>
                    <a:pt x="0" y="41"/>
                    <a:pt x="0" y="46"/>
                    <a:pt x="2" y="50"/>
                  </a:cubicBezTo>
                  <a:cubicBezTo>
                    <a:pt x="1" y="55"/>
                    <a:pt x="1" y="59"/>
                    <a:pt x="2" y="63"/>
                  </a:cubicBezTo>
                  <a:cubicBezTo>
                    <a:pt x="5" y="71"/>
                    <a:pt x="11" y="76"/>
                    <a:pt x="19" y="79"/>
                  </a:cubicBezTo>
                  <a:cubicBezTo>
                    <a:pt x="23" y="87"/>
                    <a:pt x="29" y="92"/>
                    <a:pt x="36" y="94"/>
                  </a:cubicBezTo>
                  <a:cubicBezTo>
                    <a:pt x="41" y="95"/>
                    <a:pt x="45" y="95"/>
                    <a:pt x="50" y="93"/>
                  </a:cubicBezTo>
                  <a:cubicBezTo>
                    <a:pt x="54" y="94"/>
                    <a:pt x="59" y="94"/>
                    <a:pt x="63" y="93"/>
                  </a:cubicBezTo>
                  <a:cubicBezTo>
                    <a:pt x="70" y="90"/>
                    <a:pt x="75" y="84"/>
                    <a:pt x="78" y="76"/>
                  </a:cubicBezTo>
                  <a:cubicBezTo>
                    <a:pt x="86" y="72"/>
                    <a:pt x="92" y="66"/>
                    <a:pt x="94" y="59"/>
                  </a:cubicBezTo>
                  <a:cubicBezTo>
                    <a:pt x="95" y="54"/>
                    <a:pt x="94" y="50"/>
                    <a:pt x="93" y="4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vi-VN"/>
            </a:p>
          </p:txBody>
        </p:sp>
        <p:sp>
          <p:nvSpPr>
            <p:cNvPr id="72" name="Hình tự do 34"/>
            <p:cNvSpPr/>
            <p:nvPr/>
          </p:nvSpPr>
          <p:spPr bwMode="auto">
            <a:xfrm>
              <a:off x="11401423" y="4988370"/>
              <a:ext cx="96838" cy="88900"/>
            </a:xfrm>
            <a:custGeom>
              <a:avLst/>
              <a:gdLst>
                <a:gd name="T0" fmla="*/ 7 w 30"/>
                <a:gd name="T1" fmla="*/ 5 h 28"/>
                <a:gd name="T2" fmla="*/ 5 w 30"/>
                <a:gd name="T3" fmla="*/ 23 h 28"/>
                <a:gd name="T4" fmla="*/ 23 w 30"/>
                <a:gd name="T5" fmla="*/ 23 h 28"/>
                <a:gd name="T6" fmla="*/ 26 w 30"/>
                <a:gd name="T7" fmla="*/ 5 h 28"/>
                <a:gd name="T8" fmla="*/ 7 w 30"/>
                <a:gd name="T9" fmla="*/ 5 h 28"/>
              </a:gdLst>
              <a:ahLst/>
              <a:cxnLst>
                <a:cxn ang="0">
                  <a:pos x="T0" y="T1"/>
                </a:cxn>
                <a:cxn ang="0">
                  <a:pos x="T2" y="T3"/>
                </a:cxn>
                <a:cxn ang="0">
                  <a:pos x="T4" y="T5"/>
                </a:cxn>
                <a:cxn ang="0">
                  <a:pos x="T6" y="T7"/>
                </a:cxn>
                <a:cxn ang="0">
                  <a:pos x="T8" y="T9"/>
                </a:cxn>
              </a:cxnLst>
              <a:rect l="0" t="0" r="r" b="b"/>
              <a:pathLst>
                <a:path w="30" h="28">
                  <a:moveTo>
                    <a:pt x="7" y="5"/>
                  </a:moveTo>
                  <a:cubicBezTo>
                    <a:pt x="1" y="10"/>
                    <a:pt x="0" y="18"/>
                    <a:pt x="5" y="23"/>
                  </a:cubicBezTo>
                  <a:cubicBezTo>
                    <a:pt x="9" y="28"/>
                    <a:pt x="17" y="28"/>
                    <a:pt x="23" y="23"/>
                  </a:cubicBezTo>
                  <a:cubicBezTo>
                    <a:pt x="29" y="18"/>
                    <a:pt x="30" y="10"/>
                    <a:pt x="26" y="5"/>
                  </a:cubicBezTo>
                  <a:cubicBezTo>
                    <a:pt x="21" y="0"/>
                    <a:pt x="13" y="0"/>
                    <a:pt x="7" y="5"/>
                  </a:cubicBezTo>
                  <a:close/>
                </a:path>
              </a:pathLst>
            </a:custGeom>
            <a:solidFill>
              <a:schemeClr val="tx1"/>
            </a:solidFill>
            <a:ln>
              <a:noFill/>
            </a:ln>
          </p:spPr>
          <p:txBody>
            <a:bodyPr vert="horz" wrap="square" lIns="91440" tIns="45720" rIns="91440" bIns="45720" numCol="1" anchor="t" anchorCtr="0" compatLnSpc="1"/>
            <a:lstStyle/>
            <a:p>
              <a:endParaRPr lang="vi-VN"/>
            </a:p>
          </p:txBody>
        </p:sp>
        <p:sp>
          <p:nvSpPr>
            <p:cNvPr id="73" name="Hình tự do 73"/>
            <p:cNvSpPr/>
            <p:nvPr/>
          </p:nvSpPr>
          <p:spPr bwMode="auto">
            <a:xfrm>
              <a:off x="8069261" y="5064570"/>
              <a:ext cx="161925" cy="160338"/>
            </a:xfrm>
            <a:custGeom>
              <a:avLst/>
              <a:gdLst>
                <a:gd name="T0" fmla="*/ 50 w 51"/>
                <a:gd name="T1" fmla="*/ 21 h 50"/>
                <a:gd name="T2" fmla="*/ 46 w 51"/>
                <a:gd name="T3" fmla="*/ 18 h 50"/>
                <a:gd name="T4" fmla="*/ 48 w 51"/>
                <a:gd name="T5" fmla="*/ 13 h 50"/>
                <a:gd name="T6" fmla="*/ 39 w 51"/>
                <a:gd name="T7" fmla="*/ 12 h 50"/>
                <a:gd name="T8" fmla="*/ 40 w 51"/>
                <a:gd name="T9" fmla="*/ 4 h 50"/>
                <a:gd name="T10" fmla="*/ 32 w 51"/>
                <a:gd name="T11" fmla="*/ 7 h 50"/>
                <a:gd name="T12" fmla="*/ 29 w 51"/>
                <a:gd name="T13" fmla="*/ 0 h 50"/>
                <a:gd name="T14" fmla="*/ 24 w 51"/>
                <a:gd name="T15" fmla="*/ 4 h 50"/>
                <a:gd name="T16" fmla="*/ 19 w 51"/>
                <a:gd name="T17" fmla="*/ 0 h 50"/>
                <a:gd name="T18" fmla="*/ 17 w 51"/>
                <a:gd name="T19" fmla="*/ 7 h 50"/>
                <a:gd name="T20" fmla="*/ 9 w 51"/>
                <a:gd name="T21" fmla="*/ 5 h 50"/>
                <a:gd name="T22" fmla="*/ 10 w 51"/>
                <a:gd name="T23" fmla="*/ 12 h 50"/>
                <a:gd name="T24" fmla="*/ 3 w 51"/>
                <a:gd name="T25" fmla="*/ 14 h 50"/>
                <a:gd name="T26" fmla="*/ 9 w 51"/>
                <a:gd name="T27" fmla="*/ 22 h 50"/>
                <a:gd name="T28" fmla="*/ 1 w 51"/>
                <a:gd name="T29" fmla="*/ 28 h 50"/>
                <a:gd name="T30" fmla="*/ 5 w 51"/>
                <a:gd name="T31" fmla="*/ 31 h 50"/>
                <a:gd name="T32" fmla="*/ 3 w 51"/>
                <a:gd name="T33" fmla="*/ 36 h 50"/>
                <a:gd name="T34" fmla="*/ 12 w 51"/>
                <a:gd name="T35" fmla="*/ 37 h 50"/>
                <a:gd name="T36" fmla="*/ 11 w 51"/>
                <a:gd name="T37" fmla="*/ 45 h 50"/>
                <a:gd name="T38" fmla="*/ 19 w 51"/>
                <a:gd name="T39" fmla="*/ 42 h 50"/>
                <a:gd name="T40" fmla="*/ 22 w 51"/>
                <a:gd name="T41" fmla="*/ 49 h 50"/>
                <a:gd name="T42" fmla="*/ 27 w 51"/>
                <a:gd name="T43" fmla="*/ 45 h 50"/>
                <a:gd name="T44" fmla="*/ 32 w 51"/>
                <a:gd name="T45" fmla="*/ 49 h 50"/>
                <a:gd name="T46" fmla="*/ 35 w 51"/>
                <a:gd name="T47" fmla="*/ 42 h 50"/>
                <a:gd name="T48" fmla="*/ 42 w 51"/>
                <a:gd name="T49" fmla="*/ 44 h 50"/>
                <a:gd name="T50" fmla="*/ 41 w 51"/>
                <a:gd name="T51" fmla="*/ 37 h 50"/>
                <a:gd name="T52" fmla="*/ 48 w 51"/>
                <a:gd name="T53" fmla="*/ 36 h 50"/>
                <a:gd name="T54" fmla="*/ 42 w 51"/>
                <a:gd name="T55" fmla="*/ 27 h 50"/>
                <a:gd name="T56" fmla="*/ 50 w 51"/>
                <a:gd name="T57" fmla="*/ 2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1" h="50">
                  <a:moveTo>
                    <a:pt x="50" y="21"/>
                  </a:moveTo>
                  <a:cubicBezTo>
                    <a:pt x="50" y="20"/>
                    <a:pt x="49" y="19"/>
                    <a:pt x="46" y="18"/>
                  </a:cubicBezTo>
                  <a:cubicBezTo>
                    <a:pt x="48" y="16"/>
                    <a:pt x="48" y="14"/>
                    <a:pt x="48" y="13"/>
                  </a:cubicBezTo>
                  <a:cubicBezTo>
                    <a:pt x="47" y="12"/>
                    <a:pt x="44" y="11"/>
                    <a:pt x="39" y="12"/>
                  </a:cubicBezTo>
                  <a:cubicBezTo>
                    <a:pt x="41" y="8"/>
                    <a:pt x="41" y="5"/>
                    <a:pt x="40" y="4"/>
                  </a:cubicBezTo>
                  <a:cubicBezTo>
                    <a:pt x="38" y="3"/>
                    <a:pt x="36" y="4"/>
                    <a:pt x="32" y="7"/>
                  </a:cubicBezTo>
                  <a:cubicBezTo>
                    <a:pt x="32" y="3"/>
                    <a:pt x="31" y="0"/>
                    <a:pt x="29" y="0"/>
                  </a:cubicBezTo>
                  <a:cubicBezTo>
                    <a:pt x="27" y="0"/>
                    <a:pt x="26" y="1"/>
                    <a:pt x="24" y="4"/>
                  </a:cubicBezTo>
                  <a:cubicBezTo>
                    <a:pt x="22" y="2"/>
                    <a:pt x="20" y="0"/>
                    <a:pt x="19" y="0"/>
                  </a:cubicBezTo>
                  <a:cubicBezTo>
                    <a:pt x="18" y="1"/>
                    <a:pt x="17" y="3"/>
                    <a:pt x="17" y="7"/>
                  </a:cubicBezTo>
                  <a:cubicBezTo>
                    <a:pt x="13" y="5"/>
                    <a:pt x="11" y="4"/>
                    <a:pt x="9" y="5"/>
                  </a:cubicBezTo>
                  <a:cubicBezTo>
                    <a:pt x="8" y="6"/>
                    <a:pt x="9" y="9"/>
                    <a:pt x="10" y="12"/>
                  </a:cubicBezTo>
                  <a:cubicBezTo>
                    <a:pt x="6" y="12"/>
                    <a:pt x="4" y="12"/>
                    <a:pt x="3" y="14"/>
                  </a:cubicBezTo>
                  <a:cubicBezTo>
                    <a:pt x="2" y="15"/>
                    <a:pt x="4" y="18"/>
                    <a:pt x="9" y="22"/>
                  </a:cubicBezTo>
                  <a:cubicBezTo>
                    <a:pt x="4" y="24"/>
                    <a:pt x="0" y="26"/>
                    <a:pt x="1" y="28"/>
                  </a:cubicBezTo>
                  <a:cubicBezTo>
                    <a:pt x="1" y="29"/>
                    <a:pt x="3" y="30"/>
                    <a:pt x="5" y="31"/>
                  </a:cubicBezTo>
                  <a:cubicBezTo>
                    <a:pt x="3" y="33"/>
                    <a:pt x="3" y="35"/>
                    <a:pt x="3" y="36"/>
                  </a:cubicBezTo>
                  <a:cubicBezTo>
                    <a:pt x="4" y="38"/>
                    <a:pt x="7" y="38"/>
                    <a:pt x="12" y="37"/>
                  </a:cubicBezTo>
                  <a:cubicBezTo>
                    <a:pt x="10" y="41"/>
                    <a:pt x="10" y="44"/>
                    <a:pt x="11" y="45"/>
                  </a:cubicBezTo>
                  <a:cubicBezTo>
                    <a:pt x="13" y="46"/>
                    <a:pt x="16" y="45"/>
                    <a:pt x="19" y="42"/>
                  </a:cubicBezTo>
                  <a:cubicBezTo>
                    <a:pt x="19" y="47"/>
                    <a:pt x="21" y="49"/>
                    <a:pt x="22" y="49"/>
                  </a:cubicBezTo>
                  <a:cubicBezTo>
                    <a:pt x="24" y="50"/>
                    <a:pt x="25" y="48"/>
                    <a:pt x="27" y="45"/>
                  </a:cubicBezTo>
                  <a:cubicBezTo>
                    <a:pt x="29" y="48"/>
                    <a:pt x="31" y="49"/>
                    <a:pt x="32" y="49"/>
                  </a:cubicBezTo>
                  <a:cubicBezTo>
                    <a:pt x="34" y="48"/>
                    <a:pt x="34" y="46"/>
                    <a:pt x="35" y="42"/>
                  </a:cubicBezTo>
                  <a:cubicBezTo>
                    <a:pt x="38" y="44"/>
                    <a:pt x="40" y="45"/>
                    <a:pt x="42" y="44"/>
                  </a:cubicBezTo>
                  <a:cubicBezTo>
                    <a:pt x="43" y="43"/>
                    <a:pt x="43" y="40"/>
                    <a:pt x="41" y="37"/>
                  </a:cubicBezTo>
                  <a:cubicBezTo>
                    <a:pt x="45" y="37"/>
                    <a:pt x="47" y="37"/>
                    <a:pt x="48" y="36"/>
                  </a:cubicBezTo>
                  <a:cubicBezTo>
                    <a:pt x="49" y="34"/>
                    <a:pt x="47" y="31"/>
                    <a:pt x="42" y="27"/>
                  </a:cubicBezTo>
                  <a:cubicBezTo>
                    <a:pt x="48" y="25"/>
                    <a:pt x="51" y="23"/>
                    <a:pt x="50" y="21"/>
                  </a:cubicBezTo>
                  <a:close/>
                </a:path>
              </a:pathLst>
            </a:custGeom>
            <a:solidFill>
              <a:schemeClr val="tx1"/>
            </a:solidFill>
            <a:ln>
              <a:noFill/>
            </a:ln>
          </p:spPr>
          <p:txBody>
            <a:bodyPr vert="horz" wrap="square" lIns="91440" tIns="45720" rIns="91440" bIns="45720" numCol="1" anchor="t" anchorCtr="0" compatLnSpc="1"/>
            <a:lstStyle/>
            <a:p>
              <a:endParaRPr lang="vi-VN"/>
            </a:p>
          </p:txBody>
        </p:sp>
        <p:sp>
          <p:nvSpPr>
            <p:cNvPr id="74" name="Hình tự do 74"/>
            <p:cNvSpPr/>
            <p:nvPr/>
          </p:nvSpPr>
          <p:spPr bwMode="auto">
            <a:xfrm>
              <a:off x="8290121" y="6129448"/>
              <a:ext cx="282179" cy="283379"/>
            </a:xfrm>
            <a:custGeom>
              <a:avLst/>
              <a:gdLst>
                <a:gd name="T0" fmla="*/ 117 w 117"/>
                <a:gd name="T1" fmla="*/ 67 h 117"/>
                <a:gd name="T2" fmla="*/ 103 w 117"/>
                <a:gd name="T3" fmla="*/ 54 h 117"/>
                <a:gd name="T4" fmla="*/ 114 w 117"/>
                <a:gd name="T5" fmla="*/ 40 h 117"/>
                <a:gd name="T6" fmla="*/ 100 w 117"/>
                <a:gd name="T7" fmla="*/ 35 h 117"/>
                <a:gd name="T8" fmla="*/ 103 w 117"/>
                <a:gd name="T9" fmla="*/ 20 h 117"/>
                <a:gd name="T10" fmla="*/ 86 w 117"/>
                <a:gd name="T11" fmla="*/ 22 h 117"/>
                <a:gd name="T12" fmla="*/ 83 w 117"/>
                <a:gd name="T13" fmla="*/ 5 h 117"/>
                <a:gd name="T14" fmla="*/ 68 w 117"/>
                <a:gd name="T15" fmla="*/ 13 h 117"/>
                <a:gd name="T16" fmla="*/ 59 w 117"/>
                <a:gd name="T17" fmla="*/ 0 h 117"/>
                <a:gd name="T18" fmla="*/ 47 w 117"/>
                <a:gd name="T19" fmla="*/ 20 h 117"/>
                <a:gd name="T20" fmla="*/ 26 w 117"/>
                <a:gd name="T21" fmla="*/ 9 h 117"/>
                <a:gd name="T22" fmla="*/ 25 w 117"/>
                <a:gd name="T23" fmla="*/ 22 h 117"/>
                <a:gd name="T24" fmla="*/ 12 w 117"/>
                <a:gd name="T25" fmla="*/ 23 h 117"/>
                <a:gd name="T26" fmla="*/ 19 w 117"/>
                <a:gd name="T27" fmla="*/ 42 h 117"/>
                <a:gd name="T28" fmla="*/ 1 w 117"/>
                <a:gd name="T29" fmla="*/ 50 h 117"/>
                <a:gd name="T30" fmla="*/ 15 w 117"/>
                <a:gd name="T31" fmla="*/ 62 h 117"/>
                <a:gd name="T32" fmla="*/ 3 w 117"/>
                <a:gd name="T33" fmla="*/ 77 h 117"/>
                <a:gd name="T34" fmla="*/ 18 w 117"/>
                <a:gd name="T35" fmla="*/ 81 h 117"/>
                <a:gd name="T36" fmla="*/ 14 w 117"/>
                <a:gd name="T37" fmla="*/ 97 h 117"/>
                <a:gd name="T38" fmla="*/ 32 w 117"/>
                <a:gd name="T39" fmla="*/ 95 h 117"/>
                <a:gd name="T40" fmla="*/ 35 w 117"/>
                <a:gd name="T41" fmla="*/ 112 h 117"/>
                <a:gd name="T42" fmla="*/ 49 w 117"/>
                <a:gd name="T43" fmla="*/ 103 h 117"/>
                <a:gd name="T44" fmla="*/ 59 w 117"/>
                <a:gd name="T45" fmla="*/ 117 h 117"/>
                <a:gd name="T46" fmla="*/ 70 w 117"/>
                <a:gd name="T47" fmla="*/ 96 h 117"/>
                <a:gd name="T48" fmla="*/ 91 w 117"/>
                <a:gd name="T49" fmla="*/ 107 h 117"/>
                <a:gd name="T50" fmla="*/ 93 w 117"/>
                <a:gd name="T51" fmla="*/ 94 h 117"/>
                <a:gd name="T52" fmla="*/ 105 w 117"/>
                <a:gd name="T53" fmla="*/ 93 h 117"/>
                <a:gd name="T54" fmla="*/ 98 w 117"/>
                <a:gd name="T55" fmla="*/ 75 h 117"/>
                <a:gd name="T56" fmla="*/ 117 w 117"/>
                <a:gd name="T57" fmla="*/ 6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7" h="117">
                  <a:moveTo>
                    <a:pt x="117" y="67"/>
                  </a:moveTo>
                  <a:cubicBezTo>
                    <a:pt x="117" y="63"/>
                    <a:pt x="112" y="58"/>
                    <a:pt x="103" y="54"/>
                  </a:cubicBezTo>
                  <a:cubicBezTo>
                    <a:pt x="111" y="49"/>
                    <a:pt x="116" y="43"/>
                    <a:pt x="114" y="40"/>
                  </a:cubicBezTo>
                  <a:cubicBezTo>
                    <a:pt x="113" y="36"/>
                    <a:pt x="108" y="35"/>
                    <a:pt x="100" y="35"/>
                  </a:cubicBezTo>
                  <a:cubicBezTo>
                    <a:pt x="104" y="28"/>
                    <a:pt x="105" y="22"/>
                    <a:pt x="103" y="20"/>
                  </a:cubicBezTo>
                  <a:cubicBezTo>
                    <a:pt x="100" y="17"/>
                    <a:pt x="94" y="18"/>
                    <a:pt x="86" y="22"/>
                  </a:cubicBezTo>
                  <a:cubicBezTo>
                    <a:pt x="87" y="12"/>
                    <a:pt x="86" y="6"/>
                    <a:pt x="83" y="5"/>
                  </a:cubicBezTo>
                  <a:cubicBezTo>
                    <a:pt x="79" y="3"/>
                    <a:pt x="74" y="6"/>
                    <a:pt x="68" y="13"/>
                  </a:cubicBezTo>
                  <a:cubicBezTo>
                    <a:pt x="66" y="5"/>
                    <a:pt x="62" y="0"/>
                    <a:pt x="59" y="0"/>
                  </a:cubicBezTo>
                  <a:cubicBezTo>
                    <a:pt x="54" y="0"/>
                    <a:pt x="50" y="8"/>
                    <a:pt x="47" y="20"/>
                  </a:cubicBezTo>
                  <a:cubicBezTo>
                    <a:pt x="38" y="11"/>
                    <a:pt x="30" y="7"/>
                    <a:pt x="26" y="9"/>
                  </a:cubicBezTo>
                  <a:cubicBezTo>
                    <a:pt x="24" y="11"/>
                    <a:pt x="23" y="16"/>
                    <a:pt x="25" y="22"/>
                  </a:cubicBezTo>
                  <a:cubicBezTo>
                    <a:pt x="18" y="20"/>
                    <a:pt x="14" y="20"/>
                    <a:pt x="12" y="23"/>
                  </a:cubicBezTo>
                  <a:cubicBezTo>
                    <a:pt x="9" y="26"/>
                    <a:pt x="12" y="33"/>
                    <a:pt x="19" y="42"/>
                  </a:cubicBezTo>
                  <a:cubicBezTo>
                    <a:pt x="8" y="43"/>
                    <a:pt x="1" y="45"/>
                    <a:pt x="1" y="50"/>
                  </a:cubicBezTo>
                  <a:cubicBezTo>
                    <a:pt x="0" y="54"/>
                    <a:pt x="6" y="58"/>
                    <a:pt x="15" y="62"/>
                  </a:cubicBezTo>
                  <a:cubicBezTo>
                    <a:pt x="6" y="68"/>
                    <a:pt x="2" y="73"/>
                    <a:pt x="3" y="77"/>
                  </a:cubicBezTo>
                  <a:cubicBezTo>
                    <a:pt x="4" y="80"/>
                    <a:pt x="10" y="82"/>
                    <a:pt x="18" y="81"/>
                  </a:cubicBezTo>
                  <a:cubicBezTo>
                    <a:pt x="14" y="88"/>
                    <a:pt x="12" y="94"/>
                    <a:pt x="14" y="97"/>
                  </a:cubicBezTo>
                  <a:cubicBezTo>
                    <a:pt x="17" y="99"/>
                    <a:pt x="23" y="98"/>
                    <a:pt x="32" y="95"/>
                  </a:cubicBezTo>
                  <a:cubicBezTo>
                    <a:pt x="30" y="104"/>
                    <a:pt x="31" y="110"/>
                    <a:pt x="35" y="112"/>
                  </a:cubicBezTo>
                  <a:cubicBezTo>
                    <a:pt x="38" y="113"/>
                    <a:pt x="43" y="110"/>
                    <a:pt x="49" y="103"/>
                  </a:cubicBezTo>
                  <a:cubicBezTo>
                    <a:pt x="52" y="112"/>
                    <a:pt x="55" y="117"/>
                    <a:pt x="59" y="117"/>
                  </a:cubicBezTo>
                  <a:cubicBezTo>
                    <a:pt x="63" y="117"/>
                    <a:pt x="67" y="109"/>
                    <a:pt x="70" y="96"/>
                  </a:cubicBezTo>
                  <a:cubicBezTo>
                    <a:pt x="79" y="105"/>
                    <a:pt x="87" y="109"/>
                    <a:pt x="91" y="107"/>
                  </a:cubicBezTo>
                  <a:cubicBezTo>
                    <a:pt x="94" y="105"/>
                    <a:pt x="94" y="101"/>
                    <a:pt x="93" y="94"/>
                  </a:cubicBezTo>
                  <a:cubicBezTo>
                    <a:pt x="99" y="96"/>
                    <a:pt x="104" y="96"/>
                    <a:pt x="105" y="93"/>
                  </a:cubicBezTo>
                  <a:cubicBezTo>
                    <a:pt x="108" y="90"/>
                    <a:pt x="105" y="83"/>
                    <a:pt x="98" y="75"/>
                  </a:cubicBezTo>
                  <a:cubicBezTo>
                    <a:pt x="109" y="74"/>
                    <a:pt x="116" y="71"/>
                    <a:pt x="117" y="67"/>
                  </a:cubicBezTo>
                  <a:close/>
                </a:path>
              </a:pathLst>
            </a:custGeom>
            <a:solidFill>
              <a:schemeClr val="accent2"/>
            </a:solidFill>
            <a:ln>
              <a:noFill/>
            </a:ln>
          </p:spPr>
          <p:txBody>
            <a:bodyPr vert="horz" wrap="square" lIns="91440" tIns="45720" rIns="91440" bIns="45720" numCol="1" anchor="t" anchorCtr="0" compatLnSpc="1"/>
            <a:lstStyle/>
            <a:p>
              <a:endParaRPr lang="vi-VN"/>
            </a:p>
          </p:txBody>
        </p:sp>
        <p:sp>
          <p:nvSpPr>
            <p:cNvPr id="75" name="Hình tự do 75"/>
            <p:cNvSpPr/>
            <p:nvPr/>
          </p:nvSpPr>
          <p:spPr bwMode="auto">
            <a:xfrm>
              <a:off x="8012111" y="6440932"/>
              <a:ext cx="12700" cy="0"/>
            </a:xfrm>
            <a:custGeom>
              <a:avLst/>
              <a:gdLst>
                <a:gd name="T0" fmla="*/ 8 w 8"/>
                <a:gd name="T1" fmla="*/ 0 w 8"/>
                <a:gd name="T2" fmla="*/ 8 w 8"/>
              </a:gdLst>
              <a:ahLst/>
              <a:cxnLst>
                <a:cxn ang="0">
                  <a:pos x="T0" y="0"/>
                </a:cxn>
                <a:cxn ang="0">
                  <a:pos x="T1" y="0"/>
                </a:cxn>
                <a:cxn ang="0">
                  <a:pos x="T2" y="0"/>
                </a:cxn>
              </a:cxnLst>
              <a:rect l="0" t="0" r="r" b="b"/>
              <a:pathLst>
                <a:path w="8">
                  <a:moveTo>
                    <a:pt x="8" y="0"/>
                  </a:moveTo>
                  <a:lnTo>
                    <a:pt x="0" y="0"/>
                  </a:lnTo>
                  <a:lnTo>
                    <a:pt x="8" y="0"/>
                  </a:lnTo>
                  <a:close/>
                </a:path>
              </a:pathLst>
            </a:custGeom>
            <a:solidFill>
              <a:srgbClr val="00A9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vi-VN"/>
            </a:p>
          </p:txBody>
        </p:sp>
        <p:sp>
          <p:nvSpPr>
            <p:cNvPr id="76" name="Dòng 76"/>
            <p:cNvSpPr>
              <a:spLocks noChangeShapeType="1"/>
            </p:cNvSpPr>
            <p:nvPr/>
          </p:nvSpPr>
          <p:spPr bwMode="auto">
            <a:xfrm flipH="1">
              <a:off x="8012111" y="6440932"/>
              <a:ext cx="1270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vi-VN"/>
            </a:p>
          </p:txBody>
        </p:sp>
        <p:sp>
          <p:nvSpPr>
            <p:cNvPr id="77" name="Hình tự do 78"/>
            <p:cNvSpPr/>
            <p:nvPr/>
          </p:nvSpPr>
          <p:spPr bwMode="auto">
            <a:xfrm>
              <a:off x="7799385" y="5452753"/>
              <a:ext cx="719138" cy="723900"/>
            </a:xfrm>
            <a:custGeom>
              <a:avLst/>
              <a:gdLst>
                <a:gd name="T0" fmla="*/ 216 w 226"/>
                <a:gd name="T1" fmla="*/ 84 h 226"/>
                <a:gd name="T2" fmla="*/ 195 w 226"/>
                <a:gd name="T3" fmla="*/ 65 h 226"/>
                <a:gd name="T4" fmla="*/ 194 w 226"/>
                <a:gd name="T5" fmla="*/ 64 h 226"/>
                <a:gd name="T6" fmla="*/ 194 w 226"/>
                <a:gd name="T7" fmla="*/ 63 h 226"/>
                <a:gd name="T8" fmla="*/ 188 w 226"/>
                <a:gd name="T9" fmla="*/ 35 h 226"/>
                <a:gd name="T10" fmla="*/ 139 w 226"/>
                <a:gd name="T11" fmla="*/ 10 h 226"/>
                <a:gd name="T12" fmla="*/ 83 w 226"/>
                <a:gd name="T13" fmla="*/ 9 h 226"/>
                <a:gd name="T14" fmla="*/ 65 w 226"/>
                <a:gd name="T15" fmla="*/ 30 h 226"/>
                <a:gd name="T16" fmla="*/ 64 w 226"/>
                <a:gd name="T17" fmla="*/ 31 h 226"/>
                <a:gd name="T18" fmla="*/ 63 w 226"/>
                <a:gd name="T19" fmla="*/ 31 h 226"/>
                <a:gd name="T20" fmla="*/ 35 w 226"/>
                <a:gd name="T21" fmla="*/ 38 h 226"/>
                <a:gd name="T22" fmla="*/ 10 w 226"/>
                <a:gd name="T23" fmla="*/ 87 h 226"/>
                <a:gd name="T24" fmla="*/ 9 w 226"/>
                <a:gd name="T25" fmla="*/ 142 h 226"/>
                <a:gd name="T26" fmla="*/ 30 w 226"/>
                <a:gd name="T27" fmla="*/ 161 h 226"/>
                <a:gd name="T28" fmla="*/ 31 w 226"/>
                <a:gd name="T29" fmla="*/ 161 h 226"/>
                <a:gd name="T30" fmla="*/ 31 w 226"/>
                <a:gd name="T31" fmla="*/ 162 h 226"/>
                <a:gd name="T32" fmla="*/ 37 w 226"/>
                <a:gd name="T33" fmla="*/ 190 h 226"/>
                <a:gd name="T34" fmla="*/ 87 w 226"/>
                <a:gd name="T35" fmla="*/ 215 h 226"/>
                <a:gd name="T36" fmla="*/ 142 w 226"/>
                <a:gd name="T37" fmla="*/ 216 h 226"/>
                <a:gd name="T38" fmla="*/ 161 w 226"/>
                <a:gd name="T39" fmla="*/ 195 h 226"/>
                <a:gd name="T40" fmla="*/ 161 w 226"/>
                <a:gd name="T41" fmla="*/ 195 h 226"/>
                <a:gd name="T42" fmla="*/ 162 w 226"/>
                <a:gd name="T43" fmla="*/ 194 h 226"/>
                <a:gd name="T44" fmla="*/ 190 w 226"/>
                <a:gd name="T45" fmla="*/ 188 h 226"/>
                <a:gd name="T46" fmla="*/ 215 w 226"/>
                <a:gd name="T47" fmla="*/ 139 h 226"/>
                <a:gd name="T48" fmla="*/ 216 w 226"/>
                <a:gd name="T49" fmla="*/ 84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6" h="226">
                  <a:moveTo>
                    <a:pt x="216" y="84"/>
                  </a:moveTo>
                  <a:cubicBezTo>
                    <a:pt x="211" y="75"/>
                    <a:pt x="204" y="69"/>
                    <a:pt x="195" y="65"/>
                  </a:cubicBezTo>
                  <a:cubicBezTo>
                    <a:pt x="194" y="64"/>
                    <a:pt x="194" y="64"/>
                    <a:pt x="194" y="64"/>
                  </a:cubicBezTo>
                  <a:cubicBezTo>
                    <a:pt x="194" y="63"/>
                    <a:pt x="194" y="63"/>
                    <a:pt x="194" y="63"/>
                  </a:cubicBezTo>
                  <a:cubicBezTo>
                    <a:pt x="195" y="53"/>
                    <a:pt x="193" y="44"/>
                    <a:pt x="188" y="35"/>
                  </a:cubicBezTo>
                  <a:cubicBezTo>
                    <a:pt x="178" y="20"/>
                    <a:pt x="160" y="11"/>
                    <a:pt x="139" y="10"/>
                  </a:cubicBezTo>
                  <a:cubicBezTo>
                    <a:pt x="119" y="1"/>
                    <a:pt x="99" y="0"/>
                    <a:pt x="83" y="9"/>
                  </a:cubicBezTo>
                  <a:cubicBezTo>
                    <a:pt x="75" y="14"/>
                    <a:pt x="69" y="21"/>
                    <a:pt x="65" y="30"/>
                  </a:cubicBezTo>
                  <a:cubicBezTo>
                    <a:pt x="64" y="31"/>
                    <a:pt x="64" y="31"/>
                    <a:pt x="64" y="31"/>
                  </a:cubicBezTo>
                  <a:cubicBezTo>
                    <a:pt x="63" y="31"/>
                    <a:pt x="63" y="31"/>
                    <a:pt x="63" y="31"/>
                  </a:cubicBezTo>
                  <a:cubicBezTo>
                    <a:pt x="53" y="31"/>
                    <a:pt x="44" y="33"/>
                    <a:pt x="35" y="38"/>
                  </a:cubicBezTo>
                  <a:cubicBezTo>
                    <a:pt x="20" y="47"/>
                    <a:pt x="11" y="65"/>
                    <a:pt x="10" y="87"/>
                  </a:cubicBezTo>
                  <a:cubicBezTo>
                    <a:pt x="1" y="106"/>
                    <a:pt x="0" y="126"/>
                    <a:pt x="9" y="142"/>
                  </a:cubicBezTo>
                  <a:cubicBezTo>
                    <a:pt x="14" y="150"/>
                    <a:pt x="21" y="156"/>
                    <a:pt x="30" y="161"/>
                  </a:cubicBezTo>
                  <a:cubicBezTo>
                    <a:pt x="31" y="161"/>
                    <a:pt x="31" y="161"/>
                    <a:pt x="31" y="161"/>
                  </a:cubicBezTo>
                  <a:cubicBezTo>
                    <a:pt x="31" y="162"/>
                    <a:pt x="31" y="162"/>
                    <a:pt x="31" y="162"/>
                  </a:cubicBezTo>
                  <a:cubicBezTo>
                    <a:pt x="31" y="172"/>
                    <a:pt x="33" y="182"/>
                    <a:pt x="37" y="190"/>
                  </a:cubicBezTo>
                  <a:cubicBezTo>
                    <a:pt x="47" y="206"/>
                    <a:pt x="65" y="214"/>
                    <a:pt x="87" y="215"/>
                  </a:cubicBezTo>
                  <a:cubicBezTo>
                    <a:pt x="106" y="225"/>
                    <a:pt x="126" y="226"/>
                    <a:pt x="142" y="216"/>
                  </a:cubicBezTo>
                  <a:cubicBezTo>
                    <a:pt x="150" y="212"/>
                    <a:pt x="156" y="204"/>
                    <a:pt x="161" y="195"/>
                  </a:cubicBezTo>
                  <a:cubicBezTo>
                    <a:pt x="161" y="195"/>
                    <a:pt x="161" y="195"/>
                    <a:pt x="161" y="195"/>
                  </a:cubicBezTo>
                  <a:cubicBezTo>
                    <a:pt x="162" y="194"/>
                    <a:pt x="162" y="194"/>
                    <a:pt x="162" y="194"/>
                  </a:cubicBezTo>
                  <a:cubicBezTo>
                    <a:pt x="172" y="195"/>
                    <a:pt x="182" y="193"/>
                    <a:pt x="190" y="188"/>
                  </a:cubicBezTo>
                  <a:cubicBezTo>
                    <a:pt x="205" y="179"/>
                    <a:pt x="214" y="161"/>
                    <a:pt x="215" y="139"/>
                  </a:cubicBezTo>
                  <a:cubicBezTo>
                    <a:pt x="224" y="119"/>
                    <a:pt x="226" y="99"/>
                    <a:pt x="216" y="84"/>
                  </a:cubicBezTo>
                  <a:close/>
                </a:path>
              </a:pathLst>
            </a:custGeom>
            <a:solidFill>
              <a:schemeClr val="accent1"/>
            </a:solidFill>
            <a:ln>
              <a:noFill/>
            </a:ln>
          </p:spPr>
          <p:txBody>
            <a:bodyPr vert="horz" wrap="square" lIns="91440" tIns="45720" rIns="91440" bIns="45720" numCol="1" anchor="t" anchorCtr="0" compatLnSpc="1"/>
            <a:lstStyle/>
            <a:p>
              <a:endParaRPr lang="vi-VN"/>
            </a:p>
          </p:txBody>
        </p:sp>
        <p:sp>
          <p:nvSpPr>
            <p:cNvPr id="78" name="Hình tự do 79"/>
            <p:cNvSpPr/>
            <p:nvPr/>
          </p:nvSpPr>
          <p:spPr bwMode="auto">
            <a:xfrm>
              <a:off x="7970835" y="5624203"/>
              <a:ext cx="376238" cy="381000"/>
            </a:xfrm>
            <a:custGeom>
              <a:avLst/>
              <a:gdLst>
                <a:gd name="T0" fmla="*/ 102 w 118"/>
                <a:gd name="T1" fmla="*/ 62 h 119"/>
                <a:gd name="T2" fmla="*/ 117 w 118"/>
                <a:gd name="T3" fmla="*/ 48 h 119"/>
                <a:gd name="T4" fmla="*/ 105 w 118"/>
                <a:gd name="T5" fmla="*/ 42 h 119"/>
                <a:gd name="T6" fmla="*/ 110 w 118"/>
                <a:gd name="T7" fmla="*/ 29 h 119"/>
                <a:gd name="T8" fmla="*/ 86 w 118"/>
                <a:gd name="T9" fmla="*/ 30 h 119"/>
                <a:gd name="T10" fmla="*/ 84 w 118"/>
                <a:gd name="T11" fmla="*/ 6 h 119"/>
                <a:gd name="T12" fmla="*/ 70 w 118"/>
                <a:gd name="T13" fmla="*/ 14 h 119"/>
                <a:gd name="T14" fmla="*/ 60 w 118"/>
                <a:gd name="T15" fmla="*/ 1 h 119"/>
                <a:gd name="T16" fmla="*/ 50 w 118"/>
                <a:gd name="T17" fmla="*/ 15 h 119"/>
                <a:gd name="T18" fmla="*/ 35 w 118"/>
                <a:gd name="T19" fmla="*/ 5 h 119"/>
                <a:gd name="T20" fmla="*/ 31 w 118"/>
                <a:gd name="T21" fmla="*/ 20 h 119"/>
                <a:gd name="T22" fmla="*/ 16 w 118"/>
                <a:gd name="T23" fmla="*/ 19 h 119"/>
                <a:gd name="T24" fmla="*/ 20 w 118"/>
                <a:gd name="T25" fmla="*/ 37 h 119"/>
                <a:gd name="T26" fmla="*/ 2 w 118"/>
                <a:gd name="T27" fmla="*/ 42 h 119"/>
                <a:gd name="T28" fmla="*/ 15 w 118"/>
                <a:gd name="T29" fmla="*/ 58 h 119"/>
                <a:gd name="T30" fmla="*/ 1 w 118"/>
                <a:gd name="T31" fmla="*/ 71 h 119"/>
                <a:gd name="T32" fmla="*/ 12 w 118"/>
                <a:gd name="T33" fmla="*/ 78 h 119"/>
                <a:gd name="T34" fmla="*/ 8 w 118"/>
                <a:gd name="T35" fmla="*/ 90 h 119"/>
                <a:gd name="T36" fmla="*/ 31 w 118"/>
                <a:gd name="T37" fmla="*/ 89 h 119"/>
                <a:gd name="T38" fmla="*/ 33 w 118"/>
                <a:gd name="T39" fmla="*/ 113 h 119"/>
                <a:gd name="T40" fmla="*/ 48 w 118"/>
                <a:gd name="T41" fmla="*/ 105 h 119"/>
                <a:gd name="T42" fmla="*/ 57 w 118"/>
                <a:gd name="T43" fmla="*/ 119 h 119"/>
                <a:gd name="T44" fmla="*/ 67 w 118"/>
                <a:gd name="T45" fmla="*/ 105 h 119"/>
                <a:gd name="T46" fmla="*/ 82 w 118"/>
                <a:gd name="T47" fmla="*/ 114 h 119"/>
                <a:gd name="T48" fmla="*/ 86 w 118"/>
                <a:gd name="T49" fmla="*/ 99 h 119"/>
                <a:gd name="T50" fmla="*/ 101 w 118"/>
                <a:gd name="T51" fmla="*/ 101 h 119"/>
                <a:gd name="T52" fmla="*/ 97 w 118"/>
                <a:gd name="T53" fmla="*/ 83 h 119"/>
                <a:gd name="T54" fmla="*/ 115 w 118"/>
                <a:gd name="T55" fmla="*/ 77 h 119"/>
                <a:gd name="T56" fmla="*/ 102 w 118"/>
                <a:gd name="T57" fmla="*/ 62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8" h="119">
                  <a:moveTo>
                    <a:pt x="102" y="62"/>
                  </a:moveTo>
                  <a:cubicBezTo>
                    <a:pt x="112" y="57"/>
                    <a:pt x="118" y="52"/>
                    <a:pt x="117" y="48"/>
                  </a:cubicBezTo>
                  <a:cubicBezTo>
                    <a:pt x="116" y="45"/>
                    <a:pt x="112" y="43"/>
                    <a:pt x="105" y="42"/>
                  </a:cubicBezTo>
                  <a:cubicBezTo>
                    <a:pt x="109" y="36"/>
                    <a:pt x="111" y="32"/>
                    <a:pt x="110" y="29"/>
                  </a:cubicBezTo>
                  <a:cubicBezTo>
                    <a:pt x="107" y="25"/>
                    <a:pt x="98" y="26"/>
                    <a:pt x="86" y="30"/>
                  </a:cubicBezTo>
                  <a:cubicBezTo>
                    <a:pt x="89" y="17"/>
                    <a:pt x="88" y="8"/>
                    <a:pt x="84" y="6"/>
                  </a:cubicBezTo>
                  <a:cubicBezTo>
                    <a:pt x="81" y="5"/>
                    <a:pt x="76" y="8"/>
                    <a:pt x="70" y="14"/>
                  </a:cubicBezTo>
                  <a:cubicBezTo>
                    <a:pt x="67" y="6"/>
                    <a:pt x="64" y="1"/>
                    <a:pt x="60" y="1"/>
                  </a:cubicBezTo>
                  <a:cubicBezTo>
                    <a:pt x="56" y="0"/>
                    <a:pt x="53" y="6"/>
                    <a:pt x="50" y="15"/>
                  </a:cubicBezTo>
                  <a:cubicBezTo>
                    <a:pt x="44" y="7"/>
                    <a:pt x="39" y="4"/>
                    <a:pt x="35" y="5"/>
                  </a:cubicBezTo>
                  <a:cubicBezTo>
                    <a:pt x="32" y="7"/>
                    <a:pt x="31" y="12"/>
                    <a:pt x="31" y="20"/>
                  </a:cubicBezTo>
                  <a:cubicBezTo>
                    <a:pt x="24" y="17"/>
                    <a:pt x="18" y="16"/>
                    <a:pt x="16" y="19"/>
                  </a:cubicBezTo>
                  <a:cubicBezTo>
                    <a:pt x="13" y="21"/>
                    <a:pt x="15" y="28"/>
                    <a:pt x="20" y="37"/>
                  </a:cubicBezTo>
                  <a:cubicBezTo>
                    <a:pt x="10" y="37"/>
                    <a:pt x="3" y="38"/>
                    <a:pt x="2" y="42"/>
                  </a:cubicBezTo>
                  <a:cubicBezTo>
                    <a:pt x="1" y="46"/>
                    <a:pt x="6" y="52"/>
                    <a:pt x="15" y="58"/>
                  </a:cubicBezTo>
                  <a:cubicBezTo>
                    <a:pt x="5" y="62"/>
                    <a:pt x="0" y="67"/>
                    <a:pt x="1" y="71"/>
                  </a:cubicBezTo>
                  <a:cubicBezTo>
                    <a:pt x="1" y="75"/>
                    <a:pt x="5" y="77"/>
                    <a:pt x="12" y="78"/>
                  </a:cubicBezTo>
                  <a:cubicBezTo>
                    <a:pt x="8" y="83"/>
                    <a:pt x="6" y="87"/>
                    <a:pt x="8" y="90"/>
                  </a:cubicBezTo>
                  <a:cubicBezTo>
                    <a:pt x="10" y="94"/>
                    <a:pt x="19" y="93"/>
                    <a:pt x="31" y="89"/>
                  </a:cubicBezTo>
                  <a:cubicBezTo>
                    <a:pt x="29" y="102"/>
                    <a:pt x="29" y="111"/>
                    <a:pt x="33" y="113"/>
                  </a:cubicBezTo>
                  <a:cubicBezTo>
                    <a:pt x="36" y="115"/>
                    <a:pt x="42" y="112"/>
                    <a:pt x="48" y="105"/>
                  </a:cubicBezTo>
                  <a:cubicBezTo>
                    <a:pt x="50" y="114"/>
                    <a:pt x="53" y="119"/>
                    <a:pt x="57" y="119"/>
                  </a:cubicBezTo>
                  <a:cubicBezTo>
                    <a:pt x="61" y="119"/>
                    <a:pt x="64" y="114"/>
                    <a:pt x="67" y="105"/>
                  </a:cubicBezTo>
                  <a:cubicBezTo>
                    <a:pt x="73" y="112"/>
                    <a:pt x="79" y="116"/>
                    <a:pt x="82" y="114"/>
                  </a:cubicBezTo>
                  <a:cubicBezTo>
                    <a:pt x="85" y="113"/>
                    <a:pt x="86" y="107"/>
                    <a:pt x="86" y="99"/>
                  </a:cubicBezTo>
                  <a:cubicBezTo>
                    <a:pt x="93" y="103"/>
                    <a:pt x="99" y="103"/>
                    <a:pt x="101" y="101"/>
                  </a:cubicBezTo>
                  <a:cubicBezTo>
                    <a:pt x="104" y="98"/>
                    <a:pt x="102" y="91"/>
                    <a:pt x="97" y="83"/>
                  </a:cubicBezTo>
                  <a:cubicBezTo>
                    <a:pt x="107" y="83"/>
                    <a:pt x="114" y="81"/>
                    <a:pt x="115" y="77"/>
                  </a:cubicBezTo>
                  <a:cubicBezTo>
                    <a:pt x="116" y="73"/>
                    <a:pt x="111" y="68"/>
                    <a:pt x="102" y="62"/>
                  </a:cubicBezTo>
                  <a:close/>
                </a:path>
              </a:pathLst>
            </a:custGeom>
            <a:solidFill>
              <a:schemeClr val="accent1">
                <a:lumMod val="20000"/>
                <a:lumOff val="80000"/>
              </a:schemeClr>
            </a:solidFill>
            <a:ln>
              <a:noFill/>
            </a:ln>
          </p:spPr>
          <p:txBody>
            <a:bodyPr vert="horz" wrap="square" lIns="91440" tIns="45720" rIns="91440" bIns="45720" numCol="1" anchor="t" anchorCtr="0" compatLnSpc="1"/>
            <a:lstStyle/>
            <a:p>
              <a:endParaRPr lang="vi-VN"/>
            </a:p>
          </p:txBody>
        </p:sp>
        <p:sp>
          <p:nvSpPr>
            <p:cNvPr id="79" name="Hình tự do 82"/>
            <p:cNvSpPr/>
            <p:nvPr/>
          </p:nvSpPr>
          <p:spPr bwMode="auto">
            <a:xfrm>
              <a:off x="7713696" y="5958857"/>
              <a:ext cx="95250" cy="104775"/>
            </a:xfrm>
            <a:custGeom>
              <a:avLst/>
              <a:gdLst>
                <a:gd name="T0" fmla="*/ 25 w 30"/>
                <a:gd name="T1" fmla="*/ 23 h 33"/>
                <a:gd name="T2" fmla="*/ 7 w 30"/>
                <a:gd name="T3" fmla="*/ 30 h 33"/>
                <a:gd name="T4" fmla="*/ 4 w 30"/>
                <a:gd name="T5" fmla="*/ 11 h 33"/>
                <a:gd name="T6" fmla="*/ 22 w 30"/>
                <a:gd name="T7" fmla="*/ 4 h 33"/>
                <a:gd name="T8" fmla="*/ 25 w 30"/>
                <a:gd name="T9" fmla="*/ 23 h 33"/>
              </a:gdLst>
              <a:ahLst/>
              <a:cxnLst>
                <a:cxn ang="0">
                  <a:pos x="T0" y="T1"/>
                </a:cxn>
                <a:cxn ang="0">
                  <a:pos x="T2" y="T3"/>
                </a:cxn>
                <a:cxn ang="0">
                  <a:pos x="T4" y="T5"/>
                </a:cxn>
                <a:cxn ang="0">
                  <a:pos x="T6" y="T7"/>
                </a:cxn>
                <a:cxn ang="0">
                  <a:pos x="T8" y="T9"/>
                </a:cxn>
              </a:cxnLst>
              <a:rect l="0" t="0" r="r" b="b"/>
              <a:pathLst>
                <a:path w="30" h="33">
                  <a:moveTo>
                    <a:pt x="25" y="23"/>
                  </a:moveTo>
                  <a:cubicBezTo>
                    <a:pt x="21" y="30"/>
                    <a:pt x="13" y="33"/>
                    <a:pt x="7" y="30"/>
                  </a:cubicBezTo>
                  <a:cubicBezTo>
                    <a:pt x="1" y="27"/>
                    <a:pt x="0" y="18"/>
                    <a:pt x="4" y="11"/>
                  </a:cubicBezTo>
                  <a:cubicBezTo>
                    <a:pt x="8" y="3"/>
                    <a:pt x="16" y="0"/>
                    <a:pt x="22" y="4"/>
                  </a:cubicBezTo>
                  <a:cubicBezTo>
                    <a:pt x="28" y="7"/>
                    <a:pt x="30" y="15"/>
                    <a:pt x="25" y="23"/>
                  </a:cubicBezTo>
                  <a:close/>
                </a:path>
              </a:pathLst>
            </a:custGeom>
            <a:solidFill>
              <a:schemeClr val="accent1">
                <a:lumMod val="60000"/>
                <a:lumOff val="40000"/>
              </a:schemeClr>
            </a:solidFill>
            <a:ln>
              <a:noFill/>
            </a:ln>
          </p:spPr>
          <p:txBody>
            <a:bodyPr vert="horz" wrap="square" lIns="91440" tIns="45720" rIns="91440" bIns="45720" numCol="1" anchor="t" anchorCtr="0" compatLnSpc="1"/>
            <a:lstStyle/>
            <a:p>
              <a:endParaRPr lang="vi-VN"/>
            </a:p>
          </p:txBody>
        </p:sp>
        <p:sp>
          <p:nvSpPr>
            <p:cNvPr id="80" name="Hình tự do 83"/>
            <p:cNvSpPr/>
            <p:nvPr/>
          </p:nvSpPr>
          <p:spPr bwMode="auto">
            <a:xfrm>
              <a:off x="7183961" y="5694756"/>
              <a:ext cx="475102" cy="473402"/>
            </a:xfrm>
            <a:custGeom>
              <a:avLst/>
              <a:gdLst>
                <a:gd name="T0" fmla="*/ 133 w 139"/>
                <a:gd name="T1" fmla="*/ 54 h 138"/>
                <a:gd name="T2" fmla="*/ 121 w 139"/>
                <a:gd name="T3" fmla="*/ 42 h 138"/>
                <a:gd name="T4" fmla="*/ 120 w 139"/>
                <a:gd name="T5" fmla="*/ 41 h 138"/>
                <a:gd name="T6" fmla="*/ 120 w 139"/>
                <a:gd name="T7" fmla="*/ 41 h 138"/>
                <a:gd name="T8" fmla="*/ 117 w 139"/>
                <a:gd name="T9" fmla="*/ 24 h 138"/>
                <a:gd name="T10" fmla="*/ 88 w 139"/>
                <a:gd name="T11" fmla="*/ 7 h 138"/>
                <a:gd name="T12" fmla="*/ 54 w 139"/>
                <a:gd name="T13" fmla="*/ 5 h 138"/>
                <a:gd name="T14" fmla="*/ 42 w 139"/>
                <a:gd name="T15" fmla="*/ 18 h 138"/>
                <a:gd name="T16" fmla="*/ 42 w 139"/>
                <a:gd name="T17" fmla="*/ 18 h 138"/>
                <a:gd name="T18" fmla="*/ 41 w 139"/>
                <a:gd name="T19" fmla="*/ 18 h 138"/>
                <a:gd name="T20" fmla="*/ 24 w 139"/>
                <a:gd name="T21" fmla="*/ 21 h 138"/>
                <a:gd name="T22" fmla="*/ 8 w 139"/>
                <a:gd name="T23" fmla="*/ 50 h 138"/>
                <a:gd name="T24" fmla="*/ 5 w 139"/>
                <a:gd name="T25" fmla="*/ 84 h 138"/>
                <a:gd name="T26" fmla="*/ 18 w 139"/>
                <a:gd name="T27" fmla="*/ 96 h 138"/>
                <a:gd name="T28" fmla="*/ 18 w 139"/>
                <a:gd name="T29" fmla="*/ 96 h 138"/>
                <a:gd name="T30" fmla="*/ 19 w 139"/>
                <a:gd name="T31" fmla="*/ 97 h 138"/>
                <a:gd name="T32" fmla="*/ 22 w 139"/>
                <a:gd name="T33" fmla="*/ 114 h 138"/>
                <a:gd name="T34" fmla="*/ 51 w 139"/>
                <a:gd name="T35" fmla="*/ 131 h 138"/>
                <a:gd name="T36" fmla="*/ 84 w 139"/>
                <a:gd name="T37" fmla="*/ 133 h 138"/>
                <a:gd name="T38" fmla="*/ 96 w 139"/>
                <a:gd name="T39" fmla="*/ 120 h 138"/>
                <a:gd name="T40" fmla="*/ 97 w 139"/>
                <a:gd name="T41" fmla="*/ 120 h 138"/>
                <a:gd name="T42" fmla="*/ 97 w 139"/>
                <a:gd name="T43" fmla="*/ 120 h 138"/>
                <a:gd name="T44" fmla="*/ 114 w 139"/>
                <a:gd name="T45" fmla="*/ 117 h 138"/>
                <a:gd name="T46" fmla="*/ 131 w 139"/>
                <a:gd name="T47" fmla="*/ 87 h 138"/>
                <a:gd name="T48" fmla="*/ 133 w 139"/>
                <a:gd name="T49" fmla="*/ 5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9" h="138">
                  <a:moveTo>
                    <a:pt x="133" y="54"/>
                  </a:moveTo>
                  <a:cubicBezTo>
                    <a:pt x="130" y="49"/>
                    <a:pt x="126" y="45"/>
                    <a:pt x="121" y="42"/>
                  </a:cubicBezTo>
                  <a:cubicBezTo>
                    <a:pt x="120" y="41"/>
                    <a:pt x="120" y="41"/>
                    <a:pt x="120" y="41"/>
                  </a:cubicBezTo>
                  <a:cubicBezTo>
                    <a:pt x="120" y="41"/>
                    <a:pt x="120" y="41"/>
                    <a:pt x="120" y="41"/>
                  </a:cubicBezTo>
                  <a:cubicBezTo>
                    <a:pt x="121" y="35"/>
                    <a:pt x="120" y="29"/>
                    <a:pt x="117" y="24"/>
                  </a:cubicBezTo>
                  <a:cubicBezTo>
                    <a:pt x="112" y="14"/>
                    <a:pt x="101" y="9"/>
                    <a:pt x="88" y="7"/>
                  </a:cubicBezTo>
                  <a:cubicBezTo>
                    <a:pt x="76" y="1"/>
                    <a:pt x="64" y="0"/>
                    <a:pt x="54" y="5"/>
                  </a:cubicBezTo>
                  <a:cubicBezTo>
                    <a:pt x="49" y="8"/>
                    <a:pt x="45" y="12"/>
                    <a:pt x="42" y="18"/>
                  </a:cubicBezTo>
                  <a:cubicBezTo>
                    <a:pt x="42" y="18"/>
                    <a:pt x="42" y="18"/>
                    <a:pt x="42" y="18"/>
                  </a:cubicBezTo>
                  <a:cubicBezTo>
                    <a:pt x="41" y="18"/>
                    <a:pt x="41" y="18"/>
                    <a:pt x="41" y="18"/>
                  </a:cubicBezTo>
                  <a:cubicBezTo>
                    <a:pt x="35" y="17"/>
                    <a:pt x="30" y="18"/>
                    <a:pt x="24" y="21"/>
                  </a:cubicBezTo>
                  <a:cubicBezTo>
                    <a:pt x="15" y="26"/>
                    <a:pt x="9" y="37"/>
                    <a:pt x="8" y="50"/>
                  </a:cubicBezTo>
                  <a:cubicBezTo>
                    <a:pt x="1" y="62"/>
                    <a:pt x="0" y="74"/>
                    <a:pt x="5" y="84"/>
                  </a:cubicBezTo>
                  <a:cubicBezTo>
                    <a:pt x="8" y="89"/>
                    <a:pt x="13" y="93"/>
                    <a:pt x="18" y="96"/>
                  </a:cubicBezTo>
                  <a:cubicBezTo>
                    <a:pt x="18" y="96"/>
                    <a:pt x="18" y="96"/>
                    <a:pt x="18" y="96"/>
                  </a:cubicBezTo>
                  <a:cubicBezTo>
                    <a:pt x="19" y="97"/>
                    <a:pt x="19" y="97"/>
                    <a:pt x="19" y="97"/>
                  </a:cubicBezTo>
                  <a:cubicBezTo>
                    <a:pt x="18" y="103"/>
                    <a:pt x="19" y="109"/>
                    <a:pt x="22" y="114"/>
                  </a:cubicBezTo>
                  <a:cubicBezTo>
                    <a:pt x="27" y="124"/>
                    <a:pt x="38" y="129"/>
                    <a:pt x="51" y="131"/>
                  </a:cubicBezTo>
                  <a:cubicBezTo>
                    <a:pt x="63" y="137"/>
                    <a:pt x="75" y="138"/>
                    <a:pt x="84" y="133"/>
                  </a:cubicBezTo>
                  <a:cubicBezTo>
                    <a:pt x="90" y="130"/>
                    <a:pt x="94" y="126"/>
                    <a:pt x="96" y="120"/>
                  </a:cubicBezTo>
                  <a:cubicBezTo>
                    <a:pt x="97" y="120"/>
                    <a:pt x="97" y="120"/>
                    <a:pt x="97" y="120"/>
                  </a:cubicBezTo>
                  <a:cubicBezTo>
                    <a:pt x="97" y="120"/>
                    <a:pt x="97" y="120"/>
                    <a:pt x="97" y="120"/>
                  </a:cubicBezTo>
                  <a:cubicBezTo>
                    <a:pt x="103" y="120"/>
                    <a:pt x="109" y="120"/>
                    <a:pt x="114" y="117"/>
                  </a:cubicBezTo>
                  <a:cubicBezTo>
                    <a:pt x="124" y="111"/>
                    <a:pt x="130" y="101"/>
                    <a:pt x="131" y="87"/>
                  </a:cubicBezTo>
                  <a:cubicBezTo>
                    <a:pt x="137" y="76"/>
                    <a:pt x="139" y="64"/>
                    <a:pt x="133" y="54"/>
                  </a:cubicBezTo>
                  <a:close/>
                </a:path>
              </a:pathLst>
            </a:custGeom>
            <a:solidFill>
              <a:schemeClr val="tx1"/>
            </a:solidFill>
            <a:ln>
              <a:noFill/>
            </a:ln>
          </p:spPr>
          <p:txBody>
            <a:bodyPr vert="horz" wrap="square" lIns="91440" tIns="45720" rIns="91440" bIns="45720" numCol="1" anchor="t" anchorCtr="0" compatLnSpc="1"/>
            <a:lstStyle/>
            <a:p>
              <a:endParaRPr lang="vi-VN"/>
            </a:p>
          </p:txBody>
        </p:sp>
        <p:sp>
          <p:nvSpPr>
            <p:cNvPr id="81" name="Hình tự do 84"/>
            <p:cNvSpPr/>
            <p:nvPr/>
          </p:nvSpPr>
          <p:spPr bwMode="auto">
            <a:xfrm>
              <a:off x="9155600" y="5297224"/>
              <a:ext cx="302060" cy="296022"/>
            </a:xfrm>
            <a:custGeom>
              <a:avLst/>
              <a:gdLst>
                <a:gd name="T0" fmla="*/ 49 w 50"/>
                <a:gd name="T1" fmla="*/ 26 h 49"/>
                <a:gd name="T2" fmla="*/ 48 w 50"/>
                <a:gd name="T3" fmla="*/ 20 h 49"/>
                <a:gd name="T4" fmla="*/ 47 w 50"/>
                <a:gd name="T5" fmla="*/ 13 h 49"/>
                <a:gd name="T6" fmla="*/ 37 w 50"/>
                <a:gd name="T7" fmla="*/ 7 h 49"/>
                <a:gd name="T8" fmla="*/ 27 w 50"/>
                <a:gd name="T9" fmla="*/ 0 h 49"/>
                <a:gd name="T10" fmla="*/ 20 w 50"/>
                <a:gd name="T11" fmla="*/ 2 h 49"/>
                <a:gd name="T12" fmla="*/ 13 w 50"/>
                <a:gd name="T13" fmla="*/ 3 h 49"/>
                <a:gd name="T14" fmla="*/ 7 w 50"/>
                <a:gd name="T15" fmla="*/ 13 h 49"/>
                <a:gd name="T16" fmla="*/ 0 w 50"/>
                <a:gd name="T17" fmla="*/ 23 h 49"/>
                <a:gd name="T18" fmla="*/ 2 w 50"/>
                <a:gd name="T19" fmla="*/ 30 h 49"/>
                <a:gd name="T20" fmla="*/ 3 w 50"/>
                <a:gd name="T21" fmla="*/ 36 h 49"/>
                <a:gd name="T22" fmla="*/ 13 w 50"/>
                <a:gd name="T23" fmla="*/ 43 h 49"/>
                <a:gd name="T24" fmla="*/ 23 w 50"/>
                <a:gd name="T25" fmla="*/ 49 h 49"/>
                <a:gd name="T26" fmla="*/ 30 w 50"/>
                <a:gd name="T27" fmla="*/ 48 h 49"/>
                <a:gd name="T28" fmla="*/ 37 w 50"/>
                <a:gd name="T29" fmla="*/ 46 h 49"/>
                <a:gd name="T30" fmla="*/ 43 w 50"/>
                <a:gd name="T31" fmla="*/ 37 h 49"/>
                <a:gd name="T32" fmla="*/ 49 w 50"/>
                <a:gd name="T33" fmla="*/ 26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0" h="49">
                  <a:moveTo>
                    <a:pt x="49" y="26"/>
                  </a:moveTo>
                  <a:cubicBezTo>
                    <a:pt x="50" y="24"/>
                    <a:pt x="49" y="22"/>
                    <a:pt x="48" y="20"/>
                  </a:cubicBezTo>
                  <a:cubicBezTo>
                    <a:pt x="48" y="17"/>
                    <a:pt x="48" y="15"/>
                    <a:pt x="47" y="13"/>
                  </a:cubicBezTo>
                  <a:cubicBezTo>
                    <a:pt x="45" y="10"/>
                    <a:pt x="41" y="7"/>
                    <a:pt x="37" y="7"/>
                  </a:cubicBezTo>
                  <a:cubicBezTo>
                    <a:pt x="34" y="3"/>
                    <a:pt x="31" y="0"/>
                    <a:pt x="27" y="0"/>
                  </a:cubicBezTo>
                  <a:cubicBezTo>
                    <a:pt x="24" y="0"/>
                    <a:pt x="22" y="1"/>
                    <a:pt x="20" y="2"/>
                  </a:cubicBezTo>
                  <a:cubicBezTo>
                    <a:pt x="18" y="2"/>
                    <a:pt x="15" y="2"/>
                    <a:pt x="13" y="3"/>
                  </a:cubicBezTo>
                  <a:cubicBezTo>
                    <a:pt x="10" y="5"/>
                    <a:pt x="7" y="9"/>
                    <a:pt x="7" y="13"/>
                  </a:cubicBezTo>
                  <a:cubicBezTo>
                    <a:pt x="3" y="16"/>
                    <a:pt x="1" y="19"/>
                    <a:pt x="0" y="23"/>
                  </a:cubicBezTo>
                  <a:cubicBezTo>
                    <a:pt x="0" y="25"/>
                    <a:pt x="1" y="28"/>
                    <a:pt x="2" y="30"/>
                  </a:cubicBezTo>
                  <a:cubicBezTo>
                    <a:pt x="2" y="32"/>
                    <a:pt x="2" y="34"/>
                    <a:pt x="3" y="36"/>
                  </a:cubicBezTo>
                  <a:cubicBezTo>
                    <a:pt x="5" y="40"/>
                    <a:pt x="9" y="42"/>
                    <a:pt x="13" y="43"/>
                  </a:cubicBezTo>
                  <a:cubicBezTo>
                    <a:pt x="16" y="47"/>
                    <a:pt x="19" y="49"/>
                    <a:pt x="23" y="49"/>
                  </a:cubicBezTo>
                  <a:cubicBezTo>
                    <a:pt x="25" y="49"/>
                    <a:pt x="28" y="49"/>
                    <a:pt x="30" y="48"/>
                  </a:cubicBezTo>
                  <a:cubicBezTo>
                    <a:pt x="32" y="48"/>
                    <a:pt x="34" y="48"/>
                    <a:pt x="37" y="46"/>
                  </a:cubicBezTo>
                  <a:cubicBezTo>
                    <a:pt x="40" y="45"/>
                    <a:pt x="42" y="41"/>
                    <a:pt x="43" y="37"/>
                  </a:cubicBezTo>
                  <a:cubicBezTo>
                    <a:pt x="47" y="34"/>
                    <a:pt x="49" y="30"/>
                    <a:pt x="49" y="26"/>
                  </a:cubicBezTo>
                  <a:close/>
                </a:path>
              </a:pathLst>
            </a:custGeom>
            <a:gradFill>
              <a:gsLst>
                <a:gs pos="0">
                  <a:schemeClr val="accent2">
                    <a:lumMod val="60000"/>
                    <a:lumOff val="40000"/>
                  </a:schemeClr>
                </a:gs>
                <a:gs pos="56000">
                  <a:schemeClr val="accent2">
                    <a:lumMod val="75000"/>
                  </a:schemeClr>
                </a:gs>
              </a:gsLst>
              <a:path path="circle">
                <a:fillToRect l="50000" t="50000" r="50000" b="50000"/>
              </a:path>
            </a:gradFill>
            <a:ln>
              <a:noFill/>
            </a:ln>
          </p:spPr>
          <p:txBody>
            <a:bodyPr vert="horz" wrap="square" lIns="91440" tIns="45720" rIns="91440" bIns="45720" numCol="1" anchor="t" anchorCtr="0" compatLnSpc="1"/>
            <a:lstStyle/>
            <a:p>
              <a:endParaRPr lang="vi-VN"/>
            </a:p>
          </p:txBody>
        </p:sp>
        <p:sp>
          <p:nvSpPr>
            <p:cNvPr id="82" name="Hình tự do 80"/>
            <p:cNvSpPr/>
            <p:nvPr/>
          </p:nvSpPr>
          <p:spPr bwMode="auto">
            <a:xfrm flipV="1">
              <a:off x="11806856" y="4608615"/>
              <a:ext cx="95955" cy="95955"/>
            </a:xfrm>
            <a:custGeom>
              <a:avLst/>
              <a:gdLst>
                <a:gd name="T0" fmla="*/ 76 w 76"/>
                <a:gd name="T1" fmla="*/ 39 h 76"/>
                <a:gd name="T2" fmla="*/ 67 w 76"/>
                <a:gd name="T3" fmla="*/ 32 h 76"/>
                <a:gd name="T4" fmla="*/ 73 w 76"/>
                <a:gd name="T5" fmla="*/ 23 h 76"/>
                <a:gd name="T6" fmla="*/ 62 w 76"/>
                <a:gd name="T7" fmla="*/ 20 h 76"/>
                <a:gd name="T8" fmla="*/ 63 w 76"/>
                <a:gd name="T9" fmla="*/ 10 h 76"/>
                <a:gd name="T10" fmla="*/ 49 w 76"/>
                <a:gd name="T11" fmla="*/ 15 h 76"/>
                <a:gd name="T12" fmla="*/ 43 w 76"/>
                <a:gd name="T13" fmla="*/ 0 h 76"/>
                <a:gd name="T14" fmla="*/ 37 w 76"/>
                <a:gd name="T15" fmla="*/ 6 h 76"/>
                <a:gd name="T16" fmla="*/ 31 w 76"/>
                <a:gd name="T17" fmla="*/ 0 h 76"/>
                <a:gd name="T18" fmla="*/ 26 w 76"/>
                <a:gd name="T19" fmla="*/ 13 h 76"/>
                <a:gd name="T20" fmla="*/ 13 w 76"/>
                <a:gd name="T21" fmla="*/ 9 h 76"/>
                <a:gd name="T22" fmla="*/ 15 w 76"/>
                <a:gd name="T23" fmla="*/ 21 h 76"/>
                <a:gd name="T24" fmla="*/ 3 w 76"/>
                <a:gd name="T25" fmla="*/ 23 h 76"/>
                <a:gd name="T26" fmla="*/ 8 w 76"/>
                <a:gd name="T27" fmla="*/ 31 h 76"/>
                <a:gd name="T28" fmla="*/ 0 w 76"/>
                <a:gd name="T29" fmla="*/ 37 h 76"/>
                <a:gd name="T30" fmla="*/ 9 w 76"/>
                <a:gd name="T31" fmla="*/ 44 h 76"/>
                <a:gd name="T32" fmla="*/ 3 w 76"/>
                <a:gd name="T33" fmla="*/ 53 h 76"/>
                <a:gd name="T34" fmla="*/ 13 w 76"/>
                <a:gd name="T35" fmla="*/ 56 h 76"/>
                <a:gd name="T36" fmla="*/ 12 w 76"/>
                <a:gd name="T37" fmla="*/ 66 h 76"/>
                <a:gd name="T38" fmla="*/ 27 w 76"/>
                <a:gd name="T39" fmla="*/ 61 h 76"/>
                <a:gd name="T40" fmla="*/ 32 w 76"/>
                <a:gd name="T41" fmla="*/ 76 h 76"/>
                <a:gd name="T42" fmla="*/ 38 w 76"/>
                <a:gd name="T43" fmla="*/ 70 h 76"/>
                <a:gd name="T44" fmla="*/ 45 w 76"/>
                <a:gd name="T45" fmla="*/ 76 h 76"/>
                <a:gd name="T46" fmla="*/ 50 w 76"/>
                <a:gd name="T47" fmla="*/ 63 h 76"/>
                <a:gd name="T48" fmla="*/ 62 w 76"/>
                <a:gd name="T49" fmla="*/ 67 h 76"/>
                <a:gd name="T50" fmla="*/ 61 w 76"/>
                <a:gd name="T51" fmla="*/ 55 h 76"/>
                <a:gd name="T52" fmla="*/ 73 w 76"/>
                <a:gd name="T53" fmla="*/ 53 h 76"/>
                <a:gd name="T54" fmla="*/ 68 w 76"/>
                <a:gd name="T55" fmla="*/ 45 h 76"/>
                <a:gd name="T56" fmla="*/ 76 w 76"/>
                <a:gd name="T57" fmla="*/ 39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6" h="76">
                  <a:moveTo>
                    <a:pt x="76" y="39"/>
                  </a:moveTo>
                  <a:cubicBezTo>
                    <a:pt x="76" y="36"/>
                    <a:pt x="73" y="34"/>
                    <a:pt x="67" y="32"/>
                  </a:cubicBezTo>
                  <a:cubicBezTo>
                    <a:pt x="71" y="28"/>
                    <a:pt x="74" y="25"/>
                    <a:pt x="73" y="23"/>
                  </a:cubicBezTo>
                  <a:cubicBezTo>
                    <a:pt x="72" y="20"/>
                    <a:pt x="68" y="20"/>
                    <a:pt x="62" y="20"/>
                  </a:cubicBezTo>
                  <a:cubicBezTo>
                    <a:pt x="65" y="15"/>
                    <a:pt x="65" y="11"/>
                    <a:pt x="63" y="10"/>
                  </a:cubicBezTo>
                  <a:cubicBezTo>
                    <a:pt x="61" y="8"/>
                    <a:pt x="56" y="10"/>
                    <a:pt x="49" y="15"/>
                  </a:cubicBezTo>
                  <a:cubicBezTo>
                    <a:pt x="48" y="6"/>
                    <a:pt x="46" y="1"/>
                    <a:pt x="43" y="0"/>
                  </a:cubicBezTo>
                  <a:cubicBezTo>
                    <a:pt x="41" y="0"/>
                    <a:pt x="39" y="2"/>
                    <a:pt x="37" y="6"/>
                  </a:cubicBezTo>
                  <a:cubicBezTo>
                    <a:pt x="35" y="2"/>
                    <a:pt x="33" y="0"/>
                    <a:pt x="31" y="0"/>
                  </a:cubicBezTo>
                  <a:cubicBezTo>
                    <a:pt x="28" y="1"/>
                    <a:pt x="26" y="6"/>
                    <a:pt x="26" y="13"/>
                  </a:cubicBezTo>
                  <a:cubicBezTo>
                    <a:pt x="20" y="9"/>
                    <a:pt x="16" y="7"/>
                    <a:pt x="13" y="9"/>
                  </a:cubicBezTo>
                  <a:cubicBezTo>
                    <a:pt x="11" y="10"/>
                    <a:pt x="12" y="15"/>
                    <a:pt x="15" y="21"/>
                  </a:cubicBezTo>
                  <a:cubicBezTo>
                    <a:pt x="8" y="20"/>
                    <a:pt x="4" y="20"/>
                    <a:pt x="3" y="23"/>
                  </a:cubicBezTo>
                  <a:cubicBezTo>
                    <a:pt x="2" y="25"/>
                    <a:pt x="4" y="28"/>
                    <a:pt x="8" y="31"/>
                  </a:cubicBezTo>
                  <a:cubicBezTo>
                    <a:pt x="3" y="33"/>
                    <a:pt x="0" y="35"/>
                    <a:pt x="0" y="37"/>
                  </a:cubicBezTo>
                  <a:cubicBezTo>
                    <a:pt x="0" y="40"/>
                    <a:pt x="3" y="42"/>
                    <a:pt x="9" y="44"/>
                  </a:cubicBezTo>
                  <a:cubicBezTo>
                    <a:pt x="4" y="48"/>
                    <a:pt x="2" y="51"/>
                    <a:pt x="3" y="53"/>
                  </a:cubicBezTo>
                  <a:cubicBezTo>
                    <a:pt x="4" y="56"/>
                    <a:pt x="8" y="56"/>
                    <a:pt x="13" y="56"/>
                  </a:cubicBezTo>
                  <a:cubicBezTo>
                    <a:pt x="11" y="61"/>
                    <a:pt x="10" y="65"/>
                    <a:pt x="12" y="66"/>
                  </a:cubicBezTo>
                  <a:cubicBezTo>
                    <a:pt x="14" y="68"/>
                    <a:pt x="20" y="66"/>
                    <a:pt x="27" y="61"/>
                  </a:cubicBezTo>
                  <a:cubicBezTo>
                    <a:pt x="27" y="70"/>
                    <a:pt x="29" y="75"/>
                    <a:pt x="32" y="76"/>
                  </a:cubicBezTo>
                  <a:cubicBezTo>
                    <a:pt x="34" y="76"/>
                    <a:pt x="36" y="74"/>
                    <a:pt x="38" y="70"/>
                  </a:cubicBezTo>
                  <a:cubicBezTo>
                    <a:pt x="41" y="74"/>
                    <a:pt x="43" y="76"/>
                    <a:pt x="45" y="76"/>
                  </a:cubicBezTo>
                  <a:cubicBezTo>
                    <a:pt x="48" y="75"/>
                    <a:pt x="49" y="70"/>
                    <a:pt x="50" y="63"/>
                  </a:cubicBezTo>
                  <a:cubicBezTo>
                    <a:pt x="55" y="67"/>
                    <a:pt x="60" y="69"/>
                    <a:pt x="62" y="67"/>
                  </a:cubicBezTo>
                  <a:cubicBezTo>
                    <a:pt x="64" y="66"/>
                    <a:pt x="63" y="61"/>
                    <a:pt x="61" y="55"/>
                  </a:cubicBezTo>
                  <a:cubicBezTo>
                    <a:pt x="67" y="56"/>
                    <a:pt x="72" y="56"/>
                    <a:pt x="73" y="53"/>
                  </a:cubicBezTo>
                  <a:cubicBezTo>
                    <a:pt x="74" y="51"/>
                    <a:pt x="72" y="48"/>
                    <a:pt x="68" y="45"/>
                  </a:cubicBezTo>
                  <a:cubicBezTo>
                    <a:pt x="73" y="43"/>
                    <a:pt x="76" y="41"/>
                    <a:pt x="76" y="39"/>
                  </a:cubicBezTo>
                  <a:close/>
                </a:path>
              </a:pathLst>
            </a:custGeom>
            <a:solidFill>
              <a:schemeClr val="accent2">
                <a:lumMod val="75000"/>
              </a:schemeClr>
            </a:solidFill>
            <a:ln>
              <a:noFill/>
            </a:ln>
          </p:spPr>
          <p:txBody>
            <a:bodyPr vert="horz" wrap="square" lIns="91440" tIns="45720" rIns="91440" bIns="45720" numCol="1" anchor="t" anchorCtr="0" compatLnSpc="1"/>
            <a:lstStyle/>
            <a:p>
              <a:endParaRPr lang="vi-VN"/>
            </a:p>
          </p:txBody>
        </p:sp>
        <p:sp>
          <p:nvSpPr>
            <p:cNvPr id="83" name="Hình bầu dục 82"/>
            <p:cNvSpPr/>
            <p:nvPr/>
          </p:nvSpPr>
          <p:spPr>
            <a:xfrm flipH="1">
              <a:off x="11653815" y="4674864"/>
              <a:ext cx="76937" cy="7693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84" name="Hình bầu dục 83"/>
            <p:cNvSpPr/>
            <p:nvPr/>
          </p:nvSpPr>
          <p:spPr>
            <a:xfrm flipH="1">
              <a:off x="11618560" y="4191000"/>
              <a:ext cx="36576" cy="3657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85" name="Hình bầu dục 84"/>
            <p:cNvSpPr/>
            <p:nvPr/>
          </p:nvSpPr>
          <p:spPr>
            <a:xfrm flipH="1">
              <a:off x="11785248" y="4849812"/>
              <a:ext cx="36576" cy="3657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nvGrpSpPr>
            <p:cNvPr id="86" name="Nhóm 85"/>
            <p:cNvGrpSpPr/>
            <p:nvPr/>
          </p:nvGrpSpPr>
          <p:grpSpPr>
            <a:xfrm flipH="1">
              <a:off x="10230672" y="4858573"/>
              <a:ext cx="1154448" cy="1149586"/>
              <a:chOff x="4277517" y="3752400"/>
              <a:chExt cx="1154448" cy="1149586"/>
            </a:xfrm>
          </p:grpSpPr>
          <p:sp>
            <p:nvSpPr>
              <p:cNvPr id="87" name="Hình tự do 86"/>
              <p:cNvSpPr/>
              <p:nvPr/>
            </p:nvSpPr>
            <p:spPr bwMode="auto">
              <a:xfrm rot="21259688" flipH="1">
                <a:off x="4277517" y="3752400"/>
                <a:ext cx="1154448" cy="1149586"/>
              </a:xfrm>
              <a:custGeom>
                <a:avLst/>
                <a:gdLst>
                  <a:gd name="T0" fmla="*/ 272 w 355"/>
                  <a:gd name="T1" fmla="*/ 16 h 352"/>
                  <a:gd name="T2" fmla="*/ 178 w 355"/>
                  <a:gd name="T3" fmla="*/ 41 h 352"/>
                  <a:gd name="T4" fmla="*/ 137 w 355"/>
                  <a:gd name="T5" fmla="*/ 36 h 352"/>
                  <a:gd name="T6" fmla="*/ 66 w 355"/>
                  <a:gd name="T7" fmla="*/ 51 h 352"/>
                  <a:gd name="T8" fmla="*/ 62 w 355"/>
                  <a:gd name="T9" fmla="*/ 142 h 352"/>
                  <a:gd name="T10" fmla="*/ 32 w 355"/>
                  <a:gd name="T11" fmla="*/ 251 h 352"/>
                  <a:gd name="T12" fmla="*/ 129 w 355"/>
                  <a:gd name="T13" fmla="*/ 291 h 352"/>
                  <a:gd name="T14" fmla="*/ 226 w 355"/>
                  <a:gd name="T15" fmla="*/ 350 h 352"/>
                  <a:gd name="T16" fmla="*/ 291 w 355"/>
                  <a:gd name="T17" fmla="*/ 262 h 352"/>
                  <a:gd name="T18" fmla="*/ 352 w 355"/>
                  <a:gd name="T19" fmla="*/ 207 h 352"/>
                  <a:gd name="T20" fmla="*/ 317 w 355"/>
                  <a:gd name="T21" fmla="*/ 117 h 352"/>
                  <a:gd name="T22" fmla="*/ 272 w 355"/>
                  <a:gd name="T23" fmla="*/ 16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5" h="352">
                    <a:moveTo>
                      <a:pt x="272" y="16"/>
                    </a:moveTo>
                    <a:cubicBezTo>
                      <a:pt x="230" y="0"/>
                      <a:pt x="208" y="40"/>
                      <a:pt x="178" y="41"/>
                    </a:cubicBezTo>
                    <a:cubicBezTo>
                      <a:pt x="163" y="42"/>
                      <a:pt x="150" y="39"/>
                      <a:pt x="137" y="36"/>
                    </a:cubicBezTo>
                    <a:cubicBezTo>
                      <a:pt x="110" y="30"/>
                      <a:pt x="86" y="24"/>
                      <a:pt x="66" y="51"/>
                    </a:cubicBezTo>
                    <a:cubicBezTo>
                      <a:pt x="40" y="89"/>
                      <a:pt x="77" y="121"/>
                      <a:pt x="62" y="142"/>
                    </a:cubicBezTo>
                    <a:cubicBezTo>
                      <a:pt x="47" y="163"/>
                      <a:pt x="0" y="212"/>
                      <a:pt x="32" y="251"/>
                    </a:cubicBezTo>
                    <a:cubicBezTo>
                      <a:pt x="63" y="289"/>
                      <a:pt x="102" y="274"/>
                      <a:pt x="129" y="291"/>
                    </a:cubicBezTo>
                    <a:cubicBezTo>
                      <a:pt x="156" y="308"/>
                      <a:pt x="180" y="352"/>
                      <a:pt x="226" y="350"/>
                    </a:cubicBezTo>
                    <a:cubicBezTo>
                      <a:pt x="269" y="348"/>
                      <a:pt x="253" y="270"/>
                      <a:pt x="291" y="262"/>
                    </a:cubicBezTo>
                    <a:cubicBezTo>
                      <a:pt x="321" y="255"/>
                      <a:pt x="349" y="233"/>
                      <a:pt x="352" y="207"/>
                    </a:cubicBezTo>
                    <a:cubicBezTo>
                      <a:pt x="355" y="182"/>
                      <a:pt x="322" y="150"/>
                      <a:pt x="317" y="117"/>
                    </a:cubicBezTo>
                    <a:cubicBezTo>
                      <a:pt x="314" y="94"/>
                      <a:pt x="301" y="27"/>
                      <a:pt x="272" y="16"/>
                    </a:cubicBezTo>
                  </a:path>
                </a:pathLst>
              </a:custGeom>
              <a:solidFill>
                <a:schemeClr val="accent1"/>
              </a:solidFill>
              <a:ln>
                <a:noFill/>
              </a:ln>
            </p:spPr>
            <p:txBody>
              <a:bodyPr vert="horz" wrap="square" lIns="91440" tIns="45720" rIns="91440" bIns="45720" numCol="1" anchor="t" anchorCtr="0" compatLnSpc="1"/>
              <a:lstStyle/>
              <a:p>
                <a:endParaRPr lang="vi-VN"/>
              </a:p>
            </p:txBody>
          </p:sp>
          <p:sp>
            <p:nvSpPr>
              <p:cNvPr id="88" name="Hình tự do 35"/>
              <p:cNvSpPr/>
              <p:nvPr/>
            </p:nvSpPr>
            <p:spPr bwMode="auto">
              <a:xfrm rot="18790958" flipH="1">
                <a:off x="4338999" y="3813623"/>
                <a:ext cx="1031484" cy="1027140"/>
              </a:xfrm>
              <a:custGeom>
                <a:avLst/>
                <a:gdLst>
                  <a:gd name="T0" fmla="*/ 272 w 355"/>
                  <a:gd name="T1" fmla="*/ 16 h 352"/>
                  <a:gd name="T2" fmla="*/ 178 w 355"/>
                  <a:gd name="T3" fmla="*/ 41 h 352"/>
                  <a:gd name="T4" fmla="*/ 137 w 355"/>
                  <a:gd name="T5" fmla="*/ 36 h 352"/>
                  <a:gd name="T6" fmla="*/ 66 w 355"/>
                  <a:gd name="T7" fmla="*/ 51 h 352"/>
                  <a:gd name="T8" fmla="*/ 62 w 355"/>
                  <a:gd name="T9" fmla="*/ 142 h 352"/>
                  <a:gd name="T10" fmla="*/ 32 w 355"/>
                  <a:gd name="T11" fmla="*/ 251 h 352"/>
                  <a:gd name="T12" fmla="*/ 129 w 355"/>
                  <a:gd name="T13" fmla="*/ 291 h 352"/>
                  <a:gd name="T14" fmla="*/ 226 w 355"/>
                  <a:gd name="T15" fmla="*/ 350 h 352"/>
                  <a:gd name="T16" fmla="*/ 291 w 355"/>
                  <a:gd name="T17" fmla="*/ 262 h 352"/>
                  <a:gd name="T18" fmla="*/ 352 w 355"/>
                  <a:gd name="T19" fmla="*/ 207 h 352"/>
                  <a:gd name="T20" fmla="*/ 317 w 355"/>
                  <a:gd name="T21" fmla="*/ 117 h 352"/>
                  <a:gd name="T22" fmla="*/ 272 w 355"/>
                  <a:gd name="T23" fmla="*/ 16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5" h="352">
                    <a:moveTo>
                      <a:pt x="272" y="16"/>
                    </a:moveTo>
                    <a:cubicBezTo>
                      <a:pt x="230" y="0"/>
                      <a:pt x="208" y="40"/>
                      <a:pt x="178" y="41"/>
                    </a:cubicBezTo>
                    <a:cubicBezTo>
                      <a:pt x="163" y="42"/>
                      <a:pt x="150" y="39"/>
                      <a:pt x="137" y="36"/>
                    </a:cubicBezTo>
                    <a:cubicBezTo>
                      <a:pt x="110" y="30"/>
                      <a:pt x="86" y="24"/>
                      <a:pt x="66" y="51"/>
                    </a:cubicBezTo>
                    <a:cubicBezTo>
                      <a:pt x="40" y="89"/>
                      <a:pt x="77" y="121"/>
                      <a:pt x="62" y="142"/>
                    </a:cubicBezTo>
                    <a:cubicBezTo>
                      <a:pt x="47" y="163"/>
                      <a:pt x="0" y="212"/>
                      <a:pt x="32" y="251"/>
                    </a:cubicBezTo>
                    <a:cubicBezTo>
                      <a:pt x="63" y="289"/>
                      <a:pt x="102" y="274"/>
                      <a:pt x="129" y="291"/>
                    </a:cubicBezTo>
                    <a:cubicBezTo>
                      <a:pt x="156" y="308"/>
                      <a:pt x="180" y="352"/>
                      <a:pt x="226" y="350"/>
                    </a:cubicBezTo>
                    <a:cubicBezTo>
                      <a:pt x="269" y="348"/>
                      <a:pt x="253" y="270"/>
                      <a:pt x="291" y="262"/>
                    </a:cubicBezTo>
                    <a:cubicBezTo>
                      <a:pt x="321" y="255"/>
                      <a:pt x="349" y="233"/>
                      <a:pt x="352" y="207"/>
                    </a:cubicBezTo>
                    <a:cubicBezTo>
                      <a:pt x="355" y="182"/>
                      <a:pt x="322" y="150"/>
                      <a:pt x="317" y="117"/>
                    </a:cubicBezTo>
                    <a:cubicBezTo>
                      <a:pt x="314" y="94"/>
                      <a:pt x="301" y="27"/>
                      <a:pt x="272" y="16"/>
                    </a:cubicBezTo>
                  </a:path>
                </a:pathLst>
              </a:custGeom>
              <a:gradFill flip="none" rotWithShape="1">
                <a:gsLst>
                  <a:gs pos="0">
                    <a:schemeClr val="accent1">
                      <a:lumMod val="20000"/>
                      <a:lumOff val="80000"/>
                    </a:schemeClr>
                  </a:gs>
                  <a:gs pos="46000">
                    <a:schemeClr val="accent1">
                      <a:lumMod val="60000"/>
                      <a:lumOff val="40000"/>
                    </a:schemeClr>
                  </a:gs>
                  <a:gs pos="100000">
                    <a:schemeClr val="accent1"/>
                  </a:gs>
                </a:gsLst>
                <a:path path="circle">
                  <a:fillToRect l="50000" t="50000" r="50000" b="50000"/>
                </a:path>
                <a:tileRect/>
              </a:gradFill>
              <a:ln>
                <a:noFill/>
              </a:ln>
            </p:spPr>
            <p:txBody>
              <a:bodyPr vert="horz" wrap="square" lIns="91440" tIns="45720" rIns="91440" bIns="45720" numCol="1" anchor="t" anchorCtr="0" compatLnSpc="1"/>
              <a:lstStyle/>
              <a:p>
                <a:endParaRPr lang="vi-VN"/>
              </a:p>
            </p:txBody>
          </p:sp>
          <p:sp>
            <p:nvSpPr>
              <p:cNvPr id="89" name="Hình tự do 41"/>
              <p:cNvSpPr/>
              <p:nvPr/>
            </p:nvSpPr>
            <p:spPr bwMode="auto">
              <a:xfrm rot="756312" flipH="1">
                <a:off x="4402943" y="3855259"/>
                <a:ext cx="903597" cy="943869"/>
              </a:xfrm>
              <a:custGeom>
                <a:avLst/>
                <a:gdLst>
                  <a:gd name="T0" fmla="*/ 167 w 179"/>
                  <a:gd name="T1" fmla="*/ 33 h 186"/>
                  <a:gd name="T2" fmla="*/ 132 w 179"/>
                  <a:gd name="T3" fmla="*/ 35 h 186"/>
                  <a:gd name="T4" fmla="*/ 107 w 179"/>
                  <a:gd name="T5" fmla="*/ 41 h 186"/>
                  <a:gd name="T6" fmla="*/ 60 w 179"/>
                  <a:gd name="T7" fmla="*/ 7 h 186"/>
                  <a:gd name="T8" fmla="*/ 51 w 179"/>
                  <a:gd name="T9" fmla="*/ 63 h 186"/>
                  <a:gd name="T10" fmla="*/ 8 w 179"/>
                  <a:gd name="T11" fmla="*/ 100 h 186"/>
                  <a:gd name="T12" fmla="*/ 53 w 179"/>
                  <a:gd name="T13" fmla="*/ 132 h 186"/>
                  <a:gd name="T14" fmla="*/ 60 w 179"/>
                  <a:gd name="T15" fmla="*/ 176 h 186"/>
                  <a:gd name="T16" fmla="*/ 89 w 179"/>
                  <a:gd name="T17" fmla="*/ 160 h 186"/>
                  <a:gd name="T18" fmla="*/ 113 w 179"/>
                  <a:gd name="T19" fmla="*/ 141 h 186"/>
                  <a:gd name="T20" fmla="*/ 166 w 179"/>
                  <a:gd name="T21" fmla="*/ 143 h 186"/>
                  <a:gd name="T22" fmla="*/ 140 w 179"/>
                  <a:gd name="T23" fmla="*/ 94 h 186"/>
                  <a:gd name="T24" fmla="*/ 167 w 179"/>
                  <a:gd name="T25" fmla="*/ 33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9" h="186">
                    <a:moveTo>
                      <a:pt x="167" y="33"/>
                    </a:moveTo>
                    <a:cubicBezTo>
                      <a:pt x="157" y="24"/>
                      <a:pt x="144" y="29"/>
                      <a:pt x="132" y="35"/>
                    </a:cubicBezTo>
                    <a:cubicBezTo>
                      <a:pt x="122" y="39"/>
                      <a:pt x="113" y="44"/>
                      <a:pt x="107" y="41"/>
                    </a:cubicBezTo>
                    <a:cubicBezTo>
                      <a:pt x="84" y="33"/>
                      <a:pt x="85" y="0"/>
                      <a:pt x="60" y="7"/>
                    </a:cubicBezTo>
                    <a:cubicBezTo>
                      <a:pt x="34" y="14"/>
                      <a:pt x="63" y="56"/>
                      <a:pt x="51" y="63"/>
                    </a:cubicBezTo>
                    <a:cubicBezTo>
                      <a:pt x="40" y="70"/>
                      <a:pt x="0" y="74"/>
                      <a:pt x="8" y="100"/>
                    </a:cubicBezTo>
                    <a:cubicBezTo>
                      <a:pt x="15" y="125"/>
                      <a:pt x="43" y="119"/>
                      <a:pt x="53" y="132"/>
                    </a:cubicBezTo>
                    <a:cubicBezTo>
                      <a:pt x="62" y="146"/>
                      <a:pt x="46" y="158"/>
                      <a:pt x="60" y="176"/>
                    </a:cubicBezTo>
                    <a:cubicBezTo>
                      <a:pt x="68" y="186"/>
                      <a:pt x="78" y="173"/>
                      <a:pt x="89" y="160"/>
                    </a:cubicBezTo>
                    <a:cubicBezTo>
                      <a:pt x="98" y="148"/>
                      <a:pt x="106" y="136"/>
                      <a:pt x="113" y="141"/>
                    </a:cubicBezTo>
                    <a:cubicBezTo>
                      <a:pt x="127" y="150"/>
                      <a:pt x="159" y="154"/>
                      <a:pt x="166" y="143"/>
                    </a:cubicBezTo>
                    <a:cubicBezTo>
                      <a:pt x="173" y="131"/>
                      <a:pt x="147" y="110"/>
                      <a:pt x="140" y="94"/>
                    </a:cubicBezTo>
                    <a:cubicBezTo>
                      <a:pt x="133" y="78"/>
                      <a:pt x="179" y="44"/>
                      <a:pt x="167" y="33"/>
                    </a:cubicBezTo>
                  </a:path>
                </a:pathLst>
              </a:custGeom>
              <a:solidFill>
                <a:schemeClr val="accent1">
                  <a:lumMod val="20000"/>
                  <a:lumOff val="80000"/>
                  <a:alpha val="60000"/>
                </a:schemeClr>
              </a:solidFill>
              <a:ln>
                <a:noFill/>
              </a:ln>
            </p:spPr>
            <p:txBody>
              <a:bodyPr vert="horz" wrap="square" lIns="91440" tIns="45720" rIns="91440" bIns="45720" numCol="1" anchor="t" anchorCtr="0" compatLnSpc="1"/>
              <a:lstStyle/>
              <a:p>
                <a:endParaRPr lang="vi-VN"/>
              </a:p>
            </p:txBody>
          </p:sp>
          <p:sp>
            <p:nvSpPr>
              <p:cNvPr id="90" name="Hình tự do 41"/>
              <p:cNvSpPr/>
              <p:nvPr/>
            </p:nvSpPr>
            <p:spPr bwMode="auto">
              <a:xfrm rot="19656312" flipH="1">
                <a:off x="4620471" y="4082482"/>
                <a:ext cx="468541" cy="489422"/>
              </a:xfrm>
              <a:custGeom>
                <a:avLst/>
                <a:gdLst>
                  <a:gd name="T0" fmla="*/ 167 w 179"/>
                  <a:gd name="T1" fmla="*/ 33 h 186"/>
                  <a:gd name="T2" fmla="*/ 132 w 179"/>
                  <a:gd name="T3" fmla="*/ 35 h 186"/>
                  <a:gd name="T4" fmla="*/ 107 w 179"/>
                  <a:gd name="T5" fmla="*/ 41 h 186"/>
                  <a:gd name="T6" fmla="*/ 60 w 179"/>
                  <a:gd name="T7" fmla="*/ 7 h 186"/>
                  <a:gd name="T8" fmla="*/ 51 w 179"/>
                  <a:gd name="T9" fmla="*/ 63 h 186"/>
                  <a:gd name="T10" fmla="*/ 8 w 179"/>
                  <a:gd name="T11" fmla="*/ 100 h 186"/>
                  <a:gd name="T12" fmla="*/ 53 w 179"/>
                  <a:gd name="T13" fmla="*/ 132 h 186"/>
                  <a:gd name="T14" fmla="*/ 60 w 179"/>
                  <a:gd name="T15" fmla="*/ 176 h 186"/>
                  <a:gd name="T16" fmla="*/ 89 w 179"/>
                  <a:gd name="T17" fmla="*/ 160 h 186"/>
                  <a:gd name="T18" fmla="*/ 113 w 179"/>
                  <a:gd name="T19" fmla="*/ 141 h 186"/>
                  <a:gd name="T20" fmla="*/ 166 w 179"/>
                  <a:gd name="T21" fmla="*/ 143 h 186"/>
                  <a:gd name="T22" fmla="*/ 140 w 179"/>
                  <a:gd name="T23" fmla="*/ 94 h 186"/>
                  <a:gd name="T24" fmla="*/ 167 w 179"/>
                  <a:gd name="T25" fmla="*/ 33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9" h="186">
                    <a:moveTo>
                      <a:pt x="167" y="33"/>
                    </a:moveTo>
                    <a:cubicBezTo>
                      <a:pt x="157" y="24"/>
                      <a:pt x="144" y="29"/>
                      <a:pt x="132" y="35"/>
                    </a:cubicBezTo>
                    <a:cubicBezTo>
                      <a:pt x="122" y="39"/>
                      <a:pt x="113" y="44"/>
                      <a:pt x="107" y="41"/>
                    </a:cubicBezTo>
                    <a:cubicBezTo>
                      <a:pt x="84" y="33"/>
                      <a:pt x="85" y="0"/>
                      <a:pt x="60" y="7"/>
                    </a:cubicBezTo>
                    <a:cubicBezTo>
                      <a:pt x="34" y="14"/>
                      <a:pt x="63" y="56"/>
                      <a:pt x="51" y="63"/>
                    </a:cubicBezTo>
                    <a:cubicBezTo>
                      <a:pt x="40" y="70"/>
                      <a:pt x="0" y="74"/>
                      <a:pt x="8" y="100"/>
                    </a:cubicBezTo>
                    <a:cubicBezTo>
                      <a:pt x="15" y="125"/>
                      <a:pt x="43" y="119"/>
                      <a:pt x="53" y="132"/>
                    </a:cubicBezTo>
                    <a:cubicBezTo>
                      <a:pt x="62" y="146"/>
                      <a:pt x="46" y="158"/>
                      <a:pt x="60" y="176"/>
                    </a:cubicBezTo>
                    <a:cubicBezTo>
                      <a:pt x="68" y="186"/>
                      <a:pt x="78" y="173"/>
                      <a:pt x="89" y="160"/>
                    </a:cubicBezTo>
                    <a:cubicBezTo>
                      <a:pt x="98" y="148"/>
                      <a:pt x="106" y="136"/>
                      <a:pt x="113" y="141"/>
                    </a:cubicBezTo>
                    <a:cubicBezTo>
                      <a:pt x="127" y="150"/>
                      <a:pt x="159" y="154"/>
                      <a:pt x="166" y="143"/>
                    </a:cubicBezTo>
                    <a:cubicBezTo>
                      <a:pt x="173" y="131"/>
                      <a:pt x="147" y="110"/>
                      <a:pt x="140" y="94"/>
                    </a:cubicBezTo>
                    <a:cubicBezTo>
                      <a:pt x="133" y="78"/>
                      <a:pt x="179" y="44"/>
                      <a:pt x="167" y="33"/>
                    </a:cubicBezTo>
                  </a:path>
                </a:pathLst>
              </a:custGeom>
              <a:solidFill>
                <a:schemeClr val="tx1"/>
              </a:solidFill>
              <a:ln>
                <a:noFill/>
              </a:ln>
            </p:spPr>
            <p:txBody>
              <a:bodyPr vert="horz" wrap="square" lIns="91440" tIns="45720" rIns="91440" bIns="45720" numCol="1" anchor="t" anchorCtr="0" compatLnSpc="1"/>
              <a:lstStyle/>
              <a:p>
                <a:endParaRPr lang="vi-VN"/>
              </a:p>
            </p:txBody>
          </p:sp>
          <p:sp>
            <p:nvSpPr>
              <p:cNvPr id="91" name="Hình tự do 42"/>
              <p:cNvSpPr/>
              <p:nvPr/>
            </p:nvSpPr>
            <p:spPr bwMode="auto">
              <a:xfrm rot="19656312" flipH="1">
                <a:off x="4765993" y="4239097"/>
                <a:ext cx="177497" cy="176192"/>
              </a:xfrm>
              <a:custGeom>
                <a:avLst/>
                <a:gdLst>
                  <a:gd name="T0" fmla="*/ 68 w 68"/>
                  <a:gd name="T1" fmla="*/ 31 h 67"/>
                  <a:gd name="T2" fmla="*/ 59 w 68"/>
                  <a:gd name="T3" fmla="*/ 26 h 67"/>
                  <a:gd name="T4" fmla="*/ 63 w 68"/>
                  <a:gd name="T5" fmla="*/ 17 h 67"/>
                  <a:gd name="T6" fmla="*/ 55 w 68"/>
                  <a:gd name="T7" fmla="*/ 16 h 67"/>
                  <a:gd name="T8" fmla="*/ 55 w 68"/>
                  <a:gd name="T9" fmla="*/ 7 h 67"/>
                  <a:gd name="T10" fmla="*/ 45 w 68"/>
                  <a:gd name="T11" fmla="*/ 10 h 67"/>
                  <a:gd name="T12" fmla="*/ 41 w 68"/>
                  <a:gd name="T13" fmla="*/ 0 h 67"/>
                  <a:gd name="T14" fmla="*/ 33 w 68"/>
                  <a:gd name="T15" fmla="*/ 9 h 67"/>
                  <a:gd name="T16" fmla="*/ 24 w 68"/>
                  <a:gd name="T17" fmla="*/ 1 h 67"/>
                  <a:gd name="T18" fmla="*/ 21 w 68"/>
                  <a:gd name="T19" fmla="*/ 8 h 67"/>
                  <a:gd name="T20" fmla="*/ 14 w 68"/>
                  <a:gd name="T21" fmla="*/ 6 h 67"/>
                  <a:gd name="T22" fmla="*/ 15 w 68"/>
                  <a:gd name="T23" fmla="*/ 20 h 67"/>
                  <a:gd name="T24" fmla="*/ 2 w 68"/>
                  <a:gd name="T25" fmla="*/ 22 h 67"/>
                  <a:gd name="T26" fmla="*/ 7 w 68"/>
                  <a:gd name="T27" fmla="*/ 30 h 67"/>
                  <a:gd name="T28" fmla="*/ 0 w 68"/>
                  <a:gd name="T29" fmla="*/ 36 h 67"/>
                  <a:gd name="T30" fmla="*/ 9 w 68"/>
                  <a:gd name="T31" fmla="*/ 41 h 67"/>
                  <a:gd name="T32" fmla="*/ 4 w 68"/>
                  <a:gd name="T33" fmla="*/ 50 h 67"/>
                  <a:gd name="T34" fmla="*/ 13 w 68"/>
                  <a:gd name="T35" fmla="*/ 51 h 67"/>
                  <a:gd name="T36" fmla="*/ 13 w 68"/>
                  <a:gd name="T37" fmla="*/ 60 h 67"/>
                  <a:gd name="T38" fmla="*/ 23 w 68"/>
                  <a:gd name="T39" fmla="*/ 56 h 67"/>
                  <a:gd name="T40" fmla="*/ 27 w 68"/>
                  <a:gd name="T41" fmla="*/ 67 h 67"/>
                  <a:gd name="T42" fmla="*/ 35 w 68"/>
                  <a:gd name="T43" fmla="*/ 58 h 67"/>
                  <a:gd name="T44" fmla="*/ 44 w 68"/>
                  <a:gd name="T45" fmla="*/ 66 h 67"/>
                  <a:gd name="T46" fmla="*/ 47 w 68"/>
                  <a:gd name="T47" fmla="*/ 59 h 67"/>
                  <a:gd name="T48" fmla="*/ 54 w 68"/>
                  <a:gd name="T49" fmla="*/ 61 h 67"/>
                  <a:gd name="T50" fmla="*/ 52 w 68"/>
                  <a:gd name="T51" fmla="*/ 47 h 67"/>
                  <a:gd name="T52" fmla="*/ 66 w 68"/>
                  <a:gd name="T53" fmla="*/ 45 h 67"/>
                  <a:gd name="T54" fmla="*/ 60 w 68"/>
                  <a:gd name="T55" fmla="*/ 37 h 67"/>
                  <a:gd name="T56" fmla="*/ 68 w 68"/>
                  <a:gd name="T57" fmla="*/ 31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8" h="67">
                    <a:moveTo>
                      <a:pt x="68" y="31"/>
                    </a:moveTo>
                    <a:cubicBezTo>
                      <a:pt x="67" y="29"/>
                      <a:pt x="64" y="27"/>
                      <a:pt x="59" y="26"/>
                    </a:cubicBezTo>
                    <a:cubicBezTo>
                      <a:pt x="63" y="22"/>
                      <a:pt x="64" y="19"/>
                      <a:pt x="63" y="17"/>
                    </a:cubicBezTo>
                    <a:cubicBezTo>
                      <a:pt x="62" y="15"/>
                      <a:pt x="59" y="15"/>
                      <a:pt x="55" y="16"/>
                    </a:cubicBezTo>
                    <a:cubicBezTo>
                      <a:pt x="56" y="11"/>
                      <a:pt x="56" y="8"/>
                      <a:pt x="55" y="7"/>
                    </a:cubicBezTo>
                    <a:cubicBezTo>
                      <a:pt x="53" y="5"/>
                      <a:pt x="49" y="7"/>
                      <a:pt x="45" y="10"/>
                    </a:cubicBezTo>
                    <a:cubicBezTo>
                      <a:pt x="44" y="4"/>
                      <a:pt x="43" y="1"/>
                      <a:pt x="41" y="0"/>
                    </a:cubicBezTo>
                    <a:cubicBezTo>
                      <a:pt x="38" y="0"/>
                      <a:pt x="35" y="3"/>
                      <a:pt x="33" y="9"/>
                    </a:cubicBezTo>
                    <a:cubicBezTo>
                      <a:pt x="29" y="3"/>
                      <a:pt x="26" y="0"/>
                      <a:pt x="24" y="1"/>
                    </a:cubicBezTo>
                    <a:cubicBezTo>
                      <a:pt x="22" y="1"/>
                      <a:pt x="21" y="4"/>
                      <a:pt x="21" y="8"/>
                    </a:cubicBezTo>
                    <a:cubicBezTo>
                      <a:pt x="18" y="6"/>
                      <a:pt x="15" y="5"/>
                      <a:pt x="14" y="6"/>
                    </a:cubicBezTo>
                    <a:cubicBezTo>
                      <a:pt x="12" y="8"/>
                      <a:pt x="12" y="13"/>
                      <a:pt x="15" y="20"/>
                    </a:cubicBezTo>
                    <a:cubicBezTo>
                      <a:pt x="8" y="19"/>
                      <a:pt x="3" y="19"/>
                      <a:pt x="2" y="22"/>
                    </a:cubicBezTo>
                    <a:cubicBezTo>
                      <a:pt x="1" y="24"/>
                      <a:pt x="3" y="27"/>
                      <a:pt x="7" y="30"/>
                    </a:cubicBezTo>
                    <a:cubicBezTo>
                      <a:pt x="3" y="32"/>
                      <a:pt x="0" y="34"/>
                      <a:pt x="0" y="36"/>
                    </a:cubicBezTo>
                    <a:cubicBezTo>
                      <a:pt x="0" y="38"/>
                      <a:pt x="3" y="40"/>
                      <a:pt x="9" y="41"/>
                    </a:cubicBezTo>
                    <a:cubicBezTo>
                      <a:pt x="5" y="45"/>
                      <a:pt x="3" y="48"/>
                      <a:pt x="4" y="50"/>
                    </a:cubicBezTo>
                    <a:cubicBezTo>
                      <a:pt x="5" y="52"/>
                      <a:pt x="8" y="52"/>
                      <a:pt x="13" y="51"/>
                    </a:cubicBezTo>
                    <a:cubicBezTo>
                      <a:pt x="11" y="55"/>
                      <a:pt x="11" y="59"/>
                      <a:pt x="13" y="60"/>
                    </a:cubicBezTo>
                    <a:cubicBezTo>
                      <a:pt x="15" y="61"/>
                      <a:pt x="18" y="60"/>
                      <a:pt x="23" y="56"/>
                    </a:cubicBezTo>
                    <a:cubicBezTo>
                      <a:pt x="23" y="62"/>
                      <a:pt x="25" y="66"/>
                      <a:pt x="27" y="67"/>
                    </a:cubicBezTo>
                    <a:cubicBezTo>
                      <a:pt x="29" y="67"/>
                      <a:pt x="32" y="64"/>
                      <a:pt x="35" y="58"/>
                    </a:cubicBezTo>
                    <a:cubicBezTo>
                      <a:pt x="38" y="64"/>
                      <a:pt x="41" y="66"/>
                      <a:pt x="44" y="66"/>
                    </a:cubicBezTo>
                    <a:cubicBezTo>
                      <a:pt x="45" y="65"/>
                      <a:pt x="46" y="63"/>
                      <a:pt x="47" y="59"/>
                    </a:cubicBezTo>
                    <a:cubicBezTo>
                      <a:pt x="50" y="61"/>
                      <a:pt x="52" y="62"/>
                      <a:pt x="54" y="61"/>
                    </a:cubicBezTo>
                    <a:cubicBezTo>
                      <a:pt x="56" y="59"/>
                      <a:pt x="55" y="54"/>
                      <a:pt x="52" y="47"/>
                    </a:cubicBezTo>
                    <a:cubicBezTo>
                      <a:pt x="59" y="48"/>
                      <a:pt x="65" y="47"/>
                      <a:pt x="66" y="45"/>
                    </a:cubicBezTo>
                    <a:cubicBezTo>
                      <a:pt x="66" y="43"/>
                      <a:pt x="64" y="40"/>
                      <a:pt x="60" y="37"/>
                    </a:cubicBezTo>
                    <a:cubicBezTo>
                      <a:pt x="65" y="35"/>
                      <a:pt x="68" y="33"/>
                      <a:pt x="68" y="31"/>
                    </a:cubicBezTo>
                  </a:path>
                </a:pathLst>
              </a:custGeom>
              <a:gradFill flip="none" rotWithShape="1">
                <a:gsLst>
                  <a:gs pos="0">
                    <a:schemeClr val="accent1">
                      <a:lumMod val="75000"/>
                    </a:schemeClr>
                  </a:gs>
                  <a:gs pos="100000">
                    <a:schemeClr val="accent1">
                      <a:lumMod val="60000"/>
                      <a:lumOff val="40000"/>
                    </a:schemeClr>
                  </a:gs>
                </a:gsLst>
                <a:path path="circle">
                  <a:fillToRect l="50000" t="50000" r="50000" b="50000"/>
                </a:path>
                <a:tileRect/>
              </a:gradFill>
              <a:ln>
                <a:noFill/>
              </a:ln>
            </p:spPr>
            <p:txBody>
              <a:bodyPr vert="horz" wrap="square" lIns="91440" tIns="45720" rIns="91440" bIns="45720" numCol="1" anchor="t" anchorCtr="0" compatLnSpc="1"/>
              <a:lstStyle/>
              <a:p>
                <a:pPr lvl="0"/>
                <a:endParaRPr lang="vi-VN"/>
              </a:p>
            </p:txBody>
          </p:sp>
        </p:grpSp>
        <p:sp>
          <p:nvSpPr>
            <p:cNvPr id="92" name="Hình tự do 32"/>
            <p:cNvSpPr/>
            <p:nvPr/>
          </p:nvSpPr>
          <p:spPr bwMode="auto">
            <a:xfrm>
              <a:off x="9499406" y="5777362"/>
              <a:ext cx="384558" cy="386010"/>
            </a:xfrm>
            <a:custGeom>
              <a:avLst/>
              <a:gdLst>
                <a:gd name="T0" fmla="*/ 242 w 264"/>
                <a:gd name="T1" fmla="*/ 157 h 264"/>
                <a:gd name="T2" fmla="*/ 259 w 264"/>
                <a:gd name="T3" fmla="*/ 128 h 264"/>
                <a:gd name="T4" fmla="*/ 238 w 264"/>
                <a:gd name="T5" fmla="*/ 66 h 264"/>
                <a:gd name="T6" fmla="*/ 192 w 264"/>
                <a:gd name="T7" fmla="*/ 20 h 264"/>
                <a:gd name="T8" fmla="*/ 158 w 264"/>
                <a:gd name="T9" fmla="*/ 23 h 264"/>
                <a:gd name="T10" fmla="*/ 157 w 264"/>
                <a:gd name="T11" fmla="*/ 23 h 264"/>
                <a:gd name="T12" fmla="*/ 156 w 264"/>
                <a:gd name="T13" fmla="*/ 23 h 264"/>
                <a:gd name="T14" fmla="*/ 128 w 264"/>
                <a:gd name="T15" fmla="*/ 5 h 264"/>
                <a:gd name="T16" fmla="*/ 66 w 264"/>
                <a:gd name="T17" fmla="*/ 26 h 264"/>
                <a:gd name="T18" fmla="*/ 20 w 264"/>
                <a:gd name="T19" fmla="*/ 72 h 264"/>
                <a:gd name="T20" fmla="*/ 23 w 264"/>
                <a:gd name="T21" fmla="*/ 106 h 264"/>
                <a:gd name="T22" fmla="*/ 23 w 264"/>
                <a:gd name="T23" fmla="*/ 107 h 264"/>
                <a:gd name="T24" fmla="*/ 22 w 264"/>
                <a:gd name="T25" fmla="*/ 108 h 264"/>
                <a:gd name="T26" fmla="*/ 5 w 264"/>
                <a:gd name="T27" fmla="*/ 136 h 264"/>
                <a:gd name="T28" fmla="*/ 26 w 264"/>
                <a:gd name="T29" fmla="*/ 198 h 264"/>
                <a:gd name="T30" fmla="*/ 72 w 264"/>
                <a:gd name="T31" fmla="*/ 244 h 264"/>
                <a:gd name="T32" fmla="*/ 106 w 264"/>
                <a:gd name="T33" fmla="*/ 241 h 264"/>
                <a:gd name="T34" fmla="*/ 107 w 264"/>
                <a:gd name="T35" fmla="*/ 242 h 264"/>
                <a:gd name="T36" fmla="*/ 108 w 264"/>
                <a:gd name="T37" fmla="*/ 242 h 264"/>
                <a:gd name="T38" fmla="*/ 136 w 264"/>
                <a:gd name="T39" fmla="*/ 259 h 264"/>
                <a:gd name="T40" fmla="*/ 198 w 264"/>
                <a:gd name="T41" fmla="*/ 238 h 264"/>
                <a:gd name="T42" fmla="*/ 244 w 264"/>
                <a:gd name="T43" fmla="*/ 192 h 264"/>
                <a:gd name="T44" fmla="*/ 241 w 264"/>
                <a:gd name="T45" fmla="*/ 159 h 264"/>
                <a:gd name="T46" fmla="*/ 241 w 264"/>
                <a:gd name="T47" fmla="*/ 158 h 264"/>
                <a:gd name="T48" fmla="*/ 242 w 264"/>
                <a:gd name="T49" fmla="*/ 157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64" h="264">
                  <a:moveTo>
                    <a:pt x="242" y="157"/>
                  </a:moveTo>
                  <a:cubicBezTo>
                    <a:pt x="250" y="149"/>
                    <a:pt x="256" y="139"/>
                    <a:pt x="259" y="128"/>
                  </a:cubicBezTo>
                  <a:cubicBezTo>
                    <a:pt x="264" y="107"/>
                    <a:pt x="255" y="85"/>
                    <a:pt x="238" y="66"/>
                  </a:cubicBezTo>
                  <a:cubicBezTo>
                    <a:pt x="229" y="42"/>
                    <a:pt x="213" y="25"/>
                    <a:pt x="192" y="20"/>
                  </a:cubicBezTo>
                  <a:cubicBezTo>
                    <a:pt x="181" y="18"/>
                    <a:pt x="170" y="19"/>
                    <a:pt x="158" y="23"/>
                  </a:cubicBezTo>
                  <a:cubicBezTo>
                    <a:pt x="157" y="23"/>
                    <a:pt x="157" y="23"/>
                    <a:pt x="157" y="23"/>
                  </a:cubicBezTo>
                  <a:cubicBezTo>
                    <a:pt x="156" y="23"/>
                    <a:pt x="156" y="23"/>
                    <a:pt x="156" y="23"/>
                  </a:cubicBezTo>
                  <a:cubicBezTo>
                    <a:pt x="148" y="14"/>
                    <a:pt x="139" y="8"/>
                    <a:pt x="128" y="5"/>
                  </a:cubicBezTo>
                  <a:cubicBezTo>
                    <a:pt x="107" y="0"/>
                    <a:pt x="85" y="9"/>
                    <a:pt x="66" y="26"/>
                  </a:cubicBezTo>
                  <a:cubicBezTo>
                    <a:pt x="42" y="35"/>
                    <a:pt x="25" y="51"/>
                    <a:pt x="20" y="72"/>
                  </a:cubicBezTo>
                  <a:cubicBezTo>
                    <a:pt x="17" y="83"/>
                    <a:pt x="19" y="95"/>
                    <a:pt x="23" y="106"/>
                  </a:cubicBezTo>
                  <a:cubicBezTo>
                    <a:pt x="23" y="107"/>
                    <a:pt x="23" y="107"/>
                    <a:pt x="23" y="107"/>
                  </a:cubicBezTo>
                  <a:cubicBezTo>
                    <a:pt x="22" y="108"/>
                    <a:pt x="22" y="108"/>
                    <a:pt x="22" y="108"/>
                  </a:cubicBezTo>
                  <a:cubicBezTo>
                    <a:pt x="14" y="116"/>
                    <a:pt x="8" y="125"/>
                    <a:pt x="5" y="136"/>
                  </a:cubicBezTo>
                  <a:cubicBezTo>
                    <a:pt x="0" y="157"/>
                    <a:pt x="9" y="179"/>
                    <a:pt x="26" y="198"/>
                  </a:cubicBezTo>
                  <a:cubicBezTo>
                    <a:pt x="35" y="222"/>
                    <a:pt x="51" y="239"/>
                    <a:pt x="72" y="244"/>
                  </a:cubicBezTo>
                  <a:cubicBezTo>
                    <a:pt x="83" y="247"/>
                    <a:pt x="94" y="246"/>
                    <a:pt x="106" y="241"/>
                  </a:cubicBezTo>
                  <a:cubicBezTo>
                    <a:pt x="107" y="242"/>
                    <a:pt x="107" y="242"/>
                    <a:pt x="107" y="242"/>
                  </a:cubicBezTo>
                  <a:cubicBezTo>
                    <a:pt x="108" y="242"/>
                    <a:pt x="108" y="242"/>
                    <a:pt x="108" y="242"/>
                  </a:cubicBezTo>
                  <a:cubicBezTo>
                    <a:pt x="116" y="250"/>
                    <a:pt x="125" y="257"/>
                    <a:pt x="136" y="259"/>
                  </a:cubicBezTo>
                  <a:cubicBezTo>
                    <a:pt x="157" y="264"/>
                    <a:pt x="179" y="256"/>
                    <a:pt x="198" y="238"/>
                  </a:cubicBezTo>
                  <a:cubicBezTo>
                    <a:pt x="222" y="229"/>
                    <a:pt x="239" y="213"/>
                    <a:pt x="244" y="192"/>
                  </a:cubicBezTo>
                  <a:cubicBezTo>
                    <a:pt x="247" y="181"/>
                    <a:pt x="245" y="170"/>
                    <a:pt x="241" y="159"/>
                  </a:cubicBezTo>
                  <a:cubicBezTo>
                    <a:pt x="241" y="158"/>
                    <a:pt x="241" y="158"/>
                    <a:pt x="241" y="158"/>
                  </a:cubicBezTo>
                  <a:lnTo>
                    <a:pt x="242" y="157"/>
                  </a:lnTo>
                  <a:close/>
                </a:path>
              </a:pathLst>
            </a:custGeom>
            <a:solidFill>
              <a:schemeClr val="accent1">
                <a:lumMod val="75000"/>
              </a:schemeClr>
            </a:solidFill>
            <a:ln>
              <a:noFill/>
            </a:ln>
          </p:spPr>
          <p:txBody>
            <a:bodyPr vert="horz" wrap="square" lIns="91440" tIns="45720" rIns="91440" bIns="45720" numCol="1" anchor="t" anchorCtr="0" compatLnSpc="1"/>
            <a:lstStyle/>
            <a:p>
              <a:endParaRPr lang="vi-VN"/>
            </a:p>
          </p:txBody>
        </p:sp>
        <p:sp>
          <p:nvSpPr>
            <p:cNvPr id="93" name="Hình tự do 80"/>
            <p:cNvSpPr/>
            <p:nvPr/>
          </p:nvSpPr>
          <p:spPr bwMode="auto">
            <a:xfrm flipV="1">
              <a:off x="9258652" y="5397258"/>
              <a:ext cx="95955" cy="95955"/>
            </a:xfrm>
            <a:custGeom>
              <a:avLst/>
              <a:gdLst>
                <a:gd name="T0" fmla="*/ 76 w 76"/>
                <a:gd name="T1" fmla="*/ 39 h 76"/>
                <a:gd name="T2" fmla="*/ 67 w 76"/>
                <a:gd name="T3" fmla="*/ 32 h 76"/>
                <a:gd name="T4" fmla="*/ 73 w 76"/>
                <a:gd name="T5" fmla="*/ 23 h 76"/>
                <a:gd name="T6" fmla="*/ 62 w 76"/>
                <a:gd name="T7" fmla="*/ 20 h 76"/>
                <a:gd name="T8" fmla="*/ 63 w 76"/>
                <a:gd name="T9" fmla="*/ 10 h 76"/>
                <a:gd name="T10" fmla="*/ 49 w 76"/>
                <a:gd name="T11" fmla="*/ 15 h 76"/>
                <a:gd name="T12" fmla="*/ 43 w 76"/>
                <a:gd name="T13" fmla="*/ 0 h 76"/>
                <a:gd name="T14" fmla="*/ 37 w 76"/>
                <a:gd name="T15" fmla="*/ 6 h 76"/>
                <a:gd name="T16" fmla="*/ 31 w 76"/>
                <a:gd name="T17" fmla="*/ 0 h 76"/>
                <a:gd name="T18" fmla="*/ 26 w 76"/>
                <a:gd name="T19" fmla="*/ 13 h 76"/>
                <a:gd name="T20" fmla="*/ 13 w 76"/>
                <a:gd name="T21" fmla="*/ 9 h 76"/>
                <a:gd name="T22" fmla="*/ 15 w 76"/>
                <a:gd name="T23" fmla="*/ 21 h 76"/>
                <a:gd name="T24" fmla="*/ 3 w 76"/>
                <a:gd name="T25" fmla="*/ 23 h 76"/>
                <a:gd name="T26" fmla="*/ 8 w 76"/>
                <a:gd name="T27" fmla="*/ 31 h 76"/>
                <a:gd name="T28" fmla="*/ 0 w 76"/>
                <a:gd name="T29" fmla="*/ 37 h 76"/>
                <a:gd name="T30" fmla="*/ 9 w 76"/>
                <a:gd name="T31" fmla="*/ 44 h 76"/>
                <a:gd name="T32" fmla="*/ 3 w 76"/>
                <a:gd name="T33" fmla="*/ 53 h 76"/>
                <a:gd name="T34" fmla="*/ 13 w 76"/>
                <a:gd name="T35" fmla="*/ 56 h 76"/>
                <a:gd name="T36" fmla="*/ 12 w 76"/>
                <a:gd name="T37" fmla="*/ 66 h 76"/>
                <a:gd name="T38" fmla="*/ 27 w 76"/>
                <a:gd name="T39" fmla="*/ 61 h 76"/>
                <a:gd name="T40" fmla="*/ 32 w 76"/>
                <a:gd name="T41" fmla="*/ 76 h 76"/>
                <a:gd name="T42" fmla="*/ 38 w 76"/>
                <a:gd name="T43" fmla="*/ 70 h 76"/>
                <a:gd name="T44" fmla="*/ 45 w 76"/>
                <a:gd name="T45" fmla="*/ 76 h 76"/>
                <a:gd name="T46" fmla="*/ 50 w 76"/>
                <a:gd name="T47" fmla="*/ 63 h 76"/>
                <a:gd name="T48" fmla="*/ 62 w 76"/>
                <a:gd name="T49" fmla="*/ 67 h 76"/>
                <a:gd name="T50" fmla="*/ 61 w 76"/>
                <a:gd name="T51" fmla="*/ 55 h 76"/>
                <a:gd name="T52" fmla="*/ 73 w 76"/>
                <a:gd name="T53" fmla="*/ 53 h 76"/>
                <a:gd name="T54" fmla="*/ 68 w 76"/>
                <a:gd name="T55" fmla="*/ 45 h 76"/>
                <a:gd name="T56" fmla="*/ 76 w 76"/>
                <a:gd name="T57" fmla="*/ 39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6" h="76">
                  <a:moveTo>
                    <a:pt x="76" y="39"/>
                  </a:moveTo>
                  <a:cubicBezTo>
                    <a:pt x="76" y="36"/>
                    <a:pt x="73" y="34"/>
                    <a:pt x="67" y="32"/>
                  </a:cubicBezTo>
                  <a:cubicBezTo>
                    <a:pt x="71" y="28"/>
                    <a:pt x="74" y="25"/>
                    <a:pt x="73" y="23"/>
                  </a:cubicBezTo>
                  <a:cubicBezTo>
                    <a:pt x="72" y="20"/>
                    <a:pt x="68" y="20"/>
                    <a:pt x="62" y="20"/>
                  </a:cubicBezTo>
                  <a:cubicBezTo>
                    <a:pt x="65" y="15"/>
                    <a:pt x="65" y="11"/>
                    <a:pt x="63" y="10"/>
                  </a:cubicBezTo>
                  <a:cubicBezTo>
                    <a:pt x="61" y="8"/>
                    <a:pt x="56" y="10"/>
                    <a:pt x="49" y="15"/>
                  </a:cubicBezTo>
                  <a:cubicBezTo>
                    <a:pt x="48" y="6"/>
                    <a:pt x="46" y="1"/>
                    <a:pt x="43" y="0"/>
                  </a:cubicBezTo>
                  <a:cubicBezTo>
                    <a:pt x="41" y="0"/>
                    <a:pt x="39" y="2"/>
                    <a:pt x="37" y="6"/>
                  </a:cubicBezTo>
                  <a:cubicBezTo>
                    <a:pt x="35" y="2"/>
                    <a:pt x="33" y="0"/>
                    <a:pt x="31" y="0"/>
                  </a:cubicBezTo>
                  <a:cubicBezTo>
                    <a:pt x="28" y="1"/>
                    <a:pt x="26" y="6"/>
                    <a:pt x="26" y="13"/>
                  </a:cubicBezTo>
                  <a:cubicBezTo>
                    <a:pt x="20" y="9"/>
                    <a:pt x="16" y="7"/>
                    <a:pt x="13" y="9"/>
                  </a:cubicBezTo>
                  <a:cubicBezTo>
                    <a:pt x="11" y="10"/>
                    <a:pt x="12" y="15"/>
                    <a:pt x="15" y="21"/>
                  </a:cubicBezTo>
                  <a:cubicBezTo>
                    <a:pt x="8" y="20"/>
                    <a:pt x="4" y="20"/>
                    <a:pt x="3" y="23"/>
                  </a:cubicBezTo>
                  <a:cubicBezTo>
                    <a:pt x="2" y="25"/>
                    <a:pt x="4" y="28"/>
                    <a:pt x="8" y="31"/>
                  </a:cubicBezTo>
                  <a:cubicBezTo>
                    <a:pt x="3" y="33"/>
                    <a:pt x="0" y="35"/>
                    <a:pt x="0" y="37"/>
                  </a:cubicBezTo>
                  <a:cubicBezTo>
                    <a:pt x="0" y="40"/>
                    <a:pt x="3" y="42"/>
                    <a:pt x="9" y="44"/>
                  </a:cubicBezTo>
                  <a:cubicBezTo>
                    <a:pt x="4" y="48"/>
                    <a:pt x="2" y="51"/>
                    <a:pt x="3" y="53"/>
                  </a:cubicBezTo>
                  <a:cubicBezTo>
                    <a:pt x="4" y="56"/>
                    <a:pt x="8" y="56"/>
                    <a:pt x="13" y="56"/>
                  </a:cubicBezTo>
                  <a:cubicBezTo>
                    <a:pt x="11" y="61"/>
                    <a:pt x="10" y="65"/>
                    <a:pt x="12" y="66"/>
                  </a:cubicBezTo>
                  <a:cubicBezTo>
                    <a:pt x="14" y="68"/>
                    <a:pt x="20" y="66"/>
                    <a:pt x="27" y="61"/>
                  </a:cubicBezTo>
                  <a:cubicBezTo>
                    <a:pt x="27" y="70"/>
                    <a:pt x="29" y="75"/>
                    <a:pt x="32" y="76"/>
                  </a:cubicBezTo>
                  <a:cubicBezTo>
                    <a:pt x="34" y="76"/>
                    <a:pt x="36" y="74"/>
                    <a:pt x="38" y="70"/>
                  </a:cubicBezTo>
                  <a:cubicBezTo>
                    <a:pt x="41" y="74"/>
                    <a:pt x="43" y="76"/>
                    <a:pt x="45" y="76"/>
                  </a:cubicBezTo>
                  <a:cubicBezTo>
                    <a:pt x="48" y="75"/>
                    <a:pt x="49" y="70"/>
                    <a:pt x="50" y="63"/>
                  </a:cubicBezTo>
                  <a:cubicBezTo>
                    <a:pt x="55" y="67"/>
                    <a:pt x="60" y="69"/>
                    <a:pt x="62" y="67"/>
                  </a:cubicBezTo>
                  <a:cubicBezTo>
                    <a:pt x="64" y="66"/>
                    <a:pt x="63" y="61"/>
                    <a:pt x="61" y="55"/>
                  </a:cubicBezTo>
                  <a:cubicBezTo>
                    <a:pt x="67" y="56"/>
                    <a:pt x="72" y="56"/>
                    <a:pt x="73" y="53"/>
                  </a:cubicBezTo>
                  <a:cubicBezTo>
                    <a:pt x="74" y="51"/>
                    <a:pt x="72" y="48"/>
                    <a:pt x="68" y="45"/>
                  </a:cubicBezTo>
                  <a:cubicBezTo>
                    <a:pt x="73" y="43"/>
                    <a:pt x="76" y="41"/>
                    <a:pt x="76" y="39"/>
                  </a:cubicBezTo>
                  <a:close/>
                </a:path>
              </a:pathLst>
            </a:custGeom>
            <a:solidFill>
              <a:schemeClr val="tx1"/>
            </a:solidFill>
            <a:ln>
              <a:noFill/>
            </a:ln>
          </p:spPr>
          <p:txBody>
            <a:bodyPr vert="horz" wrap="square" lIns="91440" tIns="45720" rIns="91440" bIns="45720" numCol="1" anchor="t" anchorCtr="0" compatLnSpc="1"/>
            <a:lstStyle/>
            <a:p>
              <a:endParaRPr lang="vi-VN"/>
            </a:p>
          </p:txBody>
        </p:sp>
        <p:sp>
          <p:nvSpPr>
            <p:cNvPr id="94" name="Hình tự do 80"/>
            <p:cNvSpPr/>
            <p:nvPr/>
          </p:nvSpPr>
          <p:spPr bwMode="auto">
            <a:xfrm>
              <a:off x="7300068" y="5810013"/>
              <a:ext cx="242888" cy="242888"/>
            </a:xfrm>
            <a:custGeom>
              <a:avLst/>
              <a:gdLst>
                <a:gd name="T0" fmla="*/ 76 w 76"/>
                <a:gd name="T1" fmla="*/ 39 h 76"/>
                <a:gd name="T2" fmla="*/ 67 w 76"/>
                <a:gd name="T3" fmla="*/ 32 h 76"/>
                <a:gd name="T4" fmla="*/ 73 w 76"/>
                <a:gd name="T5" fmla="*/ 23 h 76"/>
                <a:gd name="T6" fmla="*/ 62 w 76"/>
                <a:gd name="T7" fmla="*/ 20 h 76"/>
                <a:gd name="T8" fmla="*/ 63 w 76"/>
                <a:gd name="T9" fmla="*/ 10 h 76"/>
                <a:gd name="T10" fmla="*/ 49 w 76"/>
                <a:gd name="T11" fmla="*/ 15 h 76"/>
                <a:gd name="T12" fmla="*/ 43 w 76"/>
                <a:gd name="T13" fmla="*/ 0 h 76"/>
                <a:gd name="T14" fmla="*/ 37 w 76"/>
                <a:gd name="T15" fmla="*/ 6 h 76"/>
                <a:gd name="T16" fmla="*/ 31 w 76"/>
                <a:gd name="T17" fmla="*/ 0 h 76"/>
                <a:gd name="T18" fmla="*/ 26 w 76"/>
                <a:gd name="T19" fmla="*/ 13 h 76"/>
                <a:gd name="T20" fmla="*/ 13 w 76"/>
                <a:gd name="T21" fmla="*/ 9 h 76"/>
                <a:gd name="T22" fmla="*/ 15 w 76"/>
                <a:gd name="T23" fmla="*/ 21 h 76"/>
                <a:gd name="T24" fmla="*/ 3 w 76"/>
                <a:gd name="T25" fmla="*/ 23 h 76"/>
                <a:gd name="T26" fmla="*/ 8 w 76"/>
                <a:gd name="T27" fmla="*/ 31 h 76"/>
                <a:gd name="T28" fmla="*/ 0 w 76"/>
                <a:gd name="T29" fmla="*/ 37 h 76"/>
                <a:gd name="T30" fmla="*/ 9 w 76"/>
                <a:gd name="T31" fmla="*/ 44 h 76"/>
                <a:gd name="T32" fmla="*/ 3 w 76"/>
                <a:gd name="T33" fmla="*/ 53 h 76"/>
                <a:gd name="T34" fmla="*/ 13 w 76"/>
                <a:gd name="T35" fmla="*/ 56 h 76"/>
                <a:gd name="T36" fmla="*/ 12 w 76"/>
                <a:gd name="T37" fmla="*/ 66 h 76"/>
                <a:gd name="T38" fmla="*/ 27 w 76"/>
                <a:gd name="T39" fmla="*/ 61 h 76"/>
                <a:gd name="T40" fmla="*/ 32 w 76"/>
                <a:gd name="T41" fmla="*/ 76 h 76"/>
                <a:gd name="T42" fmla="*/ 38 w 76"/>
                <a:gd name="T43" fmla="*/ 70 h 76"/>
                <a:gd name="T44" fmla="*/ 45 w 76"/>
                <a:gd name="T45" fmla="*/ 76 h 76"/>
                <a:gd name="T46" fmla="*/ 50 w 76"/>
                <a:gd name="T47" fmla="*/ 63 h 76"/>
                <a:gd name="T48" fmla="*/ 62 w 76"/>
                <a:gd name="T49" fmla="*/ 67 h 76"/>
                <a:gd name="T50" fmla="*/ 61 w 76"/>
                <a:gd name="T51" fmla="*/ 55 h 76"/>
                <a:gd name="T52" fmla="*/ 73 w 76"/>
                <a:gd name="T53" fmla="*/ 53 h 76"/>
                <a:gd name="T54" fmla="*/ 68 w 76"/>
                <a:gd name="T55" fmla="*/ 45 h 76"/>
                <a:gd name="T56" fmla="*/ 76 w 76"/>
                <a:gd name="T57" fmla="*/ 39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6" h="76">
                  <a:moveTo>
                    <a:pt x="76" y="39"/>
                  </a:moveTo>
                  <a:cubicBezTo>
                    <a:pt x="76" y="36"/>
                    <a:pt x="73" y="34"/>
                    <a:pt x="67" y="32"/>
                  </a:cubicBezTo>
                  <a:cubicBezTo>
                    <a:pt x="71" y="28"/>
                    <a:pt x="74" y="25"/>
                    <a:pt x="73" y="23"/>
                  </a:cubicBezTo>
                  <a:cubicBezTo>
                    <a:pt x="72" y="20"/>
                    <a:pt x="68" y="20"/>
                    <a:pt x="62" y="20"/>
                  </a:cubicBezTo>
                  <a:cubicBezTo>
                    <a:pt x="65" y="15"/>
                    <a:pt x="65" y="11"/>
                    <a:pt x="63" y="10"/>
                  </a:cubicBezTo>
                  <a:cubicBezTo>
                    <a:pt x="61" y="8"/>
                    <a:pt x="56" y="10"/>
                    <a:pt x="49" y="15"/>
                  </a:cubicBezTo>
                  <a:cubicBezTo>
                    <a:pt x="48" y="6"/>
                    <a:pt x="46" y="1"/>
                    <a:pt x="43" y="0"/>
                  </a:cubicBezTo>
                  <a:cubicBezTo>
                    <a:pt x="41" y="0"/>
                    <a:pt x="39" y="2"/>
                    <a:pt x="37" y="6"/>
                  </a:cubicBezTo>
                  <a:cubicBezTo>
                    <a:pt x="35" y="2"/>
                    <a:pt x="33" y="0"/>
                    <a:pt x="31" y="0"/>
                  </a:cubicBezTo>
                  <a:cubicBezTo>
                    <a:pt x="28" y="1"/>
                    <a:pt x="26" y="6"/>
                    <a:pt x="26" y="13"/>
                  </a:cubicBezTo>
                  <a:cubicBezTo>
                    <a:pt x="20" y="9"/>
                    <a:pt x="16" y="7"/>
                    <a:pt x="13" y="9"/>
                  </a:cubicBezTo>
                  <a:cubicBezTo>
                    <a:pt x="11" y="10"/>
                    <a:pt x="12" y="15"/>
                    <a:pt x="15" y="21"/>
                  </a:cubicBezTo>
                  <a:cubicBezTo>
                    <a:pt x="8" y="20"/>
                    <a:pt x="4" y="20"/>
                    <a:pt x="3" y="23"/>
                  </a:cubicBezTo>
                  <a:cubicBezTo>
                    <a:pt x="2" y="25"/>
                    <a:pt x="4" y="28"/>
                    <a:pt x="8" y="31"/>
                  </a:cubicBezTo>
                  <a:cubicBezTo>
                    <a:pt x="3" y="33"/>
                    <a:pt x="0" y="35"/>
                    <a:pt x="0" y="37"/>
                  </a:cubicBezTo>
                  <a:cubicBezTo>
                    <a:pt x="0" y="40"/>
                    <a:pt x="3" y="42"/>
                    <a:pt x="9" y="44"/>
                  </a:cubicBezTo>
                  <a:cubicBezTo>
                    <a:pt x="4" y="48"/>
                    <a:pt x="2" y="51"/>
                    <a:pt x="3" y="53"/>
                  </a:cubicBezTo>
                  <a:cubicBezTo>
                    <a:pt x="4" y="56"/>
                    <a:pt x="8" y="56"/>
                    <a:pt x="13" y="56"/>
                  </a:cubicBezTo>
                  <a:cubicBezTo>
                    <a:pt x="11" y="61"/>
                    <a:pt x="10" y="65"/>
                    <a:pt x="12" y="66"/>
                  </a:cubicBezTo>
                  <a:cubicBezTo>
                    <a:pt x="14" y="68"/>
                    <a:pt x="20" y="66"/>
                    <a:pt x="27" y="61"/>
                  </a:cubicBezTo>
                  <a:cubicBezTo>
                    <a:pt x="27" y="70"/>
                    <a:pt x="29" y="75"/>
                    <a:pt x="32" y="76"/>
                  </a:cubicBezTo>
                  <a:cubicBezTo>
                    <a:pt x="34" y="76"/>
                    <a:pt x="36" y="74"/>
                    <a:pt x="38" y="70"/>
                  </a:cubicBezTo>
                  <a:cubicBezTo>
                    <a:pt x="41" y="74"/>
                    <a:pt x="43" y="76"/>
                    <a:pt x="45" y="76"/>
                  </a:cubicBezTo>
                  <a:cubicBezTo>
                    <a:pt x="48" y="75"/>
                    <a:pt x="49" y="70"/>
                    <a:pt x="50" y="63"/>
                  </a:cubicBezTo>
                  <a:cubicBezTo>
                    <a:pt x="55" y="67"/>
                    <a:pt x="60" y="69"/>
                    <a:pt x="62" y="67"/>
                  </a:cubicBezTo>
                  <a:cubicBezTo>
                    <a:pt x="64" y="66"/>
                    <a:pt x="63" y="61"/>
                    <a:pt x="61" y="55"/>
                  </a:cubicBezTo>
                  <a:cubicBezTo>
                    <a:pt x="67" y="56"/>
                    <a:pt x="72" y="56"/>
                    <a:pt x="73" y="53"/>
                  </a:cubicBezTo>
                  <a:cubicBezTo>
                    <a:pt x="74" y="51"/>
                    <a:pt x="72" y="48"/>
                    <a:pt x="68" y="45"/>
                  </a:cubicBezTo>
                  <a:cubicBezTo>
                    <a:pt x="73" y="43"/>
                    <a:pt x="76" y="41"/>
                    <a:pt x="76" y="39"/>
                  </a:cubicBezTo>
                  <a:close/>
                </a:path>
              </a:pathLst>
            </a:custGeom>
            <a:solidFill>
              <a:schemeClr val="accent2">
                <a:lumMod val="75000"/>
              </a:schemeClr>
            </a:solidFill>
            <a:ln>
              <a:noFill/>
            </a:ln>
          </p:spPr>
          <p:txBody>
            <a:bodyPr vert="horz" wrap="square" lIns="91440" tIns="45720" rIns="91440" bIns="45720" numCol="1" anchor="t" anchorCtr="0" compatLnSpc="1"/>
            <a:lstStyle/>
            <a:p>
              <a:endParaRPr lang="vi-VN"/>
            </a:p>
          </p:txBody>
        </p:sp>
        <p:sp>
          <p:nvSpPr>
            <p:cNvPr id="95" name="Hình tự do 84"/>
            <p:cNvSpPr/>
            <p:nvPr/>
          </p:nvSpPr>
          <p:spPr bwMode="auto">
            <a:xfrm>
              <a:off x="8076679" y="5734073"/>
              <a:ext cx="164550" cy="161261"/>
            </a:xfrm>
            <a:custGeom>
              <a:avLst/>
              <a:gdLst>
                <a:gd name="T0" fmla="*/ 49 w 50"/>
                <a:gd name="T1" fmla="*/ 26 h 49"/>
                <a:gd name="T2" fmla="*/ 48 w 50"/>
                <a:gd name="T3" fmla="*/ 20 h 49"/>
                <a:gd name="T4" fmla="*/ 47 w 50"/>
                <a:gd name="T5" fmla="*/ 13 h 49"/>
                <a:gd name="T6" fmla="*/ 37 w 50"/>
                <a:gd name="T7" fmla="*/ 7 h 49"/>
                <a:gd name="T8" fmla="*/ 27 w 50"/>
                <a:gd name="T9" fmla="*/ 0 h 49"/>
                <a:gd name="T10" fmla="*/ 20 w 50"/>
                <a:gd name="T11" fmla="*/ 2 h 49"/>
                <a:gd name="T12" fmla="*/ 13 w 50"/>
                <a:gd name="T13" fmla="*/ 3 h 49"/>
                <a:gd name="T14" fmla="*/ 7 w 50"/>
                <a:gd name="T15" fmla="*/ 13 h 49"/>
                <a:gd name="T16" fmla="*/ 0 w 50"/>
                <a:gd name="T17" fmla="*/ 23 h 49"/>
                <a:gd name="T18" fmla="*/ 2 w 50"/>
                <a:gd name="T19" fmla="*/ 30 h 49"/>
                <a:gd name="T20" fmla="*/ 3 w 50"/>
                <a:gd name="T21" fmla="*/ 36 h 49"/>
                <a:gd name="T22" fmla="*/ 13 w 50"/>
                <a:gd name="T23" fmla="*/ 43 h 49"/>
                <a:gd name="T24" fmla="*/ 23 w 50"/>
                <a:gd name="T25" fmla="*/ 49 h 49"/>
                <a:gd name="T26" fmla="*/ 30 w 50"/>
                <a:gd name="T27" fmla="*/ 48 h 49"/>
                <a:gd name="T28" fmla="*/ 37 w 50"/>
                <a:gd name="T29" fmla="*/ 46 h 49"/>
                <a:gd name="T30" fmla="*/ 43 w 50"/>
                <a:gd name="T31" fmla="*/ 37 h 49"/>
                <a:gd name="T32" fmla="*/ 49 w 50"/>
                <a:gd name="T33" fmla="*/ 26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0" h="49">
                  <a:moveTo>
                    <a:pt x="49" y="26"/>
                  </a:moveTo>
                  <a:cubicBezTo>
                    <a:pt x="50" y="24"/>
                    <a:pt x="49" y="22"/>
                    <a:pt x="48" y="20"/>
                  </a:cubicBezTo>
                  <a:cubicBezTo>
                    <a:pt x="48" y="17"/>
                    <a:pt x="48" y="15"/>
                    <a:pt x="47" y="13"/>
                  </a:cubicBezTo>
                  <a:cubicBezTo>
                    <a:pt x="45" y="10"/>
                    <a:pt x="41" y="7"/>
                    <a:pt x="37" y="7"/>
                  </a:cubicBezTo>
                  <a:cubicBezTo>
                    <a:pt x="34" y="3"/>
                    <a:pt x="31" y="0"/>
                    <a:pt x="27" y="0"/>
                  </a:cubicBezTo>
                  <a:cubicBezTo>
                    <a:pt x="24" y="0"/>
                    <a:pt x="22" y="1"/>
                    <a:pt x="20" y="2"/>
                  </a:cubicBezTo>
                  <a:cubicBezTo>
                    <a:pt x="18" y="2"/>
                    <a:pt x="15" y="2"/>
                    <a:pt x="13" y="3"/>
                  </a:cubicBezTo>
                  <a:cubicBezTo>
                    <a:pt x="10" y="5"/>
                    <a:pt x="7" y="9"/>
                    <a:pt x="7" y="13"/>
                  </a:cubicBezTo>
                  <a:cubicBezTo>
                    <a:pt x="3" y="16"/>
                    <a:pt x="1" y="19"/>
                    <a:pt x="0" y="23"/>
                  </a:cubicBezTo>
                  <a:cubicBezTo>
                    <a:pt x="0" y="25"/>
                    <a:pt x="1" y="28"/>
                    <a:pt x="2" y="30"/>
                  </a:cubicBezTo>
                  <a:cubicBezTo>
                    <a:pt x="2" y="32"/>
                    <a:pt x="2" y="34"/>
                    <a:pt x="3" y="36"/>
                  </a:cubicBezTo>
                  <a:cubicBezTo>
                    <a:pt x="5" y="40"/>
                    <a:pt x="9" y="42"/>
                    <a:pt x="13" y="43"/>
                  </a:cubicBezTo>
                  <a:cubicBezTo>
                    <a:pt x="16" y="47"/>
                    <a:pt x="19" y="49"/>
                    <a:pt x="23" y="49"/>
                  </a:cubicBezTo>
                  <a:cubicBezTo>
                    <a:pt x="25" y="49"/>
                    <a:pt x="28" y="49"/>
                    <a:pt x="30" y="48"/>
                  </a:cubicBezTo>
                  <a:cubicBezTo>
                    <a:pt x="32" y="48"/>
                    <a:pt x="34" y="48"/>
                    <a:pt x="37" y="46"/>
                  </a:cubicBezTo>
                  <a:cubicBezTo>
                    <a:pt x="40" y="45"/>
                    <a:pt x="42" y="41"/>
                    <a:pt x="43" y="37"/>
                  </a:cubicBezTo>
                  <a:cubicBezTo>
                    <a:pt x="47" y="34"/>
                    <a:pt x="49" y="30"/>
                    <a:pt x="49" y="26"/>
                  </a:cubicBezTo>
                  <a:close/>
                </a:path>
              </a:pathLst>
            </a:custGeom>
            <a:solidFill>
              <a:schemeClr val="accent1">
                <a:lumMod val="75000"/>
              </a:schemeClr>
            </a:solidFill>
            <a:ln>
              <a:noFill/>
            </a:ln>
          </p:spPr>
          <p:txBody>
            <a:bodyPr vert="horz" wrap="square" lIns="91440" tIns="45720" rIns="91440" bIns="45720" numCol="1" anchor="t" anchorCtr="0" compatLnSpc="1"/>
            <a:lstStyle/>
            <a:p>
              <a:endParaRPr lang="vi-VN"/>
            </a:p>
          </p:txBody>
        </p:sp>
        <p:sp>
          <p:nvSpPr>
            <p:cNvPr id="96" name="Hình tự do 84"/>
            <p:cNvSpPr/>
            <p:nvPr/>
          </p:nvSpPr>
          <p:spPr bwMode="auto">
            <a:xfrm>
              <a:off x="7368564" y="5884605"/>
              <a:ext cx="105896" cy="103780"/>
            </a:xfrm>
            <a:custGeom>
              <a:avLst/>
              <a:gdLst>
                <a:gd name="T0" fmla="*/ 49 w 50"/>
                <a:gd name="T1" fmla="*/ 26 h 49"/>
                <a:gd name="T2" fmla="*/ 48 w 50"/>
                <a:gd name="T3" fmla="*/ 20 h 49"/>
                <a:gd name="T4" fmla="*/ 47 w 50"/>
                <a:gd name="T5" fmla="*/ 13 h 49"/>
                <a:gd name="T6" fmla="*/ 37 w 50"/>
                <a:gd name="T7" fmla="*/ 7 h 49"/>
                <a:gd name="T8" fmla="*/ 27 w 50"/>
                <a:gd name="T9" fmla="*/ 0 h 49"/>
                <a:gd name="T10" fmla="*/ 20 w 50"/>
                <a:gd name="T11" fmla="*/ 2 h 49"/>
                <a:gd name="T12" fmla="*/ 13 w 50"/>
                <a:gd name="T13" fmla="*/ 3 h 49"/>
                <a:gd name="T14" fmla="*/ 7 w 50"/>
                <a:gd name="T15" fmla="*/ 13 h 49"/>
                <a:gd name="T16" fmla="*/ 0 w 50"/>
                <a:gd name="T17" fmla="*/ 23 h 49"/>
                <a:gd name="T18" fmla="*/ 2 w 50"/>
                <a:gd name="T19" fmla="*/ 30 h 49"/>
                <a:gd name="T20" fmla="*/ 3 w 50"/>
                <a:gd name="T21" fmla="*/ 36 h 49"/>
                <a:gd name="T22" fmla="*/ 13 w 50"/>
                <a:gd name="T23" fmla="*/ 43 h 49"/>
                <a:gd name="T24" fmla="*/ 23 w 50"/>
                <a:gd name="T25" fmla="*/ 49 h 49"/>
                <a:gd name="T26" fmla="*/ 30 w 50"/>
                <a:gd name="T27" fmla="*/ 48 h 49"/>
                <a:gd name="T28" fmla="*/ 37 w 50"/>
                <a:gd name="T29" fmla="*/ 46 h 49"/>
                <a:gd name="T30" fmla="*/ 43 w 50"/>
                <a:gd name="T31" fmla="*/ 37 h 49"/>
                <a:gd name="T32" fmla="*/ 49 w 50"/>
                <a:gd name="T33" fmla="*/ 26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0" h="49">
                  <a:moveTo>
                    <a:pt x="49" y="26"/>
                  </a:moveTo>
                  <a:cubicBezTo>
                    <a:pt x="50" y="24"/>
                    <a:pt x="49" y="22"/>
                    <a:pt x="48" y="20"/>
                  </a:cubicBezTo>
                  <a:cubicBezTo>
                    <a:pt x="48" y="17"/>
                    <a:pt x="48" y="15"/>
                    <a:pt x="47" y="13"/>
                  </a:cubicBezTo>
                  <a:cubicBezTo>
                    <a:pt x="45" y="10"/>
                    <a:pt x="41" y="7"/>
                    <a:pt x="37" y="7"/>
                  </a:cubicBezTo>
                  <a:cubicBezTo>
                    <a:pt x="34" y="3"/>
                    <a:pt x="31" y="0"/>
                    <a:pt x="27" y="0"/>
                  </a:cubicBezTo>
                  <a:cubicBezTo>
                    <a:pt x="24" y="0"/>
                    <a:pt x="22" y="1"/>
                    <a:pt x="20" y="2"/>
                  </a:cubicBezTo>
                  <a:cubicBezTo>
                    <a:pt x="18" y="2"/>
                    <a:pt x="15" y="2"/>
                    <a:pt x="13" y="3"/>
                  </a:cubicBezTo>
                  <a:cubicBezTo>
                    <a:pt x="10" y="5"/>
                    <a:pt x="7" y="9"/>
                    <a:pt x="7" y="13"/>
                  </a:cubicBezTo>
                  <a:cubicBezTo>
                    <a:pt x="3" y="16"/>
                    <a:pt x="1" y="19"/>
                    <a:pt x="0" y="23"/>
                  </a:cubicBezTo>
                  <a:cubicBezTo>
                    <a:pt x="0" y="25"/>
                    <a:pt x="1" y="28"/>
                    <a:pt x="2" y="30"/>
                  </a:cubicBezTo>
                  <a:cubicBezTo>
                    <a:pt x="2" y="32"/>
                    <a:pt x="2" y="34"/>
                    <a:pt x="3" y="36"/>
                  </a:cubicBezTo>
                  <a:cubicBezTo>
                    <a:pt x="5" y="40"/>
                    <a:pt x="9" y="42"/>
                    <a:pt x="13" y="43"/>
                  </a:cubicBezTo>
                  <a:cubicBezTo>
                    <a:pt x="16" y="47"/>
                    <a:pt x="19" y="49"/>
                    <a:pt x="23" y="49"/>
                  </a:cubicBezTo>
                  <a:cubicBezTo>
                    <a:pt x="25" y="49"/>
                    <a:pt x="28" y="49"/>
                    <a:pt x="30" y="48"/>
                  </a:cubicBezTo>
                  <a:cubicBezTo>
                    <a:pt x="32" y="48"/>
                    <a:pt x="34" y="48"/>
                    <a:pt x="37" y="46"/>
                  </a:cubicBezTo>
                  <a:cubicBezTo>
                    <a:pt x="40" y="45"/>
                    <a:pt x="42" y="41"/>
                    <a:pt x="43" y="37"/>
                  </a:cubicBezTo>
                  <a:cubicBezTo>
                    <a:pt x="47" y="34"/>
                    <a:pt x="49" y="30"/>
                    <a:pt x="49" y="26"/>
                  </a:cubicBezTo>
                  <a:close/>
                </a:path>
              </a:pathLst>
            </a:custGeom>
            <a:solidFill>
              <a:schemeClr val="accent2">
                <a:lumMod val="20000"/>
                <a:lumOff val="80000"/>
              </a:schemeClr>
            </a:solidFill>
            <a:ln>
              <a:noFill/>
            </a:ln>
          </p:spPr>
          <p:txBody>
            <a:bodyPr vert="horz" wrap="square" lIns="91440" tIns="45720" rIns="91440" bIns="45720" numCol="1" anchor="t" anchorCtr="0" compatLnSpc="1"/>
            <a:lstStyle/>
            <a:p>
              <a:endParaRPr lang="vi-VN"/>
            </a:p>
          </p:txBody>
        </p:sp>
        <p:sp>
          <p:nvSpPr>
            <p:cNvPr id="97" name="Hình bầu dục 96"/>
            <p:cNvSpPr/>
            <p:nvPr/>
          </p:nvSpPr>
          <p:spPr>
            <a:xfrm flipH="1">
              <a:off x="9615485" y="5894167"/>
              <a:ext cx="152400" cy="152400"/>
            </a:xfrm>
            <a:prstGeom prst="ellipse">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nvGrpSpPr>
            <p:cNvPr id="98" name="Nhóm 97"/>
            <p:cNvGrpSpPr/>
            <p:nvPr/>
          </p:nvGrpSpPr>
          <p:grpSpPr>
            <a:xfrm>
              <a:off x="4803790" y="5319186"/>
              <a:ext cx="2690707" cy="1385231"/>
              <a:chOff x="5184534" y="1125344"/>
              <a:chExt cx="2690707" cy="1385231"/>
            </a:xfrm>
          </p:grpSpPr>
          <p:sp>
            <p:nvSpPr>
              <p:cNvPr id="99" name="Hình tự do 67"/>
              <p:cNvSpPr/>
              <p:nvPr/>
            </p:nvSpPr>
            <p:spPr bwMode="auto">
              <a:xfrm rot="8881702">
                <a:off x="6702013" y="1340794"/>
                <a:ext cx="1173228" cy="1169781"/>
              </a:xfrm>
              <a:custGeom>
                <a:avLst/>
                <a:gdLst>
                  <a:gd name="T0" fmla="*/ 100 w 128"/>
                  <a:gd name="T1" fmla="*/ 86 h 143"/>
                  <a:gd name="T2" fmla="*/ 98 w 128"/>
                  <a:gd name="T3" fmla="*/ 86 h 143"/>
                  <a:gd name="T4" fmla="*/ 96 w 128"/>
                  <a:gd name="T5" fmla="*/ 83 h 143"/>
                  <a:gd name="T6" fmla="*/ 24 w 128"/>
                  <a:gd name="T7" fmla="*/ 15 h 143"/>
                  <a:gd name="T8" fmla="*/ 95 w 128"/>
                  <a:gd name="T9" fmla="*/ 87 h 143"/>
                  <a:gd name="T10" fmla="*/ 6 w 128"/>
                  <a:gd name="T11" fmla="*/ 117 h 143"/>
                  <a:gd name="T12" fmla="*/ 100 w 128"/>
                  <a:gd name="T13" fmla="*/ 86 h 143"/>
                  <a:gd name="connsiteX0" fmla="*/ 7394 w 7741"/>
                  <a:gd name="connsiteY0" fmla="*/ 5105 h 7714"/>
                  <a:gd name="connsiteX1" fmla="*/ 7237 w 7741"/>
                  <a:gd name="connsiteY1" fmla="*/ 5105 h 7714"/>
                  <a:gd name="connsiteX2" fmla="*/ 7081 w 7741"/>
                  <a:gd name="connsiteY2" fmla="*/ 4895 h 7714"/>
                  <a:gd name="connsiteX3" fmla="*/ 1456 w 7741"/>
                  <a:gd name="connsiteY3" fmla="*/ 140 h 7714"/>
                  <a:gd name="connsiteX4" fmla="*/ 7003 w 7741"/>
                  <a:gd name="connsiteY4" fmla="*/ 5175 h 7714"/>
                  <a:gd name="connsiteX5" fmla="*/ 50 w 7741"/>
                  <a:gd name="connsiteY5" fmla="*/ 7273 h 7714"/>
                  <a:gd name="connsiteX6" fmla="*/ 7394 w 7741"/>
                  <a:gd name="connsiteY6" fmla="*/ 5105 h 7714"/>
                  <a:gd name="connsiteX0-1" fmla="*/ 9558 w 10006"/>
                  <a:gd name="connsiteY0-2" fmla="*/ 6618 h 10000"/>
                  <a:gd name="connsiteX1-3" fmla="*/ 9355 w 10006"/>
                  <a:gd name="connsiteY1-4" fmla="*/ 6618 h 10000"/>
                  <a:gd name="connsiteX2-5" fmla="*/ 9153 w 10006"/>
                  <a:gd name="connsiteY2-6" fmla="*/ 6346 h 10000"/>
                  <a:gd name="connsiteX3-7" fmla="*/ 1887 w 10006"/>
                  <a:gd name="connsiteY3-8" fmla="*/ 181 h 10000"/>
                  <a:gd name="connsiteX4-9" fmla="*/ 8236 w 10006"/>
                  <a:gd name="connsiteY4-10" fmla="*/ 6348 h 10000"/>
                  <a:gd name="connsiteX5-11" fmla="*/ 71 w 10006"/>
                  <a:gd name="connsiteY5-12" fmla="*/ 9428 h 10000"/>
                  <a:gd name="connsiteX6-13" fmla="*/ 9558 w 10006"/>
                  <a:gd name="connsiteY6-14" fmla="*/ 6618 h 10000"/>
                  <a:gd name="connsiteX0-15" fmla="*/ 9558 w 10006"/>
                  <a:gd name="connsiteY0-16" fmla="*/ 6652 h 10034"/>
                  <a:gd name="connsiteX1-17" fmla="*/ 9355 w 10006"/>
                  <a:gd name="connsiteY1-18" fmla="*/ 6652 h 10034"/>
                  <a:gd name="connsiteX2-19" fmla="*/ 9153 w 10006"/>
                  <a:gd name="connsiteY2-20" fmla="*/ 6380 h 10034"/>
                  <a:gd name="connsiteX3-21" fmla="*/ 1887 w 10006"/>
                  <a:gd name="connsiteY3-22" fmla="*/ 215 h 10034"/>
                  <a:gd name="connsiteX4-23" fmla="*/ 8236 w 10006"/>
                  <a:gd name="connsiteY4-24" fmla="*/ 6382 h 10034"/>
                  <a:gd name="connsiteX5-25" fmla="*/ 71 w 10006"/>
                  <a:gd name="connsiteY5-26" fmla="*/ 9462 h 10034"/>
                  <a:gd name="connsiteX6-27" fmla="*/ 9558 w 10006"/>
                  <a:gd name="connsiteY6-28" fmla="*/ 6652 h 10034"/>
                  <a:gd name="connsiteX0-29" fmla="*/ 9558 w 9558"/>
                  <a:gd name="connsiteY0-30" fmla="*/ 6652 h 10197"/>
                  <a:gd name="connsiteX1-31" fmla="*/ 9355 w 9558"/>
                  <a:gd name="connsiteY1-32" fmla="*/ 6652 h 10197"/>
                  <a:gd name="connsiteX2-33" fmla="*/ 9153 w 9558"/>
                  <a:gd name="connsiteY2-34" fmla="*/ 6380 h 10197"/>
                  <a:gd name="connsiteX3-35" fmla="*/ 1887 w 9558"/>
                  <a:gd name="connsiteY3-36" fmla="*/ 215 h 10197"/>
                  <a:gd name="connsiteX4-37" fmla="*/ 8236 w 9558"/>
                  <a:gd name="connsiteY4-38" fmla="*/ 6382 h 10197"/>
                  <a:gd name="connsiteX5-39" fmla="*/ 71 w 9558"/>
                  <a:gd name="connsiteY5-40" fmla="*/ 9462 h 10197"/>
                  <a:gd name="connsiteX6-41" fmla="*/ 9558 w 9558"/>
                  <a:gd name="connsiteY6-42" fmla="*/ 6652 h 10197"/>
                  <a:gd name="connsiteX0-43" fmla="*/ 10234 w 10234"/>
                  <a:gd name="connsiteY0-44" fmla="*/ 6523 h 10000"/>
                  <a:gd name="connsiteX1-45" fmla="*/ 10022 w 10234"/>
                  <a:gd name="connsiteY1-46" fmla="*/ 6523 h 10000"/>
                  <a:gd name="connsiteX2-47" fmla="*/ 9810 w 10234"/>
                  <a:gd name="connsiteY2-48" fmla="*/ 6257 h 10000"/>
                  <a:gd name="connsiteX3-49" fmla="*/ 2208 w 10234"/>
                  <a:gd name="connsiteY3-50" fmla="*/ 211 h 10000"/>
                  <a:gd name="connsiteX4-51" fmla="*/ 8851 w 10234"/>
                  <a:gd name="connsiteY4-52" fmla="*/ 6259 h 10000"/>
                  <a:gd name="connsiteX5-53" fmla="*/ 308 w 10234"/>
                  <a:gd name="connsiteY5-54" fmla="*/ 9279 h 10000"/>
                  <a:gd name="connsiteX6-55" fmla="*/ 10234 w 10234"/>
                  <a:gd name="connsiteY6-56" fmla="*/ 6523 h 10000"/>
                  <a:gd name="connsiteX0-57" fmla="*/ 9701 w 9701"/>
                  <a:gd name="connsiteY0-58" fmla="*/ 6523 h 9364"/>
                  <a:gd name="connsiteX1-59" fmla="*/ 9489 w 9701"/>
                  <a:gd name="connsiteY1-60" fmla="*/ 6523 h 9364"/>
                  <a:gd name="connsiteX2-61" fmla="*/ 9277 w 9701"/>
                  <a:gd name="connsiteY2-62" fmla="*/ 6257 h 9364"/>
                  <a:gd name="connsiteX3-63" fmla="*/ 1675 w 9701"/>
                  <a:gd name="connsiteY3-64" fmla="*/ 211 h 9364"/>
                  <a:gd name="connsiteX4-65" fmla="*/ 8318 w 9701"/>
                  <a:gd name="connsiteY4-66" fmla="*/ 6259 h 9364"/>
                  <a:gd name="connsiteX5-67" fmla="*/ 328 w 9701"/>
                  <a:gd name="connsiteY5-68" fmla="*/ 8536 h 9364"/>
                  <a:gd name="connsiteX6-69" fmla="*/ 9701 w 9701"/>
                  <a:gd name="connsiteY6-70" fmla="*/ 6523 h 9364"/>
                  <a:gd name="connsiteX0-71" fmla="*/ 9679 w 9679"/>
                  <a:gd name="connsiteY0-72" fmla="*/ 6967 h 10001"/>
                  <a:gd name="connsiteX1-73" fmla="*/ 9460 w 9679"/>
                  <a:gd name="connsiteY1-74" fmla="*/ 6967 h 10001"/>
                  <a:gd name="connsiteX2-75" fmla="*/ 9242 w 9679"/>
                  <a:gd name="connsiteY2-76" fmla="*/ 6683 h 10001"/>
                  <a:gd name="connsiteX3-77" fmla="*/ 1406 w 9679"/>
                  <a:gd name="connsiteY3-78" fmla="*/ 226 h 10001"/>
                  <a:gd name="connsiteX4-79" fmla="*/ 8253 w 9679"/>
                  <a:gd name="connsiteY4-80" fmla="*/ 6685 h 10001"/>
                  <a:gd name="connsiteX5-81" fmla="*/ 17 w 9679"/>
                  <a:gd name="connsiteY5-82" fmla="*/ 9117 h 10001"/>
                  <a:gd name="connsiteX6-83" fmla="*/ 9679 w 9679"/>
                  <a:gd name="connsiteY6-84" fmla="*/ 6967 h 10001"/>
                  <a:gd name="connsiteX0-85" fmla="*/ 10080 w 10080"/>
                  <a:gd name="connsiteY0-86" fmla="*/ 6966 h 10000"/>
                  <a:gd name="connsiteX1-87" fmla="*/ 9854 w 10080"/>
                  <a:gd name="connsiteY1-88" fmla="*/ 6966 h 10000"/>
                  <a:gd name="connsiteX2-89" fmla="*/ 9629 w 10080"/>
                  <a:gd name="connsiteY2-90" fmla="*/ 6682 h 10000"/>
                  <a:gd name="connsiteX3-91" fmla="*/ 1533 w 10080"/>
                  <a:gd name="connsiteY3-92" fmla="*/ 226 h 10000"/>
                  <a:gd name="connsiteX4-93" fmla="*/ 8607 w 10080"/>
                  <a:gd name="connsiteY4-94" fmla="*/ 6684 h 10000"/>
                  <a:gd name="connsiteX5-95" fmla="*/ 98 w 10080"/>
                  <a:gd name="connsiteY5-96" fmla="*/ 9116 h 10000"/>
                  <a:gd name="connsiteX6-97" fmla="*/ 10080 w 10080"/>
                  <a:gd name="connsiteY6-98" fmla="*/ 6966 h 10000"/>
                  <a:gd name="connsiteX0-99" fmla="*/ 9999 w 9999"/>
                  <a:gd name="connsiteY0-100" fmla="*/ 6966 h 10505"/>
                  <a:gd name="connsiteX1-101" fmla="*/ 9773 w 9999"/>
                  <a:gd name="connsiteY1-102" fmla="*/ 6966 h 10505"/>
                  <a:gd name="connsiteX2-103" fmla="*/ 9548 w 9999"/>
                  <a:gd name="connsiteY2-104" fmla="*/ 6682 h 10505"/>
                  <a:gd name="connsiteX3-105" fmla="*/ 1452 w 9999"/>
                  <a:gd name="connsiteY3-106" fmla="*/ 226 h 10505"/>
                  <a:gd name="connsiteX4-107" fmla="*/ 8526 w 9999"/>
                  <a:gd name="connsiteY4-108" fmla="*/ 6684 h 10505"/>
                  <a:gd name="connsiteX5-109" fmla="*/ 17 w 9999"/>
                  <a:gd name="connsiteY5-110" fmla="*/ 9116 h 10505"/>
                  <a:gd name="connsiteX6-111" fmla="*/ 9999 w 9999"/>
                  <a:gd name="connsiteY6-112" fmla="*/ 6966 h 10505"/>
                  <a:gd name="connsiteX0-113" fmla="*/ 9477 w 9477"/>
                  <a:gd name="connsiteY0-114" fmla="*/ 6631 h 8681"/>
                  <a:gd name="connsiteX1-115" fmla="*/ 9251 w 9477"/>
                  <a:gd name="connsiteY1-116" fmla="*/ 6631 h 8681"/>
                  <a:gd name="connsiteX2-117" fmla="*/ 9026 w 9477"/>
                  <a:gd name="connsiteY2-118" fmla="*/ 6361 h 8681"/>
                  <a:gd name="connsiteX3-119" fmla="*/ 929 w 9477"/>
                  <a:gd name="connsiteY3-120" fmla="*/ 215 h 8681"/>
                  <a:gd name="connsiteX4-121" fmla="*/ 8004 w 9477"/>
                  <a:gd name="connsiteY4-122" fmla="*/ 6363 h 8681"/>
                  <a:gd name="connsiteX5-123" fmla="*/ 18 w 9477"/>
                  <a:gd name="connsiteY5-124" fmla="*/ 6936 h 8681"/>
                  <a:gd name="connsiteX6-125" fmla="*/ 9477 w 9477"/>
                  <a:gd name="connsiteY6-126" fmla="*/ 6631 h 8681"/>
                  <a:gd name="connsiteX0-127" fmla="*/ 11827 w 11827"/>
                  <a:gd name="connsiteY0-128" fmla="*/ 7639 h 9493"/>
                  <a:gd name="connsiteX1-129" fmla="*/ 11589 w 11827"/>
                  <a:gd name="connsiteY1-130" fmla="*/ 7639 h 9493"/>
                  <a:gd name="connsiteX2-131" fmla="*/ 11351 w 11827"/>
                  <a:gd name="connsiteY2-132" fmla="*/ 7327 h 9493"/>
                  <a:gd name="connsiteX3-133" fmla="*/ 2807 w 11827"/>
                  <a:gd name="connsiteY3-134" fmla="*/ 248 h 9493"/>
                  <a:gd name="connsiteX4-135" fmla="*/ 10273 w 11827"/>
                  <a:gd name="connsiteY4-136" fmla="*/ 7330 h 9493"/>
                  <a:gd name="connsiteX5-137" fmla="*/ 14 w 11827"/>
                  <a:gd name="connsiteY5-138" fmla="*/ 7210 h 9493"/>
                  <a:gd name="connsiteX6-139" fmla="*/ 11827 w 11827"/>
                  <a:gd name="connsiteY6-140" fmla="*/ 7639 h 9493"/>
                  <a:gd name="connsiteX0-141" fmla="*/ 9989 w 9989"/>
                  <a:gd name="connsiteY0-142" fmla="*/ 8047 h 9586"/>
                  <a:gd name="connsiteX1-143" fmla="*/ 9788 w 9989"/>
                  <a:gd name="connsiteY1-144" fmla="*/ 8047 h 9586"/>
                  <a:gd name="connsiteX2-145" fmla="*/ 9587 w 9989"/>
                  <a:gd name="connsiteY2-146" fmla="*/ 7718 h 9586"/>
                  <a:gd name="connsiteX3-147" fmla="*/ 2362 w 9989"/>
                  <a:gd name="connsiteY3-148" fmla="*/ 261 h 9586"/>
                  <a:gd name="connsiteX4-149" fmla="*/ 8675 w 9989"/>
                  <a:gd name="connsiteY4-150" fmla="*/ 7721 h 9586"/>
                  <a:gd name="connsiteX5-151" fmla="*/ 1 w 9989"/>
                  <a:gd name="connsiteY5-152" fmla="*/ 7595 h 9586"/>
                  <a:gd name="connsiteX6-153" fmla="*/ 9989 w 9989"/>
                  <a:gd name="connsiteY6-154" fmla="*/ 8047 h 9586"/>
                  <a:gd name="connsiteX0-155" fmla="*/ 10021 w 10021"/>
                  <a:gd name="connsiteY0-156" fmla="*/ 8395 h 10528"/>
                  <a:gd name="connsiteX1-157" fmla="*/ 9820 w 10021"/>
                  <a:gd name="connsiteY1-158" fmla="*/ 8395 h 10528"/>
                  <a:gd name="connsiteX2-159" fmla="*/ 9619 w 10021"/>
                  <a:gd name="connsiteY2-160" fmla="*/ 8051 h 10528"/>
                  <a:gd name="connsiteX3-161" fmla="*/ 2386 w 10021"/>
                  <a:gd name="connsiteY3-162" fmla="*/ 272 h 10528"/>
                  <a:gd name="connsiteX4-163" fmla="*/ 8706 w 10021"/>
                  <a:gd name="connsiteY4-164" fmla="*/ 8054 h 10528"/>
                  <a:gd name="connsiteX5-165" fmla="*/ 22 w 10021"/>
                  <a:gd name="connsiteY5-166" fmla="*/ 7923 h 10528"/>
                  <a:gd name="connsiteX6-167" fmla="*/ 10021 w 10021"/>
                  <a:gd name="connsiteY6-168" fmla="*/ 8395 h 10528"/>
                  <a:gd name="connsiteX0-169" fmla="*/ 10007 w 10007"/>
                  <a:gd name="connsiteY0-170" fmla="*/ 8395 h 9947"/>
                  <a:gd name="connsiteX1-171" fmla="*/ 9806 w 10007"/>
                  <a:gd name="connsiteY1-172" fmla="*/ 8395 h 9947"/>
                  <a:gd name="connsiteX2-173" fmla="*/ 9605 w 10007"/>
                  <a:gd name="connsiteY2-174" fmla="*/ 8051 h 9947"/>
                  <a:gd name="connsiteX3-175" fmla="*/ 2372 w 10007"/>
                  <a:gd name="connsiteY3-176" fmla="*/ 272 h 9947"/>
                  <a:gd name="connsiteX4-177" fmla="*/ 8692 w 10007"/>
                  <a:gd name="connsiteY4-178" fmla="*/ 8054 h 9947"/>
                  <a:gd name="connsiteX5-179" fmla="*/ 8 w 10007"/>
                  <a:gd name="connsiteY5-180" fmla="*/ 7923 h 9947"/>
                  <a:gd name="connsiteX6-181" fmla="*/ 10007 w 10007"/>
                  <a:gd name="connsiteY6-182" fmla="*/ 8395 h 9947"/>
                  <a:gd name="connsiteX0-183" fmla="*/ 10000 w 10000"/>
                  <a:gd name="connsiteY0-184" fmla="*/ 8440 h 10000"/>
                  <a:gd name="connsiteX1-185" fmla="*/ 9799 w 10000"/>
                  <a:gd name="connsiteY1-186" fmla="*/ 8440 h 10000"/>
                  <a:gd name="connsiteX2-187" fmla="*/ 9598 w 10000"/>
                  <a:gd name="connsiteY2-188" fmla="*/ 8094 h 10000"/>
                  <a:gd name="connsiteX3-189" fmla="*/ 2370 w 10000"/>
                  <a:gd name="connsiteY3-190" fmla="*/ 273 h 10000"/>
                  <a:gd name="connsiteX4-191" fmla="*/ 8686 w 10000"/>
                  <a:gd name="connsiteY4-192" fmla="*/ 8097 h 10000"/>
                  <a:gd name="connsiteX5-193" fmla="*/ 8 w 10000"/>
                  <a:gd name="connsiteY5-194" fmla="*/ 7965 h 10000"/>
                  <a:gd name="connsiteX6-195" fmla="*/ 10000 w 10000"/>
                  <a:gd name="connsiteY6-196" fmla="*/ 8440 h 10000"/>
                  <a:gd name="connsiteX0-197" fmla="*/ 10000 w 10000"/>
                  <a:gd name="connsiteY0-198" fmla="*/ 8440 h 10355"/>
                  <a:gd name="connsiteX1-199" fmla="*/ 9799 w 10000"/>
                  <a:gd name="connsiteY1-200" fmla="*/ 8440 h 10355"/>
                  <a:gd name="connsiteX2-201" fmla="*/ 9598 w 10000"/>
                  <a:gd name="connsiteY2-202" fmla="*/ 8094 h 10355"/>
                  <a:gd name="connsiteX3-203" fmla="*/ 2370 w 10000"/>
                  <a:gd name="connsiteY3-204" fmla="*/ 273 h 10355"/>
                  <a:gd name="connsiteX4-205" fmla="*/ 8686 w 10000"/>
                  <a:gd name="connsiteY4-206" fmla="*/ 8097 h 10355"/>
                  <a:gd name="connsiteX5-207" fmla="*/ 8 w 10000"/>
                  <a:gd name="connsiteY5-208" fmla="*/ 7965 h 10355"/>
                  <a:gd name="connsiteX6-209" fmla="*/ 10000 w 10000"/>
                  <a:gd name="connsiteY6-210" fmla="*/ 8440 h 10355"/>
                  <a:gd name="connsiteX0-211" fmla="*/ 10000 w 10000"/>
                  <a:gd name="connsiteY0-212" fmla="*/ 8440 h 10355"/>
                  <a:gd name="connsiteX1-213" fmla="*/ 9799 w 10000"/>
                  <a:gd name="connsiteY1-214" fmla="*/ 8440 h 10355"/>
                  <a:gd name="connsiteX2-215" fmla="*/ 9598 w 10000"/>
                  <a:gd name="connsiteY2-216" fmla="*/ 8094 h 10355"/>
                  <a:gd name="connsiteX3-217" fmla="*/ 2370 w 10000"/>
                  <a:gd name="connsiteY3-218" fmla="*/ 273 h 10355"/>
                  <a:gd name="connsiteX4-219" fmla="*/ 8686 w 10000"/>
                  <a:gd name="connsiteY4-220" fmla="*/ 8097 h 10355"/>
                  <a:gd name="connsiteX5-221" fmla="*/ 8 w 10000"/>
                  <a:gd name="connsiteY5-222" fmla="*/ 7965 h 10355"/>
                  <a:gd name="connsiteX6-223" fmla="*/ 10000 w 10000"/>
                  <a:gd name="connsiteY6-224" fmla="*/ 8440 h 10355"/>
                  <a:gd name="connsiteX0-225" fmla="*/ 10000 w 10000"/>
                  <a:gd name="connsiteY0-226" fmla="*/ 8605 h 10520"/>
                  <a:gd name="connsiteX1-227" fmla="*/ 9799 w 10000"/>
                  <a:gd name="connsiteY1-228" fmla="*/ 8605 h 10520"/>
                  <a:gd name="connsiteX2-229" fmla="*/ 9598 w 10000"/>
                  <a:gd name="connsiteY2-230" fmla="*/ 8259 h 10520"/>
                  <a:gd name="connsiteX3-231" fmla="*/ 2370 w 10000"/>
                  <a:gd name="connsiteY3-232" fmla="*/ 438 h 10520"/>
                  <a:gd name="connsiteX4-233" fmla="*/ 8686 w 10000"/>
                  <a:gd name="connsiteY4-234" fmla="*/ 8262 h 10520"/>
                  <a:gd name="connsiteX5-235" fmla="*/ 8 w 10000"/>
                  <a:gd name="connsiteY5-236" fmla="*/ 8130 h 10520"/>
                  <a:gd name="connsiteX6-237" fmla="*/ 10000 w 10000"/>
                  <a:gd name="connsiteY6-238" fmla="*/ 8605 h 10520"/>
                  <a:gd name="connsiteX0-239" fmla="*/ 10000 w 10000"/>
                  <a:gd name="connsiteY0-240" fmla="*/ 9473 h 11388"/>
                  <a:gd name="connsiteX1-241" fmla="*/ 9799 w 10000"/>
                  <a:gd name="connsiteY1-242" fmla="*/ 9473 h 11388"/>
                  <a:gd name="connsiteX2-243" fmla="*/ 9598 w 10000"/>
                  <a:gd name="connsiteY2-244" fmla="*/ 9127 h 11388"/>
                  <a:gd name="connsiteX3-245" fmla="*/ 2972 w 10000"/>
                  <a:gd name="connsiteY3-246" fmla="*/ 399 h 11388"/>
                  <a:gd name="connsiteX4-247" fmla="*/ 8686 w 10000"/>
                  <a:gd name="connsiteY4-248" fmla="*/ 9130 h 11388"/>
                  <a:gd name="connsiteX5-249" fmla="*/ 8 w 10000"/>
                  <a:gd name="connsiteY5-250" fmla="*/ 8998 h 11388"/>
                  <a:gd name="connsiteX6-251" fmla="*/ 10000 w 10000"/>
                  <a:gd name="connsiteY6-252" fmla="*/ 9473 h 113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0000" h="11388">
                    <a:moveTo>
                      <a:pt x="10000" y="9473"/>
                    </a:moveTo>
                    <a:lnTo>
                      <a:pt x="9799" y="9473"/>
                    </a:lnTo>
                    <a:cubicBezTo>
                      <a:pt x="9799" y="9473"/>
                      <a:pt x="9697" y="9357"/>
                      <a:pt x="9598" y="9127"/>
                    </a:cubicBezTo>
                    <a:cubicBezTo>
                      <a:pt x="9052" y="6455"/>
                      <a:pt x="4912" y="-1914"/>
                      <a:pt x="2972" y="399"/>
                    </a:cubicBezTo>
                    <a:cubicBezTo>
                      <a:pt x="1036" y="3143"/>
                      <a:pt x="7079" y="8438"/>
                      <a:pt x="8686" y="9130"/>
                    </a:cubicBezTo>
                    <a:cubicBezTo>
                      <a:pt x="6064" y="8088"/>
                      <a:pt x="302" y="5769"/>
                      <a:pt x="8" y="8998"/>
                    </a:cubicBezTo>
                    <a:cubicBezTo>
                      <a:pt x="-286" y="12227"/>
                      <a:pt x="6911" y="11984"/>
                      <a:pt x="10000" y="9473"/>
                    </a:cubicBezTo>
                    <a:close/>
                  </a:path>
                </a:pathLst>
              </a:custGeom>
              <a:solidFill>
                <a:schemeClr val="accent2">
                  <a:lumMod val="75000"/>
                </a:schemeClr>
              </a:solidFill>
              <a:ln>
                <a:noFill/>
              </a:ln>
            </p:spPr>
            <p:txBody>
              <a:bodyPr vert="horz" wrap="square" lIns="91440" tIns="45720" rIns="91440" bIns="45720" numCol="1" anchor="t" anchorCtr="0" compatLnSpc="1"/>
              <a:lstStyle/>
              <a:p>
                <a:endParaRPr lang="vi-VN"/>
              </a:p>
            </p:txBody>
          </p:sp>
          <p:sp>
            <p:nvSpPr>
              <p:cNvPr id="100" name="Hình tự do 67"/>
              <p:cNvSpPr/>
              <p:nvPr/>
            </p:nvSpPr>
            <p:spPr bwMode="auto">
              <a:xfrm rot="21087457">
                <a:off x="5184534" y="1138589"/>
                <a:ext cx="1116456" cy="1228699"/>
              </a:xfrm>
              <a:custGeom>
                <a:avLst/>
                <a:gdLst>
                  <a:gd name="T0" fmla="*/ 100 w 128"/>
                  <a:gd name="T1" fmla="*/ 86 h 143"/>
                  <a:gd name="T2" fmla="*/ 98 w 128"/>
                  <a:gd name="T3" fmla="*/ 86 h 143"/>
                  <a:gd name="T4" fmla="*/ 96 w 128"/>
                  <a:gd name="T5" fmla="*/ 83 h 143"/>
                  <a:gd name="T6" fmla="*/ 24 w 128"/>
                  <a:gd name="T7" fmla="*/ 15 h 143"/>
                  <a:gd name="T8" fmla="*/ 95 w 128"/>
                  <a:gd name="T9" fmla="*/ 87 h 143"/>
                  <a:gd name="T10" fmla="*/ 6 w 128"/>
                  <a:gd name="T11" fmla="*/ 117 h 143"/>
                  <a:gd name="T12" fmla="*/ 100 w 128"/>
                  <a:gd name="T13" fmla="*/ 86 h 143"/>
                  <a:gd name="connsiteX0" fmla="*/ 7394 w 7741"/>
                  <a:gd name="connsiteY0" fmla="*/ 5105 h 7714"/>
                  <a:gd name="connsiteX1" fmla="*/ 7237 w 7741"/>
                  <a:gd name="connsiteY1" fmla="*/ 5105 h 7714"/>
                  <a:gd name="connsiteX2" fmla="*/ 7081 w 7741"/>
                  <a:gd name="connsiteY2" fmla="*/ 4895 h 7714"/>
                  <a:gd name="connsiteX3" fmla="*/ 1456 w 7741"/>
                  <a:gd name="connsiteY3" fmla="*/ 140 h 7714"/>
                  <a:gd name="connsiteX4" fmla="*/ 7003 w 7741"/>
                  <a:gd name="connsiteY4" fmla="*/ 5175 h 7714"/>
                  <a:gd name="connsiteX5" fmla="*/ 50 w 7741"/>
                  <a:gd name="connsiteY5" fmla="*/ 7273 h 7714"/>
                  <a:gd name="connsiteX6" fmla="*/ 7394 w 7741"/>
                  <a:gd name="connsiteY6" fmla="*/ 5105 h 7714"/>
                  <a:gd name="connsiteX0-1" fmla="*/ 9558 w 10006"/>
                  <a:gd name="connsiteY0-2" fmla="*/ 6618 h 10000"/>
                  <a:gd name="connsiteX1-3" fmla="*/ 9355 w 10006"/>
                  <a:gd name="connsiteY1-4" fmla="*/ 6618 h 10000"/>
                  <a:gd name="connsiteX2-5" fmla="*/ 9153 w 10006"/>
                  <a:gd name="connsiteY2-6" fmla="*/ 6346 h 10000"/>
                  <a:gd name="connsiteX3-7" fmla="*/ 1887 w 10006"/>
                  <a:gd name="connsiteY3-8" fmla="*/ 181 h 10000"/>
                  <a:gd name="connsiteX4-9" fmla="*/ 8236 w 10006"/>
                  <a:gd name="connsiteY4-10" fmla="*/ 6348 h 10000"/>
                  <a:gd name="connsiteX5-11" fmla="*/ 71 w 10006"/>
                  <a:gd name="connsiteY5-12" fmla="*/ 9428 h 10000"/>
                  <a:gd name="connsiteX6-13" fmla="*/ 9558 w 10006"/>
                  <a:gd name="connsiteY6-14" fmla="*/ 6618 h 10000"/>
                  <a:gd name="connsiteX0-15" fmla="*/ 9558 w 10006"/>
                  <a:gd name="connsiteY0-16" fmla="*/ 6652 h 10034"/>
                  <a:gd name="connsiteX1-17" fmla="*/ 9355 w 10006"/>
                  <a:gd name="connsiteY1-18" fmla="*/ 6652 h 10034"/>
                  <a:gd name="connsiteX2-19" fmla="*/ 9153 w 10006"/>
                  <a:gd name="connsiteY2-20" fmla="*/ 6380 h 10034"/>
                  <a:gd name="connsiteX3-21" fmla="*/ 1887 w 10006"/>
                  <a:gd name="connsiteY3-22" fmla="*/ 215 h 10034"/>
                  <a:gd name="connsiteX4-23" fmla="*/ 8236 w 10006"/>
                  <a:gd name="connsiteY4-24" fmla="*/ 6382 h 10034"/>
                  <a:gd name="connsiteX5-25" fmla="*/ 71 w 10006"/>
                  <a:gd name="connsiteY5-26" fmla="*/ 9462 h 10034"/>
                  <a:gd name="connsiteX6-27" fmla="*/ 9558 w 10006"/>
                  <a:gd name="connsiteY6-28" fmla="*/ 6652 h 10034"/>
                  <a:gd name="connsiteX0-29" fmla="*/ 9558 w 9558"/>
                  <a:gd name="connsiteY0-30" fmla="*/ 6652 h 10197"/>
                  <a:gd name="connsiteX1-31" fmla="*/ 9355 w 9558"/>
                  <a:gd name="connsiteY1-32" fmla="*/ 6652 h 10197"/>
                  <a:gd name="connsiteX2-33" fmla="*/ 9153 w 9558"/>
                  <a:gd name="connsiteY2-34" fmla="*/ 6380 h 10197"/>
                  <a:gd name="connsiteX3-35" fmla="*/ 1887 w 9558"/>
                  <a:gd name="connsiteY3-36" fmla="*/ 215 h 10197"/>
                  <a:gd name="connsiteX4-37" fmla="*/ 8236 w 9558"/>
                  <a:gd name="connsiteY4-38" fmla="*/ 6382 h 10197"/>
                  <a:gd name="connsiteX5-39" fmla="*/ 71 w 9558"/>
                  <a:gd name="connsiteY5-40" fmla="*/ 9462 h 10197"/>
                  <a:gd name="connsiteX6-41" fmla="*/ 9558 w 9558"/>
                  <a:gd name="connsiteY6-42" fmla="*/ 6652 h 10197"/>
                  <a:gd name="connsiteX0-43" fmla="*/ 10000 w 10000"/>
                  <a:gd name="connsiteY0-44" fmla="*/ 6696 h 10173"/>
                  <a:gd name="connsiteX1-45" fmla="*/ 9788 w 10000"/>
                  <a:gd name="connsiteY1-46" fmla="*/ 6696 h 10173"/>
                  <a:gd name="connsiteX2-47" fmla="*/ 9576 w 10000"/>
                  <a:gd name="connsiteY2-48" fmla="*/ 6430 h 10173"/>
                  <a:gd name="connsiteX3-49" fmla="*/ 1974 w 10000"/>
                  <a:gd name="connsiteY3-50" fmla="*/ 384 h 10173"/>
                  <a:gd name="connsiteX4-51" fmla="*/ 8617 w 10000"/>
                  <a:gd name="connsiteY4-52" fmla="*/ 6432 h 10173"/>
                  <a:gd name="connsiteX5-53" fmla="*/ 74 w 10000"/>
                  <a:gd name="connsiteY5-54" fmla="*/ 9452 h 10173"/>
                  <a:gd name="connsiteX6-55" fmla="*/ 10000 w 10000"/>
                  <a:gd name="connsiteY6-56" fmla="*/ 6696 h 10173"/>
                  <a:gd name="connsiteX0-57" fmla="*/ 10000 w 10000"/>
                  <a:gd name="connsiteY0-58" fmla="*/ 6696 h 10173"/>
                  <a:gd name="connsiteX1-59" fmla="*/ 9788 w 10000"/>
                  <a:gd name="connsiteY1-60" fmla="*/ 6696 h 10173"/>
                  <a:gd name="connsiteX2-61" fmla="*/ 9576 w 10000"/>
                  <a:gd name="connsiteY2-62" fmla="*/ 6430 h 10173"/>
                  <a:gd name="connsiteX3-63" fmla="*/ 1974 w 10000"/>
                  <a:gd name="connsiteY3-64" fmla="*/ 384 h 10173"/>
                  <a:gd name="connsiteX4-65" fmla="*/ 8617 w 10000"/>
                  <a:gd name="connsiteY4-66" fmla="*/ 6432 h 10173"/>
                  <a:gd name="connsiteX5-67" fmla="*/ 74 w 10000"/>
                  <a:gd name="connsiteY5-68" fmla="*/ 9452 h 10173"/>
                  <a:gd name="connsiteX6-69" fmla="*/ 10000 w 10000"/>
                  <a:gd name="connsiteY6-70" fmla="*/ 6696 h 10173"/>
                  <a:gd name="connsiteX0-71" fmla="*/ 10000 w 10000"/>
                  <a:gd name="connsiteY0-72" fmla="*/ 6747 h 10224"/>
                  <a:gd name="connsiteX1-73" fmla="*/ 9788 w 10000"/>
                  <a:gd name="connsiteY1-74" fmla="*/ 6747 h 10224"/>
                  <a:gd name="connsiteX2-75" fmla="*/ 9576 w 10000"/>
                  <a:gd name="connsiteY2-76" fmla="*/ 6481 h 10224"/>
                  <a:gd name="connsiteX3-77" fmla="*/ 1974 w 10000"/>
                  <a:gd name="connsiteY3-78" fmla="*/ 435 h 10224"/>
                  <a:gd name="connsiteX4-79" fmla="*/ 8617 w 10000"/>
                  <a:gd name="connsiteY4-80" fmla="*/ 6483 h 10224"/>
                  <a:gd name="connsiteX5-81" fmla="*/ 74 w 10000"/>
                  <a:gd name="connsiteY5-82" fmla="*/ 9503 h 10224"/>
                  <a:gd name="connsiteX6-83" fmla="*/ 10000 w 10000"/>
                  <a:gd name="connsiteY6-84" fmla="*/ 6747 h 10224"/>
                  <a:gd name="connsiteX0-85" fmla="*/ 10000 w 10000"/>
                  <a:gd name="connsiteY0-86" fmla="*/ 5820 h 9297"/>
                  <a:gd name="connsiteX1-87" fmla="*/ 9788 w 10000"/>
                  <a:gd name="connsiteY1-88" fmla="*/ 5820 h 9297"/>
                  <a:gd name="connsiteX2-89" fmla="*/ 9576 w 10000"/>
                  <a:gd name="connsiteY2-90" fmla="*/ 5554 h 9297"/>
                  <a:gd name="connsiteX3-91" fmla="*/ 2180 w 10000"/>
                  <a:gd name="connsiteY3-92" fmla="*/ 500 h 9297"/>
                  <a:gd name="connsiteX4-93" fmla="*/ 8617 w 10000"/>
                  <a:gd name="connsiteY4-94" fmla="*/ 5556 h 9297"/>
                  <a:gd name="connsiteX5-95" fmla="*/ 74 w 10000"/>
                  <a:gd name="connsiteY5-96" fmla="*/ 8576 h 9297"/>
                  <a:gd name="connsiteX6-97" fmla="*/ 10000 w 10000"/>
                  <a:gd name="connsiteY6-98" fmla="*/ 5820 h 9297"/>
                  <a:gd name="connsiteX0-99" fmla="*/ 10000 w 10000"/>
                  <a:gd name="connsiteY0-100" fmla="*/ 6260 h 10000"/>
                  <a:gd name="connsiteX1-101" fmla="*/ 9788 w 10000"/>
                  <a:gd name="connsiteY1-102" fmla="*/ 6260 h 10000"/>
                  <a:gd name="connsiteX2-103" fmla="*/ 9576 w 10000"/>
                  <a:gd name="connsiteY2-104" fmla="*/ 5974 h 10000"/>
                  <a:gd name="connsiteX3-105" fmla="*/ 2180 w 10000"/>
                  <a:gd name="connsiteY3-106" fmla="*/ 538 h 10000"/>
                  <a:gd name="connsiteX4-107" fmla="*/ 8617 w 10000"/>
                  <a:gd name="connsiteY4-108" fmla="*/ 5976 h 10000"/>
                  <a:gd name="connsiteX5-109" fmla="*/ 74 w 10000"/>
                  <a:gd name="connsiteY5-110" fmla="*/ 9224 h 10000"/>
                  <a:gd name="connsiteX6-111" fmla="*/ 10000 w 10000"/>
                  <a:gd name="connsiteY6-112" fmla="*/ 6260 h 10000"/>
                  <a:gd name="connsiteX0-113" fmla="*/ 10000 w 10000"/>
                  <a:gd name="connsiteY0-114" fmla="*/ 6206 h 9946"/>
                  <a:gd name="connsiteX1-115" fmla="*/ 9788 w 10000"/>
                  <a:gd name="connsiteY1-116" fmla="*/ 6206 h 9946"/>
                  <a:gd name="connsiteX2-117" fmla="*/ 9576 w 10000"/>
                  <a:gd name="connsiteY2-118" fmla="*/ 5920 h 9946"/>
                  <a:gd name="connsiteX3-119" fmla="*/ 2180 w 10000"/>
                  <a:gd name="connsiteY3-120" fmla="*/ 484 h 9946"/>
                  <a:gd name="connsiteX4-121" fmla="*/ 8617 w 10000"/>
                  <a:gd name="connsiteY4-122" fmla="*/ 5922 h 9946"/>
                  <a:gd name="connsiteX5-123" fmla="*/ 74 w 10000"/>
                  <a:gd name="connsiteY5-124" fmla="*/ 9170 h 9946"/>
                  <a:gd name="connsiteX6-125" fmla="*/ 10000 w 10000"/>
                  <a:gd name="connsiteY6-126" fmla="*/ 6206 h 9946"/>
                  <a:gd name="connsiteX0-127" fmla="*/ 10000 w 10000"/>
                  <a:gd name="connsiteY0-128" fmla="*/ 6240 h 10000"/>
                  <a:gd name="connsiteX1-129" fmla="*/ 9788 w 10000"/>
                  <a:gd name="connsiteY1-130" fmla="*/ 6240 h 10000"/>
                  <a:gd name="connsiteX2-131" fmla="*/ 9576 w 10000"/>
                  <a:gd name="connsiteY2-132" fmla="*/ 5952 h 10000"/>
                  <a:gd name="connsiteX3-133" fmla="*/ 2180 w 10000"/>
                  <a:gd name="connsiteY3-134" fmla="*/ 487 h 10000"/>
                  <a:gd name="connsiteX4-135" fmla="*/ 8617 w 10000"/>
                  <a:gd name="connsiteY4-136" fmla="*/ 5954 h 10000"/>
                  <a:gd name="connsiteX5-137" fmla="*/ 74 w 10000"/>
                  <a:gd name="connsiteY5-138" fmla="*/ 9220 h 10000"/>
                  <a:gd name="connsiteX6-139" fmla="*/ 10000 w 10000"/>
                  <a:gd name="connsiteY6-140" fmla="*/ 6240 h 10000"/>
                  <a:gd name="connsiteX0-141" fmla="*/ 10010 w 10010"/>
                  <a:gd name="connsiteY0-142" fmla="*/ 6240 h 10000"/>
                  <a:gd name="connsiteX1-143" fmla="*/ 9798 w 10010"/>
                  <a:gd name="connsiteY1-144" fmla="*/ 6240 h 10000"/>
                  <a:gd name="connsiteX2-145" fmla="*/ 9586 w 10010"/>
                  <a:gd name="connsiteY2-146" fmla="*/ 5952 h 10000"/>
                  <a:gd name="connsiteX3-147" fmla="*/ 2190 w 10010"/>
                  <a:gd name="connsiteY3-148" fmla="*/ 487 h 10000"/>
                  <a:gd name="connsiteX4-149" fmla="*/ 8627 w 10010"/>
                  <a:gd name="connsiteY4-150" fmla="*/ 5954 h 10000"/>
                  <a:gd name="connsiteX5-151" fmla="*/ 84 w 10010"/>
                  <a:gd name="connsiteY5-152" fmla="*/ 9220 h 10000"/>
                  <a:gd name="connsiteX6-153" fmla="*/ 10010 w 10010"/>
                  <a:gd name="connsiteY6-154" fmla="*/ 6240 h 10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0010" h="10000">
                    <a:moveTo>
                      <a:pt x="10010" y="6240"/>
                    </a:moveTo>
                    <a:cubicBezTo>
                      <a:pt x="9939" y="6240"/>
                      <a:pt x="9869" y="6288"/>
                      <a:pt x="9798" y="6240"/>
                    </a:cubicBezTo>
                    <a:cubicBezTo>
                      <a:pt x="9727" y="6191"/>
                      <a:pt x="9692" y="6143"/>
                      <a:pt x="9586" y="5952"/>
                    </a:cubicBezTo>
                    <a:cubicBezTo>
                      <a:pt x="8966" y="4582"/>
                      <a:pt x="4839" y="-1788"/>
                      <a:pt x="2190" y="487"/>
                    </a:cubicBezTo>
                    <a:cubicBezTo>
                      <a:pt x="-459" y="2761"/>
                      <a:pt x="8035" y="5700"/>
                      <a:pt x="8627" y="5954"/>
                    </a:cubicBezTo>
                    <a:cubicBezTo>
                      <a:pt x="5379" y="6029"/>
                      <a:pt x="-792" y="6539"/>
                      <a:pt x="84" y="9220"/>
                    </a:cubicBezTo>
                    <a:cubicBezTo>
                      <a:pt x="1034" y="11720"/>
                      <a:pt x="8552" y="7527"/>
                      <a:pt x="10010" y="6240"/>
                    </a:cubicBezTo>
                    <a:close/>
                  </a:path>
                </a:pathLst>
              </a:custGeom>
              <a:solidFill>
                <a:schemeClr val="accent2">
                  <a:lumMod val="75000"/>
                </a:schemeClr>
              </a:solidFill>
              <a:ln>
                <a:noFill/>
              </a:ln>
            </p:spPr>
            <p:txBody>
              <a:bodyPr vert="horz" wrap="square" lIns="91440" tIns="45720" rIns="91440" bIns="45720" numCol="1" anchor="t" anchorCtr="0" compatLnSpc="1"/>
              <a:lstStyle/>
              <a:p>
                <a:endParaRPr lang="vi-VN"/>
              </a:p>
            </p:txBody>
          </p:sp>
          <p:sp>
            <p:nvSpPr>
              <p:cNvPr id="101" name="Hình tự do 105"/>
              <p:cNvSpPr/>
              <p:nvPr/>
            </p:nvSpPr>
            <p:spPr bwMode="auto">
              <a:xfrm>
                <a:off x="5767357" y="1125344"/>
                <a:ext cx="1357232" cy="1364000"/>
              </a:xfrm>
              <a:custGeom>
                <a:avLst/>
                <a:gdLst>
                  <a:gd name="T0" fmla="*/ 183 w 200"/>
                  <a:gd name="T1" fmla="*/ 119 h 200"/>
                  <a:gd name="T2" fmla="*/ 196 w 200"/>
                  <a:gd name="T3" fmla="*/ 97 h 200"/>
                  <a:gd name="T4" fmla="*/ 180 w 200"/>
                  <a:gd name="T5" fmla="*/ 50 h 200"/>
                  <a:gd name="T6" fmla="*/ 145 w 200"/>
                  <a:gd name="T7" fmla="*/ 15 h 200"/>
                  <a:gd name="T8" fmla="*/ 120 w 200"/>
                  <a:gd name="T9" fmla="*/ 17 h 200"/>
                  <a:gd name="T10" fmla="*/ 119 w 200"/>
                  <a:gd name="T11" fmla="*/ 17 h 200"/>
                  <a:gd name="T12" fmla="*/ 119 w 200"/>
                  <a:gd name="T13" fmla="*/ 17 h 200"/>
                  <a:gd name="T14" fmla="*/ 97 w 200"/>
                  <a:gd name="T15" fmla="*/ 4 h 200"/>
                  <a:gd name="T16" fmla="*/ 50 w 200"/>
                  <a:gd name="T17" fmla="*/ 20 h 200"/>
                  <a:gd name="T18" fmla="*/ 15 w 200"/>
                  <a:gd name="T19" fmla="*/ 55 h 200"/>
                  <a:gd name="T20" fmla="*/ 17 w 200"/>
                  <a:gd name="T21" fmla="*/ 80 h 200"/>
                  <a:gd name="T22" fmla="*/ 17 w 200"/>
                  <a:gd name="T23" fmla="*/ 81 h 200"/>
                  <a:gd name="T24" fmla="*/ 17 w 200"/>
                  <a:gd name="T25" fmla="*/ 82 h 200"/>
                  <a:gd name="T26" fmla="*/ 4 w 200"/>
                  <a:gd name="T27" fmla="*/ 103 h 200"/>
                  <a:gd name="T28" fmla="*/ 20 w 200"/>
                  <a:gd name="T29" fmla="*/ 150 h 200"/>
                  <a:gd name="T30" fmla="*/ 55 w 200"/>
                  <a:gd name="T31" fmla="*/ 185 h 200"/>
                  <a:gd name="T32" fmla="*/ 80 w 200"/>
                  <a:gd name="T33" fmla="*/ 183 h 200"/>
                  <a:gd name="T34" fmla="*/ 81 w 200"/>
                  <a:gd name="T35" fmla="*/ 183 h 200"/>
                  <a:gd name="T36" fmla="*/ 81 w 200"/>
                  <a:gd name="T37" fmla="*/ 183 h 200"/>
                  <a:gd name="T38" fmla="*/ 103 w 200"/>
                  <a:gd name="T39" fmla="*/ 196 h 200"/>
                  <a:gd name="T40" fmla="*/ 150 w 200"/>
                  <a:gd name="T41" fmla="*/ 180 h 200"/>
                  <a:gd name="T42" fmla="*/ 185 w 200"/>
                  <a:gd name="T43" fmla="*/ 146 h 200"/>
                  <a:gd name="T44" fmla="*/ 183 w 200"/>
                  <a:gd name="T45" fmla="*/ 120 h 200"/>
                  <a:gd name="T46" fmla="*/ 183 w 200"/>
                  <a:gd name="T47" fmla="*/ 120 h 200"/>
                  <a:gd name="T48" fmla="*/ 183 w 200"/>
                  <a:gd name="T49" fmla="*/ 119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0" h="200">
                    <a:moveTo>
                      <a:pt x="183" y="119"/>
                    </a:moveTo>
                    <a:cubicBezTo>
                      <a:pt x="190" y="113"/>
                      <a:pt x="194" y="105"/>
                      <a:pt x="196" y="97"/>
                    </a:cubicBezTo>
                    <a:cubicBezTo>
                      <a:pt x="200" y="81"/>
                      <a:pt x="194" y="64"/>
                      <a:pt x="180" y="50"/>
                    </a:cubicBezTo>
                    <a:cubicBezTo>
                      <a:pt x="173" y="32"/>
                      <a:pt x="161" y="19"/>
                      <a:pt x="145" y="15"/>
                    </a:cubicBezTo>
                    <a:cubicBezTo>
                      <a:pt x="137" y="13"/>
                      <a:pt x="128" y="14"/>
                      <a:pt x="120" y="17"/>
                    </a:cubicBezTo>
                    <a:cubicBezTo>
                      <a:pt x="119" y="17"/>
                      <a:pt x="119" y="17"/>
                      <a:pt x="119" y="17"/>
                    </a:cubicBezTo>
                    <a:cubicBezTo>
                      <a:pt x="119" y="17"/>
                      <a:pt x="119" y="17"/>
                      <a:pt x="119" y="17"/>
                    </a:cubicBezTo>
                    <a:cubicBezTo>
                      <a:pt x="112" y="10"/>
                      <a:pt x="105" y="6"/>
                      <a:pt x="97" y="4"/>
                    </a:cubicBezTo>
                    <a:cubicBezTo>
                      <a:pt x="81" y="0"/>
                      <a:pt x="64" y="7"/>
                      <a:pt x="50" y="20"/>
                    </a:cubicBezTo>
                    <a:cubicBezTo>
                      <a:pt x="32" y="27"/>
                      <a:pt x="19" y="39"/>
                      <a:pt x="15" y="55"/>
                    </a:cubicBezTo>
                    <a:cubicBezTo>
                      <a:pt x="13" y="63"/>
                      <a:pt x="14" y="72"/>
                      <a:pt x="17" y="80"/>
                    </a:cubicBezTo>
                    <a:cubicBezTo>
                      <a:pt x="17" y="81"/>
                      <a:pt x="17" y="81"/>
                      <a:pt x="17" y="81"/>
                    </a:cubicBezTo>
                    <a:cubicBezTo>
                      <a:pt x="17" y="82"/>
                      <a:pt x="17" y="82"/>
                      <a:pt x="17" y="82"/>
                    </a:cubicBezTo>
                    <a:cubicBezTo>
                      <a:pt x="10" y="88"/>
                      <a:pt x="6" y="95"/>
                      <a:pt x="4" y="103"/>
                    </a:cubicBezTo>
                    <a:cubicBezTo>
                      <a:pt x="0" y="119"/>
                      <a:pt x="6" y="136"/>
                      <a:pt x="20" y="150"/>
                    </a:cubicBezTo>
                    <a:cubicBezTo>
                      <a:pt x="27" y="168"/>
                      <a:pt x="39" y="181"/>
                      <a:pt x="55" y="185"/>
                    </a:cubicBezTo>
                    <a:cubicBezTo>
                      <a:pt x="63" y="187"/>
                      <a:pt x="72" y="186"/>
                      <a:pt x="80" y="183"/>
                    </a:cubicBezTo>
                    <a:cubicBezTo>
                      <a:pt x="81" y="183"/>
                      <a:pt x="81" y="183"/>
                      <a:pt x="81" y="183"/>
                    </a:cubicBezTo>
                    <a:cubicBezTo>
                      <a:pt x="81" y="183"/>
                      <a:pt x="81" y="183"/>
                      <a:pt x="81" y="183"/>
                    </a:cubicBezTo>
                    <a:cubicBezTo>
                      <a:pt x="88" y="190"/>
                      <a:pt x="95" y="195"/>
                      <a:pt x="103" y="196"/>
                    </a:cubicBezTo>
                    <a:cubicBezTo>
                      <a:pt x="119" y="200"/>
                      <a:pt x="136" y="194"/>
                      <a:pt x="150" y="180"/>
                    </a:cubicBezTo>
                    <a:cubicBezTo>
                      <a:pt x="168" y="174"/>
                      <a:pt x="181" y="161"/>
                      <a:pt x="185" y="146"/>
                    </a:cubicBezTo>
                    <a:cubicBezTo>
                      <a:pt x="187" y="137"/>
                      <a:pt x="186" y="129"/>
                      <a:pt x="183" y="120"/>
                    </a:cubicBezTo>
                    <a:cubicBezTo>
                      <a:pt x="183" y="120"/>
                      <a:pt x="183" y="120"/>
                      <a:pt x="183" y="120"/>
                    </a:cubicBezTo>
                    <a:lnTo>
                      <a:pt x="183" y="119"/>
                    </a:lnTo>
                    <a:close/>
                  </a:path>
                </a:pathLst>
              </a:custGeom>
              <a:gradFill flip="none" rotWithShape="1">
                <a:gsLst>
                  <a:gs pos="0">
                    <a:schemeClr val="accent1">
                      <a:lumMod val="60000"/>
                      <a:lumOff val="40000"/>
                    </a:schemeClr>
                  </a:gs>
                  <a:gs pos="60000">
                    <a:schemeClr val="accent1"/>
                  </a:gs>
                  <a:gs pos="100000">
                    <a:schemeClr val="accent1">
                      <a:lumMod val="75000"/>
                    </a:schemeClr>
                  </a:gs>
                </a:gsLst>
                <a:path path="circle">
                  <a:fillToRect l="50000" t="50000" r="50000" b="50000"/>
                </a:path>
                <a:tileRect/>
              </a:gradFill>
              <a:ln>
                <a:noFill/>
              </a:ln>
            </p:spPr>
            <p:txBody>
              <a:bodyPr vert="horz" wrap="square" lIns="91440" tIns="45720" rIns="91440" bIns="45720" numCol="1" anchor="t" anchorCtr="0" compatLnSpc="1"/>
              <a:lstStyle/>
              <a:p>
                <a:endParaRPr lang="vi-VN"/>
              </a:p>
            </p:txBody>
          </p:sp>
          <p:sp>
            <p:nvSpPr>
              <p:cNvPr id="102" name="Hình tự do 106"/>
              <p:cNvSpPr/>
              <p:nvPr/>
            </p:nvSpPr>
            <p:spPr bwMode="auto">
              <a:xfrm>
                <a:off x="5977499" y="1338871"/>
                <a:ext cx="936948" cy="936947"/>
              </a:xfrm>
              <a:custGeom>
                <a:avLst/>
                <a:gdLst>
                  <a:gd name="T0" fmla="*/ 70 w 72"/>
                  <a:gd name="T1" fmla="*/ 34 h 72"/>
                  <a:gd name="T2" fmla="*/ 70 w 72"/>
                  <a:gd name="T3" fmla="*/ 24 h 72"/>
                  <a:gd name="T4" fmla="*/ 57 w 72"/>
                  <a:gd name="T5" fmla="*/ 12 h 72"/>
                  <a:gd name="T6" fmla="*/ 44 w 72"/>
                  <a:gd name="T7" fmla="*/ 1 h 72"/>
                  <a:gd name="T8" fmla="*/ 34 w 72"/>
                  <a:gd name="T9" fmla="*/ 1 h 72"/>
                  <a:gd name="T10" fmla="*/ 24 w 72"/>
                  <a:gd name="T11" fmla="*/ 2 h 72"/>
                  <a:gd name="T12" fmla="*/ 12 w 72"/>
                  <a:gd name="T13" fmla="*/ 15 h 72"/>
                  <a:gd name="T14" fmla="*/ 0 w 72"/>
                  <a:gd name="T15" fmla="*/ 28 h 72"/>
                  <a:gd name="T16" fmla="*/ 1 w 72"/>
                  <a:gd name="T17" fmla="*/ 38 h 72"/>
                  <a:gd name="T18" fmla="*/ 1 w 72"/>
                  <a:gd name="T19" fmla="*/ 48 h 72"/>
                  <a:gd name="T20" fmla="*/ 14 w 72"/>
                  <a:gd name="T21" fmla="*/ 59 h 72"/>
                  <a:gd name="T22" fmla="*/ 27 w 72"/>
                  <a:gd name="T23" fmla="*/ 71 h 72"/>
                  <a:gd name="T24" fmla="*/ 37 w 72"/>
                  <a:gd name="T25" fmla="*/ 70 h 72"/>
                  <a:gd name="T26" fmla="*/ 47 w 72"/>
                  <a:gd name="T27" fmla="*/ 70 h 72"/>
                  <a:gd name="T28" fmla="*/ 59 w 72"/>
                  <a:gd name="T29" fmla="*/ 57 h 72"/>
                  <a:gd name="T30" fmla="*/ 71 w 72"/>
                  <a:gd name="T31" fmla="*/ 44 h 72"/>
                  <a:gd name="T32" fmla="*/ 70 w 72"/>
                  <a:gd name="T33" fmla="*/ 34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2" h="72">
                    <a:moveTo>
                      <a:pt x="70" y="34"/>
                    </a:moveTo>
                    <a:cubicBezTo>
                      <a:pt x="71" y="31"/>
                      <a:pt x="71" y="27"/>
                      <a:pt x="70" y="24"/>
                    </a:cubicBezTo>
                    <a:cubicBezTo>
                      <a:pt x="68" y="18"/>
                      <a:pt x="63" y="15"/>
                      <a:pt x="57" y="12"/>
                    </a:cubicBezTo>
                    <a:cubicBezTo>
                      <a:pt x="54" y="6"/>
                      <a:pt x="50" y="2"/>
                      <a:pt x="44" y="1"/>
                    </a:cubicBezTo>
                    <a:cubicBezTo>
                      <a:pt x="41" y="0"/>
                      <a:pt x="37" y="0"/>
                      <a:pt x="34" y="1"/>
                    </a:cubicBezTo>
                    <a:cubicBezTo>
                      <a:pt x="30" y="0"/>
                      <a:pt x="27" y="1"/>
                      <a:pt x="24" y="2"/>
                    </a:cubicBezTo>
                    <a:cubicBezTo>
                      <a:pt x="18" y="4"/>
                      <a:pt x="14" y="8"/>
                      <a:pt x="12" y="15"/>
                    </a:cubicBezTo>
                    <a:cubicBezTo>
                      <a:pt x="6" y="17"/>
                      <a:pt x="2" y="22"/>
                      <a:pt x="0" y="28"/>
                    </a:cubicBezTo>
                    <a:cubicBezTo>
                      <a:pt x="0" y="31"/>
                      <a:pt x="0" y="34"/>
                      <a:pt x="1" y="38"/>
                    </a:cubicBezTo>
                    <a:cubicBezTo>
                      <a:pt x="0" y="41"/>
                      <a:pt x="0" y="44"/>
                      <a:pt x="1" y="48"/>
                    </a:cubicBezTo>
                    <a:cubicBezTo>
                      <a:pt x="3" y="53"/>
                      <a:pt x="8" y="57"/>
                      <a:pt x="14" y="59"/>
                    </a:cubicBezTo>
                    <a:cubicBezTo>
                      <a:pt x="17" y="65"/>
                      <a:pt x="22" y="70"/>
                      <a:pt x="27" y="71"/>
                    </a:cubicBezTo>
                    <a:cubicBezTo>
                      <a:pt x="31" y="72"/>
                      <a:pt x="34" y="71"/>
                      <a:pt x="37" y="70"/>
                    </a:cubicBezTo>
                    <a:cubicBezTo>
                      <a:pt x="41" y="71"/>
                      <a:pt x="44" y="71"/>
                      <a:pt x="47" y="70"/>
                    </a:cubicBezTo>
                    <a:cubicBezTo>
                      <a:pt x="53" y="68"/>
                      <a:pt x="57" y="63"/>
                      <a:pt x="59" y="57"/>
                    </a:cubicBezTo>
                    <a:cubicBezTo>
                      <a:pt x="65" y="54"/>
                      <a:pt x="70" y="50"/>
                      <a:pt x="71" y="44"/>
                    </a:cubicBezTo>
                    <a:cubicBezTo>
                      <a:pt x="72" y="41"/>
                      <a:pt x="71" y="37"/>
                      <a:pt x="70" y="34"/>
                    </a:cubicBezTo>
                    <a:close/>
                  </a:path>
                </a:pathLst>
              </a:custGeom>
              <a:gradFill flip="none" rotWithShape="1">
                <a:gsLst>
                  <a:gs pos="0">
                    <a:schemeClr val="accent1">
                      <a:lumMod val="75000"/>
                    </a:schemeClr>
                  </a:gs>
                  <a:gs pos="100000">
                    <a:schemeClr val="accent1">
                      <a:lumMod val="60000"/>
                      <a:lumOff val="40000"/>
                    </a:schemeClr>
                  </a:gs>
                </a:gsLst>
                <a:path path="circle">
                  <a:fillToRect l="50000" t="50000" r="50000" b="50000"/>
                </a:path>
                <a:tileRect/>
              </a:gradFill>
              <a:ln>
                <a:noFill/>
              </a:ln>
            </p:spPr>
            <p:txBody>
              <a:bodyPr vert="horz" wrap="square" lIns="91440" tIns="45720" rIns="91440" bIns="45720" numCol="1" anchor="t" anchorCtr="0" compatLnSpc="1"/>
              <a:lstStyle/>
              <a:p>
                <a:pPr lvl="0"/>
                <a:endParaRPr lang="vi-VN"/>
              </a:p>
            </p:txBody>
          </p:sp>
          <p:sp>
            <p:nvSpPr>
              <p:cNvPr id="103" name="Hình tự do 106"/>
              <p:cNvSpPr/>
              <p:nvPr/>
            </p:nvSpPr>
            <p:spPr bwMode="auto">
              <a:xfrm>
                <a:off x="6222745" y="1584116"/>
                <a:ext cx="446457" cy="446457"/>
              </a:xfrm>
              <a:custGeom>
                <a:avLst/>
                <a:gdLst>
                  <a:gd name="T0" fmla="*/ 70 w 72"/>
                  <a:gd name="T1" fmla="*/ 34 h 72"/>
                  <a:gd name="T2" fmla="*/ 70 w 72"/>
                  <a:gd name="T3" fmla="*/ 24 h 72"/>
                  <a:gd name="T4" fmla="*/ 57 w 72"/>
                  <a:gd name="T5" fmla="*/ 12 h 72"/>
                  <a:gd name="T6" fmla="*/ 44 w 72"/>
                  <a:gd name="T7" fmla="*/ 1 h 72"/>
                  <a:gd name="T8" fmla="*/ 34 w 72"/>
                  <a:gd name="T9" fmla="*/ 1 h 72"/>
                  <a:gd name="T10" fmla="*/ 24 w 72"/>
                  <a:gd name="T11" fmla="*/ 2 h 72"/>
                  <a:gd name="T12" fmla="*/ 12 w 72"/>
                  <a:gd name="T13" fmla="*/ 15 h 72"/>
                  <a:gd name="T14" fmla="*/ 0 w 72"/>
                  <a:gd name="T15" fmla="*/ 28 h 72"/>
                  <a:gd name="T16" fmla="*/ 1 w 72"/>
                  <a:gd name="T17" fmla="*/ 38 h 72"/>
                  <a:gd name="T18" fmla="*/ 1 w 72"/>
                  <a:gd name="T19" fmla="*/ 48 h 72"/>
                  <a:gd name="T20" fmla="*/ 14 w 72"/>
                  <a:gd name="T21" fmla="*/ 59 h 72"/>
                  <a:gd name="T22" fmla="*/ 27 w 72"/>
                  <a:gd name="T23" fmla="*/ 71 h 72"/>
                  <a:gd name="T24" fmla="*/ 37 w 72"/>
                  <a:gd name="T25" fmla="*/ 70 h 72"/>
                  <a:gd name="T26" fmla="*/ 47 w 72"/>
                  <a:gd name="T27" fmla="*/ 70 h 72"/>
                  <a:gd name="T28" fmla="*/ 59 w 72"/>
                  <a:gd name="T29" fmla="*/ 57 h 72"/>
                  <a:gd name="T30" fmla="*/ 71 w 72"/>
                  <a:gd name="T31" fmla="*/ 44 h 72"/>
                  <a:gd name="T32" fmla="*/ 70 w 72"/>
                  <a:gd name="T33" fmla="*/ 34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2" h="72">
                    <a:moveTo>
                      <a:pt x="70" y="34"/>
                    </a:moveTo>
                    <a:cubicBezTo>
                      <a:pt x="71" y="31"/>
                      <a:pt x="71" y="27"/>
                      <a:pt x="70" y="24"/>
                    </a:cubicBezTo>
                    <a:cubicBezTo>
                      <a:pt x="68" y="18"/>
                      <a:pt x="63" y="15"/>
                      <a:pt x="57" y="12"/>
                    </a:cubicBezTo>
                    <a:cubicBezTo>
                      <a:pt x="54" y="6"/>
                      <a:pt x="50" y="2"/>
                      <a:pt x="44" y="1"/>
                    </a:cubicBezTo>
                    <a:cubicBezTo>
                      <a:pt x="41" y="0"/>
                      <a:pt x="37" y="0"/>
                      <a:pt x="34" y="1"/>
                    </a:cubicBezTo>
                    <a:cubicBezTo>
                      <a:pt x="30" y="0"/>
                      <a:pt x="27" y="1"/>
                      <a:pt x="24" y="2"/>
                    </a:cubicBezTo>
                    <a:cubicBezTo>
                      <a:pt x="18" y="4"/>
                      <a:pt x="14" y="8"/>
                      <a:pt x="12" y="15"/>
                    </a:cubicBezTo>
                    <a:cubicBezTo>
                      <a:pt x="6" y="17"/>
                      <a:pt x="2" y="22"/>
                      <a:pt x="0" y="28"/>
                    </a:cubicBezTo>
                    <a:cubicBezTo>
                      <a:pt x="0" y="31"/>
                      <a:pt x="0" y="34"/>
                      <a:pt x="1" y="38"/>
                    </a:cubicBezTo>
                    <a:cubicBezTo>
                      <a:pt x="0" y="41"/>
                      <a:pt x="0" y="44"/>
                      <a:pt x="1" y="48"/>
                    </a:cubicBezTo>
                    <a:cubicBezTo>
                      <a:pt x="3" y="53"/>
                      <a:pt x="8" y="57"/>
                      <a:pt x="14" y="59"/>
                    </a:cubicBezTo>
                    <a:cubicBezTo>
                      <a:pt x="17" y="65"/>
                      <a:pt x="22" y="70"/>
                      <a:pt x="27" y="71"/>
                    </a:cubicBezTo>
                    <a:cubicBezTo>
                      <a:pt x="31" y="72"/>
                      <a:pt x="34" y="71"/>
                      <a:pt x="37" y="70"/>
                    </a:cubicBezTo>
                    <a:cubicBezTo>
                      <a:pt x="41" y="71"/>
                      <a:pt x="44" y="71"/>
                      <a:pt x="47" y="70"/>
                    </a:cubicBezTo>
                    <a:cubicBezTo>
                      <a:pt x="53" y="68"/>
                      <a:pt x="57" y="63"/>
                      <a:pt x="59" y="57"/>
                    </a:cubicBezTo>
                    <a:cubicBezTo>
                      <a:pt x="65" y="54"/>
                      <a:pt x="70" y="50"/>
                      <a:pt x="71" y="44"/>
                    </a:cubicBezTo>
                    <a:cubicBezTo>
                      <a:pt x="72" y="41"/>
                      <a:pt x="71" y="37"/>
                      <a:pt x="70" y="34"/>
                    </a:cubicBezTo>
                    <a:close/>
                  </a:path>
                </a:pathLst>
              </a:custGeom>
              <a:solidFill>
                <a:schemeClr val="tx1"/>
              </a:solidFill>
              <a:ln>
                <a:noFill/>
              </a:ln>
            </p:spPr>
            <p:txBody>
              <a:bodyPr vert="horz" wrap="square" lIns="91440" tIns="45720" rIns="91440" bIns="45720" numCol="1" anchor="t" anchorCtr="0" compatLnSpc="1"/>
              <a:lstStyle/>
              <a:p>
                <a:endParaRPr lang="vi-VN"/>
              </a:p>
            </p:txBody>
          </p:sp>
        </p:grpSp>
      </p:grpSp>
      <p:sp>
        <p:nvSpPr>
          <p:cNvPr id="2" name="Tiêu đề 1"/>
          <p:cNvSpPr>
            <a:spLocks noGrp="1"/>
          </p:cNvSpPr>
          <p:nvPr>
            <p:ph type="ctrTitle"/>
          </p:nvPr>
        </p:nvSpPr>
        <p:spPr>
          <a:xfrm>
            <a:off x="1524000" y="1005840"/>
            <a:ext cx="9144000" cy="2651760"/>
          </a:xfrm>
          <a:prstGeom prst="rect">
            <a:avLst/>
          </a:prstGeom>
        </p:spPr>
        <p:txBody>
          <a:bodyPr anchor="b">
            <a:normAutofit/>
          </a:bodyPr>
          <a:lstStyle>
            <a:lvl1pPr algn="ctr" latinLnBrk="0">
              <a:lnSpc>
                <a:spcPct val="80000"/>
              </a:lnSpc>
              <a:defRPr lang="vi-VN" sz="7200">
                <a:solidFill>
                  <a:schemeClr val="tx1"/>
                </a:solidFill>
                <a:effectLst>
                  <a:outerShdw blurRad="50800" algn="ctr" rotWithShape="0">
                    <a:prstClr val="black">
                      <a:alpha val="35000"/>
                    </a:prstClr>
                  </a:outerShdw>
                </a:effectLst>
              </a:defRPr>
            </a:lvl1pPr>
          </a:lstStyle>
          <a:p>
            <a:r>
              <a:rPr lang="en-US"/>
              <a:t>Click to edit Master title style</a:t>
            </a:r>
            <a:endParaRPr lang="vi-VN"/>
          </a:p>
        </p:txBody>
      </p:sp>
      <p:sp>
        <p:nvSpPr>
          <p:cNvPr id="3" name="Tiêu đề phụ 2"/>
          <p:cNvSpPr>
            <a:spLocks noGrp="1"/>
          </p:cNvSpPr>
          <p:nvPr>
            <p:ph type="subTitle" idx="1" hasCustomPrompt="1"/>
          </p:nvPr>
        </p:nvSpPr>
        <p:spPr>
          <a:xfrm>
            <a:off x="1524000" y="3719568"/>
            <a:ext cx="9144000" cy="1082939"/>
          </a:xfrm>
          <a:prstGeom prst="rect">
            <a:avLst/>
          </a:prstGeom>
        </p:spPr>
        <p:txBody>
          <a:bodyPr/>
          <a:lstStyle>
            <a:lvl1pPr marL="0" indent="0" algn="ctr" latinLnBrk="0">
              <a:spcBef>
                <a:spcPts val="1000"/>
              </a:spcBef>
              <a:buNone/>
              <a:defRPr lang="vi-VN" sz="2400">
                <a:effectLst>
                  <a:outerShdw blurRad="50800" algn="ctr" rotWithShape="0">
                    <a:prstClr val="black">
                      <a:alpha val="35000"/>
                    </a:prstClr>
                  </a:outerShdw>
                </a:effectLst>
              </a:defRPr>
            </a:lvl1pPr>
            <a:lvl2pPr marL="457200" indent="0" algn="ctr" latinLnBrk="0">
              <a:buNone/>
              <a:defRPr lang="vi-VN" sz="2000"/>
            </a:lvl2pPr>
            <a:lvl3pPr marL="914400" indent="0" algn="ctr" latinLnBrk="0">
              <a:buNone/>
              <a:defRPr lang="vi-VN" sz="1800"/>
            </a:lvl3pPr>
            <a:lvl4pPr marL="1371600" indent="0" algn="ctr" latinLnBrk="0">
              <a:buNone/>
              <a:defRPr lang="vi-VN" sz="1600"/>
            </a:lvl4pPr>
            <a:lvl5pPr marL="1828800" indent="0" algn="ctr" latinLnBrk="0">
              <a:buNone/>
              <a:defRPr lang="vi-VN" sz="1600"/>
            </a:lvl5pPr>
            <a:lvl6pPr marL="2286000" indent="0" algn="ctr" latinLnBrk="0">
              <a:buNone/>
              <a:defRPr lang="vi-VN" sz="1600"/>
            </a:lvl6pPr>
            <a:lvl7pPr marL="2743200" indent="0" algn="ctr" latinLnBrk="0">
              <a:buNone/>
              <a:defRPr lang="vi-VN" sz="1600"/>
            </a:lvl7pPr>
            <a:lvl8pPr marL="3200400" indent="0" algn="ctr" latinLnBrk="0">
              <a:buNone/>
              <a:defRPr lang="vi-VN" sz="1600"/>
            </a:lvl8pPr>
            <a:lvl9pPr marL="3657600" indent="0" algn="ctr" latinLnBrk="0">
              <a:buNone/>
              <a:defRPr lang="vi-VN" sz="1600"/>
            </a:lvl9pPr>
          </a:lstStyle>
          <a:p>
            <a:r>
              <a:rPr lang="vi-VN" dirty="0"/>
              <a:t>Bấm để thêm nội dung</a:t>
            </a:r>
          </a:p>
        </p:txBody>
      </p:sp>
    </p:spTree>
    <p:extLst>
      <p:ext uri="{BB962C8B-B14F-4D97-AF65-F5344CB8AC3E}">
        <p14:creationId xmlns:p14="http://schemas.microsoft.com/office/powerpoint/2010/main" val="21875438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1A5F441-BA27-4D1A-9A13-05155C41393D}"/>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073B6E29-430C-420B-9D34-8C89DDCCBE71}"/>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799E9B79-96D2-4483-AF4F-F41232FE2D62}"/>
              </a:ext>
            </a:extLst>
          </p:cNvPr>
          <p:cNvSpPr>
            <a:spLocks noGrp="1"/>
          </p:cNvSpPr>
          <p:nvPr>
            <p:ph type="dt" sz="half" idx="10"/>
          </p:nvPr>
        </p:nvSpPr>
        <p:spPr>
          <a:xfrm>
            <a:off x="838200" y="6356350"/>
            <a:ext cx="2743200" cy="365125"/>
          </a:xfrm>
          <a:prstGeom prst="rect">
            <a:avLst/>
          </a:prstGeom>
        </p:spPr>
        <p:txBody>
          <a:bodyPr/>
          <a:lstStyle/>
          <a:p>
            <a:fld id="{E0F9E88B-0C40-48DD-878B-E748EE8BC3AD}" type="datetimeFigureOut">
              <a:rPr lang="zh-CN" altLang="en-US" smtClean="0"/>
              <a:t>2026/3/1</a:t>
            </a:fld>
            <a:endParaRPr lang="zh-CN" altLang="en-US"/>
          </a:p>
        </p:txBody>
      </p:sp>
      <p:sp>
        <p:nvSpPr>
          <p:cNvPr id="5" name="页脚占位符 4">
            <a:extLst>
              <a:ext uri="{FF2B5EF4-FFF2-40B4-BE49-F238E27FC236}">
                <a16:creationId xmlns:a16="http://schemas.microsoft.com/office/drawing/2014/main" id="{D2032C75-8AFF-422F-B434-1A2597AB965F}"/>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868089CB-2DEA-4E65-AE74-4EA2262B3E87}"/>
              </a:ext>
            </a:extLst>
          </p:cNvPr>
          <p:cNvSpPr>
            <a:spLocks noGrp="1"/>
          </p:cNvSpPr>
          <p:nvPr>
            <p:ph type="sldNum" sz="quarter" idx="12"/>
          </p:nvPr>
        </p:nvSpPr>
        <p:spPr>
          <a:xfrm>
            <a:off x="8610600" y="6356350"/>
            <a:ext cx="2743200" cy="365125"/>
          </a:xfrm>
          <a:prstGeom prst="rect">
            <a:avLst/>
          </a:prstGeom>
        </p:spPr>
        <p:txBody>
          <a:bodyPr/>
          <a:lstStyle/>
          <a:p>
            <a:fld id="{DE02FC31-9DDB-4ACC-911E-F94260E26824}" type="slidenum">
              <a:rPr lang="zh-CN" altLang="en-US" smtClean="0"/>
              <a:t>‹#›</a:t>
            </a:fld>
            <a:endParaRPr lang="zh-CN" altLang="en-US"/>
          </a:p>
        </p:txBody>
      </p:sp>
    </p:spTree>
    <p:extLst>
      <p:ext uri="{BB962C8B-B14F-4D97-AF65-F5344CB8AC3E}">
        <p14:creationId xmlns:p14="http://schemas.microsoft.com/office/powerpoint/2010/main" val="279649251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17DDC72-9CAC-4679-A980-5B3D87863C5B}"/>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85A55264-4DA0-44D2-BF6D-54373F34D903}"/>
              </a:ext>
            </a:extLst>
          </p:cNvPr>
          <p:cNvSpPr>
            <a:spLocks noGrp="1"/>
          </p:cNvSpPr>
          <p:nvPr>
            <p:ph idx="1"/>
          </p:nvPr>
        </p:nvSpPr>
        <p:spPr>
          <a:xfrm>
            <a:off x="838200" y="1825625"/>
            <a:ext cx="10515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0ACC5FAD-AFAC-4529-A734-798E41F63E45}"/>
              </a:ext>
            </a:extLst>
          </p:cNvPr>
          <p:cNvSpPr>
            <a:spLocks noGrp="1"/>
          </p:cNvSpPr>
          <p:nvPr>
            <p:ph type="dt" sz="half" idx="10"/>
          </p:nvPr>
        </p:nvSpPr>
        <p:spPr>
          <a:xfrm>
            <a:off x="838200" y="6356350"/>
            <a:ext cx="2743200" cy="365125"/>
          </a:xfrm>
          <a:prstGeom prst="rect">
            <a:avLst/>
          </a:prstGeom>
        </p:spPr>
        <p:txBody>
          <a:bodyPr/>
          <a:lstStyle/>
          <a:p>
            <a:fld id="{E0F9E88B-0C40-48DD-878B-E748EE8BC3AD}" type="datetimeFigureOut">
              <a:rPr lang="zh-CN" altLang="en-US" smtClean="0"/>
              <a:t>2026/3/1</a:t>
            </a:fld>
            <a:endParaRPr lang="zh-CN" altLang="en-US"/>
          </a:p>
        </p:txBody>
      </p:sp>
      <p:sp>
        <p:nvSpPr>
          <p:cNvPr id="5" name="页脚占位符 4">
            <a:extLst>
              <a:ext uri="{FF2B5EF4-FFF2-40B4-BE49-F238E27FC236}">
                <a16:creationId xmlns:a16="http://schemas.microsoft.com/office/drawing/2014/main" id="{46C2238F-B81F-4444-AD47-4431DF0ABCC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2488D67F-14DB-44B4-85A1-A89E2BFC5C05}"/>
              </a:ext>
            </a:extLst>
          </p:cNvPr>
          <p:cNvSpPr>
            <a:spLocks noGrp="1"/>
          </p:cNvSpPr>
          <p:nvPr>
            <p:ph type="sldNum" sz="quarter" idx="12"/>
          </p:nvPr>
        </p:nvSpPr>
        <p:spPr>
          <a:xfrm>
            <a:off x="8610600" y="6356350"/>
            <a:ext cx="2743200" cy="365125"/>
          </a:xfrm>
          <a:prstGeom prst="rect">
            <a:avLst/>
          </a:prstGeom>
        </p:spPr>
        <p:txBody>
          <a:bodyPr/>
          <a:lstStyle/>
          <a:p>
            <a:fld id="{DE02FC31-9DDB-4ACC-911E-F94260E26824}" type="slidenum">
              <a:rPr lang="zh-CN" altLang="en-US" smtClean="0"/>
              <a:t>‹#›</a:t>
            </a:fld>
            <a:endParaRPr lang="zh-CN" altLang="en-US"/>
          </a:p>
        </p:txBody>
      </p:sp>
    </p:spTree>
    <p:extLst>
      <p:ext uri="{BB962C8B-B14F-4D97-AF65-F5344CB8AC3E}">
        <p14:creationId xmlns:p14="http://schemas.microsoft.com/office/powerpoint/2010/main" val="35801847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E045189-0D48-4D62-ACB8-363B8B4BA823}"/>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8554B7C4-26CC-4900-9FBC-112D5FD29190}"/>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D515BD0D-46F8-499D-9889-44E956D44BB7}"/>
              </a:ext>
            </a:extLst>
          </p:cNvPr>
          <p:cNvSpPr>
            <a:spLocks noGrp="1"/>
          </p:cNvSpPr>
          <p:nvPr>
            <p:ph type="dt" sz="half" idx="10"/>
          </p:nvPr>
        </p:nvSpPr>
        <p:spPr>
          <a:xfrm>
            <a:off x="838200" y="6356350"/>
            <a:ext cx="2743200" cy="365125"/>
          </a:xfrm>
          <a:prstGeom prst="rect">
            <a:avLst/>
          </a:prstGeom>
        </p:spPr>
        <p:txBody>
          <a:bodyPr/>
          <a:lstStyle/>
          <a:p>
            <a:fld id="{E0F9E88B-0C40-48DD-878B-E748EE8BC3AD}" type="datetimeFigureOut">
              <a:rPr lang="zh-CN" altLang="en-US" smtClean="0"/>
              <a:t>2026/3/1</a:t>
            </a:fld>
            <a:endParaRPr lang="zh-CN" altLang="en-US"/>
          </a:p>
        </p:txBody>
      </p:sp>
      <p:sp>
        <p:nvSpPr>
          <p:cNvPr id="5" name="页脚占位符 4">
            <a:extLst>
              <a:ext uri="{FF2B5EF4-FFF2-40B4-BE49-F238E27FC236}">
                <a16:creationId xmlns:a16="http://schemas.microsoft.com/office/drawing/2014/main" id="{0533EECB-1B46-4AAF-82FA-8341E6E0EADF}"/>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09734F59-D5C9-45C0-95BB-255303990499}"/>
              </a:ext>
            </a:extLst>
          </p:cNvPr>
          <p:cNvSpPr>
            <a:spLocks noGrp="1"/>
          </p:cNvSpPr>
          <p:nvPr>
            <p:ph type="sldNum" sz="quarter" idx="12"/>
          </p:nvPr>
        </p:nvSpPr>
        <p:spPr>
          <a:xfrm>
            <a:off x="8610600" y="6356350"/>
            <a:ext cx="2743200" cy="365125"/>
          </a:xfrm>
          <a:prstGeom prst="rect">
            <a:avLst/>
          </a:prstGeom>
        </p:spPr>
        <p:txBody>
          <a:bodyPr/>
          <a:lstStyle/>
          <a:p>
            <a:fld id="{DE02FC31-9DDB-4ACC-911E-F94260E26824}" type="slidenum">
              <a:rPr lang="zh-CN" altLang="en-US" smtClean="0"/>
              <a:t>‹#›</a:t>
            </a:fld>
            <a:endParaRPr lang="zh-CN" altLang="en-US"/>
          </a:p>
        </p:txBody>
      </p:sp>
    </p:spTree>
    <p:extLst>
      <p:ext uri="{BB962C8B-B14F-4D97-AF65-F5344CB8AC3E}">
        <p14:creationId xmlns:p14="http://schemas.microsoft.com/office/powerpoint/2010/main" val="50412576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8402147-91C0-4202-A049-8C26C3614276}"/>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44F78434-07FA-4018-98AF-2DFF55D695F0}"/>
              </a:ext>
            </a:extLst>
          </p:cNvPr>
          <p:cNvSpPr>
            <a:spLocks noGrp="1"/>
          </p:cNvSpPr>
          <p:nvPr>
            <p:ph sz="half" idx="1"/>
          </p:nvPr>
        </p:nvSpPr>
        <p:spPr>
          <a:xfrm>
            <a:off x="838200" y="1825625"/>
            <a:ext cx="5181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22259499-0952-4C06-9230-F1BC6AB2BB5B}"/>
              </a:ext>
            </a:extLst>
          </p:cNvPr>
          <p:cNvSpPr>
            <a:spLocks noGrp="1"/>
          </p:cNvSpPr>
          <p:nvPr>
            <p:ph sz="half" idx="2"/>
          </p:nvPr>
        </p:nvSpPr>
        <p:spPr>
          <a:xfrm>
            <a:off x="6172200" y="1825625"/>
            <a:ext cx="5181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DF4CBE8A-F31A-4FC1-B01E-5B40266B33AF}"/>
              </a:ext>
            </a:extLst>
          </p:cNvPr>
          <p:cNvSpPr>
            <a:spLocks noGrp="1"/>
          </p:cNvSpPr>
          <p:nvPr>
            <p:ph type="dt" sz="half" idx="10"/>
          </p:nvPr>
        </p:nvSpPr>
        <p:spPr>
          <a:xfrm>
            <a:off x="838200" y="6356350"/>
            <a:ext cx="2743200" cy="365125"/>
          </a:xfrm>
          <a:prstGeom prst="rect">
            <a:avLst/>
          </a:prstGeom>
        </p:spPr>
        <p:txBody>
          <a:bodyPr/>
          <a:lstStyle/>
          <a:p>
            <a:fld id="{E0F9E88B-0C40-48DD-878B-E748EE8BC3AD}" type="datetimeFigureOut">
              <a:rPr lang="zh-CN" altLang="en-US" smtClean="0"/>
              <a:t>2026/3/1</a:t>
            </a:fld>
            <a:endParaRPr lang="zh-CN" altLang="en-US"/>
          </a:p>
        </p:txBody>
      </p:sp>
      <p:sp>
        <p:nvSpPr>
          <p:cNvPr id="6" name="页脚占位符 5">
            <a:extLst>
              <a:ext uri="{FF2B5EF4-FFF2-40B4-BE49-F238E27FC236}">
                <a16:creationId xmlns:a16="http://schemas.microsoft.com/office/drawing/2014/main" id="{A69E9106-A51D-41B8-A6DD-3B370CB9EB57}"/>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277E40EC-35A1-4918-88F4-ED2B2A941F01}"/>
              </a:ext>
            </a:extLst>
          </p:cNvPr>
          <p:cNvSpPr>
            <a:spLocks noGrp="1"/>
          </p:cNvSpPr>
          <p:nvPr>
            <p:ph type="sldNum" sz="quarter" idx="12"/>
          </p:nvPr>
        </p:nvSpPr>
        <p:spPr>
          <a:xfrm>
            <a:off x="8610600" y="6356350"/>
            <a:ext cx="2743200" cy="365125"/>
          </a:xfrm>
          <a:prstGeom prst="rect">
            <a:avLst/>
          </a:prstGeom>
        </p:spPr>
        <p:txBody>
          <a:bodyPr/>
          <a:lstStyle/>
          <a:p>
            <a:fld id="{DE02FC31-9DDB-4ACC-911E-F94260E26824}" type="slidenum">
              <a:rPr lang="zh-CN" altLang="en-US" smtClean="0"/>
              <a:t>‹#›</a:t>
            </a:fld>
            <a:endParaRPr lang="zh-CN" altLang="en-US"/>
          </a:p>
        </p:txBody>
      </p:sp>
    </p:spTree>
    <p:extLst>
      <p:ext uri="{BB962C8B-B14F-4D97-AF65-F5344CB8AC3E}">
        <p14:creationId xmlns:p14="http://schemas.microsoft.com/office/powerpoint/2010/main" val="150016258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4EFEC4A-A03A-40EF-91D3-06CEC80986CF}"/>
              </a:ext>
            </a:extLst>
          </p:cNvPr>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9F2FD8B1-E238-45FA-AE19-BCA2CFC7F73F}"/>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E251CD6C-C740-47E9-BB94-1AB87710DCFF}"/>
              </a:ext>
            </a:extLst>
          </p:cNvPr>
          <p:cNvSpPr>
            <a:spLocks noGrp="1"/>
          </p:cNvSpPr>
          <p:nvPr>
            <p:ph sz="half" idx="2"/>
          </p:nvPr>
        </p:nvSpPr>
        <p:spPr>
          <a:xfrm>
            <a:off x="839788" y="2505075"/>
            <a:ext cx="5157787"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030E742E-9501-4526-8000-C57F5B2BB4EE}"/>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92F3933A-FA1B-4BA6-BECD-B9F4FDF61BE1}"/>
              </a:ext>
            </a:extLst>
          </p:cNvPr>
          <p:cNvSpPr>
            <a:spLocks noGrp="1"/>
          </p:cNvSpPr>
          <p:nvPr>
            <p:ph sz="quarter" idx="4"/>
          </p:nvPr>
        </p:nvSpPr>
        <p:spPr>
          <a:xfrm>
            <a:off x="6172200" y="2505075"/>
            <a:ext cx="5183188"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3AEB09E3-F9BF-4169-93BD-31EE046D2A5B}"/>
              </a:ext>
            </a:extLst>
          </p:cNvPr>
          <p:cNvSpPr>
            <a:spLocks noGrp="1"/>
          </p:cNvSpPr>
          <p:nvPr>
            <p:ph type="dt" sz="half" idx="10"/>
          </p:nvPr>
        </p:nvSpPr>
        <p:spPr>
          <a:xfrm>
            <a:off x="838200" y="6356350"/>
            <a:ext cx="2743200" cy="365125"/>
          </a:xfrm>
          <a:prstGeom prst="rect">
            <a:avLst/>
          </a:prstGeom>
        </p:spPr>
        <p:txBody>
          <a:bodyPr/>
          <a:lstStyle/>
          <a:p>
            <a:fld id="{E0F9E88B-0C40-48DD-878B-E748EE8BC3AD}" type="datetimeFigureOut">
              <a:rPr lang="zh-CN" altLang="en-US" smtClean="0"/>
              <a:t>2026/3/1</a:t>
            </a:fld>
            <a:endParaRPr lang="zh-CN" altLang="en-US"/>
          </a:p>
        </p:txBody>
      </p:sp>
      <p:sp>
        <p:nvSpPr>
          <p:cNvPr id="8" name="页脚占位符 7">
            <a:extLst>
              <a:ext uri="{FF2B5EF4-FFF2-40B4-BE49-F238E27FC236}">
                <a16:creationId xmlns:a16="http://schemas.microsoft.com/office/drawing/2014/main" id="{F88F773C-4C5F-477F-81A2-ECD9A18A4EAF}"/>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a:extLst>
              <a:ext uri="{FF2B5EF4-FFF2-40B4-BE49-F238E27FC236}">
                <a16:creationId xmlns:a16="http://schemas.microsoft.com/office/drawing/2014/main" id="{0DD10B08-662E-457B-9666-06AB86C5B323}"/>
              </a:ext>
            </a:extLst>
          </p:cNvPr>
          <p:cNvSpPr>
            <a:spLocks noGrp="1"/>
          </p:cNvSpPr>
          <p:nvPr>
            <p:ph type="sldNum" sz="quarter" idx="12"/>
          </p:nvPr>
        </p:nvSpPr>
        <p:spPr>
          <a:xfrm>
            <a:off x="8610600" y="6356350"/>
            <a:ext cx="2743200" cy="365125"/>
          </a:xfrm>
          <a:prstGeom prst="rect">
            <a:avLst/>
          </a:prstGeom>
        </p:spPr>
        <p:txBody>
          <a:bodyPr/>
          <a:lstStyle/>
          <a:p>
            <a:fld id="{DE02FC31-9DDB-4ACC-911E-F94260E26824}" type="slidenum">
              <a:rPr lang="zh-CN" altLang="en-US" smtClean="0"/>
              <a:t>‹#›</a:t>
            </a:fld>
            <a:endParaRPr lang="zh-CN" altLang="en-US"/>
          </a:p>
        </p:txBody>
      </p:sp>
    </p:spTree>
    <p:extLst>
      <p:ext uri="{BB962C8B-B14F-4D97-AF65-F5344CB8AC3E}">
        <p14:creationId xmlns:p14="http://schemas.microsoft.com/office/powerpoint/2010/main" val="282418396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0410382-258C-4B34-8FDC-BBA005AAEA87}"/>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AA7A26AA-0F94-450C-8A35-C6E1CB6254D0}"/>
              </a:ext>
            </a:extLst>
          </p:cNvPr>
          <p:cNvSpPr>
            <a:spLocks noGrp="1"/>
          </p:cNvSpPr>
          <p:nvPr>
            <p:ph type="dt" sz="half" idx="10"/>
          </p:nvPr>
        </p:nvSpPr>
        <p:spPr>
          <a:xfrm>
            <a:off x="838200" y="6356350"/>
            <a:ext cx="2743200" cy="365125"/>
          </a:xfrm>
          <a:prstGeom prst="rect">
            <a:avLst/>
          </a:prstGeom>
        </p:spPr>
        <p:txBody>
          <a:bodyPr/>
          <a:lstStyle/>
          <a:p>
            <a:fld id="{E0F9E88B-0C40-48DD-878B-E748EE8BC3AD}" type="datetimeFigureOut">
              <a:rPr lang="zh-CN" altLang="en-US" smtClean="0"/>
              <a:t>2026/3/1</a:t>
            </a:fld>
            <a:endParaRPr lang="zh-CN" altLang="en-US"/>
          </a:p>
        </p:txBody>
      </p:sp>
      <p:sp>
        <p:nvSpPr>
          <p:cNvPr id="4" name="页脚占位符 3">
            <a:extLst>
              <a:ext uri="{FF2B5EF4-FFF2-40B4-BE49-F238E27FC236}">
                <a16:creationId xmlns:a16="http://schemas.microsoft.com/office/drawing/2014/main" id="{93FBC98B-80C2-4E12-B989-13E5C19A690D}"/>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a:extLst>
              <a:ext uri="{FF2B5EF4-FFF2-40B4-BE49-F238E27FC236}">
                <a16:creationId xmlns:a16="http://schemas.microsoft.com/office/drawing/2014/main" id="{DBB137B8-05FB-4C5B-84AD-D15BD2E71B73}"/>
              </a:ext>
            </a:extLst>
          </p:cNvPr>
          <p:cNvSpPr>
            <a:spLocks noGrp="1"/>
          </p:cNvSpPr>
          <p:nvPr>
            <p:ph type="sldNum" sz="quarter" idx="12"/>
          </p:nvPr>
        </p:nvSpPr>
        <p:spPr>
          <a:xfrm>
            <a:off x="8610600" y="6356350"/>
            <a:ext cx="2743200" cy="365125"/>
          </a:xfrm>
          <a:prstGeom prst="rect">
            <a:avLst/>
          </a:prstGeom>
        </p:spPr>
        <p:txBody>
          <a:bodyPr/>
          <a:lstStyle/>
          <a:p>
            <a:fld id="{DE02FC31-9DDB-4ACC-911E-F94260E26824}" type="slidenum">
              <a:rPr lang="zh-CN" altLang="en-US" smtClean="0"/>
              <a:t>‹#›</a:t>
            </a:fld>
            <a:endParaRPr lang="zh-CN" altLang="en-US"/>
          </a:p>
        </p:txBody>
      </p:sp>
    </p:spTree>
    <p:extLst>
      <p:ext uri="{BB962C8B-B14F-4D97-AF65-F5344CB8AC3E}">
        <p14:creationId xmlns:p14="http://schemas.microsoft.com/office/powerpoint/2010/main" val="22111669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B62629FF-121F-4B3B-AE37-DDB8B1A1A2FC}"/>
              </a:ext>
            </a:extLst>
          </p:cNvPr>
          <p:cNvSpPr>
            <a:spLocks noGrp="1"/>
          </p:cNvSpPr>
          <p:nvPr>
            <p:ph type="dt" sz="half" idx="10"/>
          </p:nvPr>
        </p:nvSpPr>
        <p:spPr>
          <a:xfrm>
            <a:off x="838200" y="6356350"/>
            <a:ext cx="2743200" cy="365125"/>
          </a:xfrm>
          <a:prstGeom prst="rect">
            <a:avLst/>
          </a:prstGeom>
        </p:spPr>
        <p:txBody>
          <a:bodyPr/>
          <a:lstStyle/>
          <a:p>
            <a:fld id="{E0F9E88B-0C40-48DD-878B-E748EE8BC3AD}" type="datetimeFigureOut">
              <a:rPr lang="zh-CN" altLang="en-US" smtClean="0"/>
              <a:t>2026/3/1</a:t>
            </a:fld>
            <a:endParaRPr lang="zh-CN" altLang="en-US"/>
          </a:p>
        </p:txBody>
      </p:sp>
      <p:sp>
        <p:nvSpPr>
          <p:cNvPr id="3" name="页脚占位符 2">
            <a:extLst>
              <a:ext uri="{FF2B5EF4-FFF2-40B4-BE49-F238E27FC236}">
                <a16:creationId xmlns:a16="http://schemas.microsoft.com/office/drawing/2014/main" id="{077F2E3A-CE2D-486A-8880-48C9675BE09F}"/>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a:extLst>
              <a:ext uri="{FF2B5EF4-FFF2-40B4-BE49-F238E27FC236}">
                <a16:creationId xmlns:a16="http://schemas.microsoft.com/office/drawing/2014/main" id="{83CEEAFE-4653-4CA8-A59F-04A60C6BAD56}"/>
              </a:ext>
            </a:extLst>
          </p:cNvPr>
          <p:cNvSpPr>
            <a:spLocks noGrp="1"/>
          </p:cNvSpPr>
          <p:nvPr>
            <p:ph type="sldNum" sz="quarter" idx="12"/>
          </p:nvPr>
        </p:nvSpPr>
        <p:spPr>
          <a:xfrm>
            <a:off x="8610600" y="6356350"/>
            <a:ext cx="2743200" cy="365125"/>
          </a:xfrm>
          <a:prstGeom prst="rect">
            <a:avLst/>
          </a:prstGeom>
        </p:spPr>
        <p:txBody>
          <a:bodyPr/>
          <a:lstStyle/>
          <a:p>
            <a:fld id="{DE02FC31-9DDB-4ACC-911E-F94260E26824}" type="slidenum">
              <a:rPr lang="zh-CN" altLang="en-US" smtClean="0"/>
              <a:t>‹#›</a:t>
            </a:fld>
            <a:endParaRPr lang="zh-CN" altLang="en-US"/>
          </a:p>
        </p:txBody>
      </p:sp>
    </p:spTree>
    <p:extLst>
      <p:ext uri="{BB962C8B-B14F-4D97-AF65-F5344CB8AC3E}">
        <p14:creationId xmlns:p14="http://schemas.microsoft.com/office/powerpoint/2010/main" val="30873083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AF9F4FE-882A-47C0-8C46-B8DBF609CC5A}"/>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D9A2394E-D218-48FB-8A2F-2DD5FD6BCD83}"/>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4842CA12-A78A-441C-8B00-B8B51A8F6358}"/>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CDEDE3BB-C843-419D-AEC9-3A166B9F3BF0}"/>
              </a:ext>
            </a:extLst>
          </p:cNvPr>
          <p:cNvSpPr>
            <a:spLocks noGrp="1"/>
          </p:cNvSpPr>
          <p:nvPr>
            <p:ph type="dt" sz="half" idx="10"/>
          </p:nvPr>
        </p:nvSpPr>
        <p:spPr>
          <a:xfrm>
            <a:off x="838200" y="6356350"/>
            <a:ext cx="2743200" cy="365125"/>
          </a:xfrm>
          <a:prstGeom prst="rect">
            <a:avLst/>
          </a:prstGeom>
        </p:spPr>
        <p:txBody>
          <a:bodyPr/>
          <a:lstStyle/>
          <a:p>
            <a:fld id="{E0F9E88B-0C40-48DD-878B-E748EE8BC3AD}" type="datetimeFigureOut">
              <a:rPr lang="zh-CN" altLang="en-US" smtClean="0"/>
              <a:t>2026/3/1</a:t>
            </a:fld>
            <a:endParaRPr lang="zh-CN" altLang="en-US"/>
          </a:p>
        </p:txBody>
      </p:sp>
      <p:sp>
        <p:nvSpPr>
          <p:cNvPr id="6" name="页脚占位符 5">
            <a:extLst>
              <a:ext uri="{FF2B5EF4-FFF2-40B4-BE49-F238E27FC236}">
                <a16:creationId xmlns:a16="http://schemas.microsoft.com/office/drawing/2014/main" id="{94B33323-637A-4CE1-BE8F-B869193AE43A}"/>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06A6DCC8-E8F0-4C7F-9328-D5006B31A77A}"/>
              </a:ext>
            </a:extLst>
          </p:cNvPr>
          <p:cNvSpPr>
            <a:spLocks noGrp="1"/>
          </p:cNvSpPr>
          <p:nvPr>
            <p:ph type="sldNum" sz="quarter" idx="12"/>
          </p:nvPr>
        </p:nvSpPr>
        <p:spPr>
          <a:xfrm>
            <a:off x="8610600" y="6356350"/>
            <a:ext cx="2743200" cy="365125"/>
          </a:xfrm>
          <a:prstGeom prst="rect">
            <a:avLst/>
          </a:prstGeom>
        </p:spPr>
        <p:txBody>
          <a:bodyPr/>
          <a:lstStyle/>
          <a:p>
            <a:fld id="{DE02FC31-9DDB-4ACC-911E-F94260E26824}" type="slidenum">
              <a:rPr lang="zh-CN" altLang="en-US" smtClean="0"/>
              <a:t>‹#›</a:t>
            </a:fld>
            <a:endParaRPr lang="zh-CN" altLang="en-US"/>
          </a:p>
        </p:txBody>
      </p:sp>
    </p:spTree>
    <p:extLst>
      <p:ext uri="{BB962C8B-B14F-4D97-AF65-F5344CB8AC3E}">
        <p14:creationId xmlns:p14="http://schemas.microsoft.com/office/powerpoint/2010/main" val="193845762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14A90F6-AECE-47D2-A701-44DD7B6DAFD4}"/>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E277105F-0226-480E-89D0-588888F22DB5}"/>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C1A2B967-DE5D-4006-83C9-662C87D29ECB}"/>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016B451C-C81B-4840-B0CE-EBAF69C7A6E7}"/>
              </a:ext>
            </a:extLst>
          </p:cNvPr>
          <p:cNvSpPr>
            <a:spLocks noGrp="1"/>
          </p:cNvSpPr>
          <p:nvPr>
            <p:ph type="dt" sz="half" idx="10"/>
          </p:nvPr>
        </p:nvSpPr>
        <p:spPr>
          <a:xfrm>
            <a:off x="838200" y="6356350"/>
            <a:ext cx="2743200" cy="365125"/>
          </a:xfrm>
          <a:prstGeom prst="rect">
            <a:avLst/>
          </a:prstGeom>
        </p:spPr>
        <p:txBody>
          <a:bodyPr/>
          <a:lstStyle/>
          <a:p>
            <a:fld id="{E0F9E88B-0C40-48DD-878B-E748EE8BC3AD}" type="datetimeFigureOut">
              <a:rPr lang="zh-CN" altLang="en-US" smtClean="0"/>
              <a:t>2026/3/1</a:t>
            </a:fld>
            <a:endParaRPr lang="zh-CN" altLang="en-US"/>
          </a:p>
        </p:txBody>
      </p:sp>
      <p:sp>
        <p:nvSpPr>
          <p:cNvPr id="6" name="页脚占位符 5">
            <a:extLst>
              <a:ext uri="{FF2B5EF4-FFF2-40B4-BE49-F238E27FC236}">
                <a16:creationId xmlns:a16="http://schemas.microsoft.com/office/drawing/2014/main" id="{E8474BE2-6579-4145-B26D-A7595577B07D}"/>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EE186C81-6EDF-4C18-8059-858242EE64E7}"/>
              </a:ext>
            </a:extLst>
          </p:cNvPr>
          <p:cNvSpPr>
            <a:spLocks noGrp="1"/>
          </p:cNvSpPr>
          <p:nvPr>
            <p:ph type="sldNum" sz="quarter" idx="12"/>
          </p:nvPr>
        </p:nvSpPr>
        <p:spPr>
          <a:xfrm>
            <a:off x="8610600" y="6356350"/>
            <a:ext cx="2743200" cy="365125"/>
          </a:xfrm>
          <a:prstGeom prst="rect">
            <a:avLst/>
          </a:prstGeom>
        </p:spPr>
        <p:txBody>
          <a:bodyPr/>
          <a:lstStyle/>
          <a:p>
            <a:fld id="{DE02FC31-9DDB-4ACC-911E-F94260E26824}" type="slidenum">
              <a:rPr lang="zh-CN" altLang="en-US" smtClean="0"/>
              <a:t>‹#›</a:t>
            </a:fld>
            <a:endParaRPr lang="zh-CN" altLang="en-US"/>
          </a:p>
        </p:txBody>
      </p:sp>
    </p:spTree>
    <p:extLst>
      <p:ext uri="{BB962C8B-B14F-4D97-AF65-F5344CB8AC3E}">
        <p14:creationId xmlns:p14="http://schemas.microsoft.com/office/powerpoint/2010/main" val="137446843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A528CE7-CF14-4940-A95B-FBE580F44E2F}"/>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96248680-868D-405D-8570-DE469DFE8FBE}"/>
              </a:ext>
            </a:extLst>
          </p:cNvPr>
          <p:cNvSpPr>
            <a:spLocks noGrp="1"/>
          </p:cNvSpPr>
          <p:nvPr>
            <p:ph type="body" orient="vert" idx="1"/>
          </p:nvPr>
        </p:nvSpPr>
        <p:spPr>
          <a:xfrm>
            <a:off x="838200" y="1825625"/>
            <a:ext cx="10515600" cy="43513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2ED56F11-8CDA-4DAB-9925-1BC78111DE04}"/>
              </a:ext>
            </a:extLst>
          </p:cNvPr>
          <p:cNvSpPr>
            <a:spLocks noGrp="1"/>
          </p:cNvSpPr>
          <p:nvPr>
            <p:ph type="dt" sz="half" idx="10"/>
          </p:nvPr>
        </p:nvSpPr>
        <p:spPr>
          <a:xfrm>
            <a:off x="838200" y="6356350"/>
            <a:ext cx="2743200" cy="365125"/>
          </a:xfrm>
          <a:prstGeom prst="rect">
            <a:avLst/>
          </a:prstGeom>
        </p:spPr>
        <p:txBody>
          <a:bodyPr/>
          <a:lstStyle/>
          <a:p>
            <a:fld id="{E0F9E88B-0C40-48DD-878B-E748EE8BC3AD}" type="datetimeFigureOut">
              <a:rPr lang="zh-CN" altLang="en-US" smtClean="0"/>
              <a:t>2026/3/1</a:t>
            </a:fld>
            <a:endParaRPr lang="zh-CN" altLang="en-US"/>
          </a:p>
        </p:txBody>
      </p:sp>
      <p:sp>
        <p:nvSpPr>
          <p:cNvPr id="5" name="页脚占位符 4">
            <a:extLst>
              <a:ext uri="{FF2B5EF4-FFF2-40B4-BE49-F238E27FC236}">
                <a16:creationId xmlns:a16="http://schemas.microsoft.com/office/drawing/2014/main" id="{72B991C3-CB7C-4BF7-9EA8-1E5D7C793366}"/>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438BD3AC-7018-477F-817F-322423E143AF}"/>
              </a:ext>
            </a:extLst>
          </p:cNvPr>
          <p:cNvSpPr>
            <a:spLocks noGrp="1"/>
          </p:cNvSpPr>
          <p:nvPr>
            <p:ph type="sldNum" sz="quarter" idx="12"/>
          </p:nvPr>
        </p:nvSpPr>
        <p:spPr>
          <a:xfrm>
            <a:off x="8610600" y="6356350"/>
            <a:ext cx="2743200" cy="365125"/>
          </a:xfrm>
          <a:prstGeom prst="rect">
            <a:avLst/>
          </a:prstGeom>
        </p:spPr>
        <p:txBody>
          <a:bodyPr/>
          <a:lstStyle/>
          <a:p>
            <a:fld id="{DE02FC31-9DDB-4ACC-911E-F94260E26824}" type="slidenum">
              <a:rPr lang="zh-CN" altLang="en-US" smtClean="0"/>
              <a:t>‹#›</a:t>
            </a:fld>
            <a:endParaRPr lang="zh-CN" altLang="en-US"/>
          </a:p>
        </p:txBody>
      </p:sp>
    </p:spTree>
    <p:extLst>
      <p:ext uri="{BB962C8B-B14F-4D97-AF65-F5344CB8AC3E}">
        <p14:creationId xmlns:p14="http://schemas.microsoft.com/office/powerpoint/2010/main" val="362323418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êu đề và Nội dun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159608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65E7EA4D-A3CF-4FAB-A0FB-230320904B10}"/>
              </a:ext>
            </a:extLst>
          </p:cNvPr>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56787D43-B3B2-419A-9F39-1275EFF48A0C}"/>
              </a:ext>
            </a:extLst>
          </p:cNvPr>
          <p:cNvSpPr>
            <a:spLocks noGrp="1"/>
          </p:cNvSpPr>
          <p:nvPr>
            <p:ph type="body" orient="vert" idx="1"/>
          </p:nvPr>
        </p:nvSpPr>
        <p:spPr>
          <a:xfrm>
            <a:off x="838200" y="365125"/>
            <a:ext cx="7734300" cy="58118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60DEECBA-ABA0-47FA-8FAA-50C93086C4B8}"/>
              </a:ext>
            </a:extLst>
          </p:cNvPr>
          <p:cNvSpPr>
            <a:spLocks noGrp="1"/>
          </p:cNvSpPr>
          <p:nvPr>
            <p:ph type="dt" sz="half" idx="10"/>
          </p:nvPr>
        </p:nvSpPr>
        <p:spPr>
          <a:xfrm>
            <a:off x="838200" y="6356350"/>
            <a:ext cx="2743200" cy="365125"/>
          </a:xfrm>
          <a:prstGeom prst="rect">
            <a:avLst/>
          </a:prstGeom>
        </p:spPr>
        <p:txBody>
          <a:bodyPr/>
          <a:lstStyle/>
          <a:p>
            <a:fld id="{E0F9E88B-0C40-48DD-878B-E748EE8BC3AD}" type="datetimeFigureOut">
              <a:rPr lang="zh-CN" altLang="en-US" smtClean="0"/>
              <a:t>2026/3/1</a:t>
            </a:fld>
            <a:endParaRPr lang="zh-CN" altLang="en-US"/>
          </a:p>
        </p:txBody>
      </p:sp>
      <p:sp>
        <p:nvSpPr>
          <p:cNvPr id="5" name="页脚占位符 4">
            <a:extLst>
              <a:ext uri="{FF2B5EF4-FFF2-40B4-BE49-F238E27FC236}">
                <a16:creationId xmlns:a16="http://schemas.microsoft.com/office/drawing/2014/main" id="{F2A66ADA-9B95-438A-B5D1-869693DAB31C}"/>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28A0A3A1-5A3C-48BC-8D41-9362B8DA038A}"/>
              </a:ext>
            </a:extLst>
          </p:cNvPr>
          <p:cNvSpPr>
            <a:spLocks noGrp="1"/>
          </p:cNvSpPr>
          <p:nvPr>
            <p:ph type="sldNum" sz="quarter" idx="12"/>
          </p:nvPr>
        </p:nvSpPr>
        <p:spPr>
          <a:xfrm>
            <a:off x="8610600" y="6356350"/>
            <a:ext cx="2743200" cy="365125"/>
          </a:xfrm>
          <a:prstGeom prst="rect">
            <a:avLst/>
          </a:prstGeom>
        </p:spPr>
        <p:txBody>
          <a:bodyPr/>
          <a:lstStyle/>
          <a:p>
            <a:fld id="{DE02FC31-9DDB-4ACC-911E-F94260E26824}" type="slidenum">
              <a:rPr lang="zh-CN" altLang="en-US" smtClean="0"/>
              <a:t>‹#›</a:t>
            </a:fld>
            <a:endParaRPr lang="zh-CN" altLang="en-US"/>
          </a:p>
        </p:txBody>
      </p:sp>
    </p:spTree>
    <p:extLst>
      <p:ext uri="{BB962C8B-B14F-4D97-AF65-F5344CB8AC3E}">
        <p14:creationId xmlns:p14="http://schemas.microsoft.com/office/powerpoint/2010/main" val="328683840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9"/>
        <p:cNvGrpSpPr/>
        <p:nvPr/>
      </p:nvGrpSpPr>
      <p:grpSpPr>
        <a:xfrm>
          <a:off x="0" y="0"/>
          <a:ext cx="0" cy="0"/>
          <a:chOff x="0" y="0"/>
          <a:chExt cx="0" cy="0"/>
        </a:xfrm>
      </p:grpSpPr>
      <p:sp>
        <p:nvSpPr>
          <p:cNvPr id="10" name="Google Shape;10;p2"/>
          <p:cNvSpPr/>
          <p:nvPr/>
        </p:nvSpPr>
        <p:spPr>
          <a:xfrm rot="-10664892">
            <a:off x="-256112" y="-219003"/>
            <a:ext cx="12740318" cy="7148876"/>
          </a:xfrm>
          <a:custGeom>
            <a:avLst/>
            <a:gdLst/>
            <a:ahLst/>
            <a:cxnLst/>
            <a:rect l="l" t="t" r="r" b="b"/>
            <a:pathLst>
              <a:path w="44882" h="36450" extrusionOk="0">
                <a:moveTo>
                  <a:pt x="42957" y="712"/>
                </a:moveTo>
                <a:cubicBezTo>
                  <a:pt x="42999" y="816"/>
                  <a:pt x="43041" y="858"/>
                  <a:pt x="43062" y="942"/>
                </a:cubicBezTo>
                <a:cubicBezTo>
                  <a:pt x="43271" y="2323"/>
                  <a:pt x="43522" y="3704"/>
                  <a:pt x="43689" y="5106"/>
                </a:cubicBezTo>
                <a:cubicBezTo>
                  <a:pt x="43794" y="6047"/>
                  <a:pt x="43752" y="6989"/>
                  <a:pt x="43794" y="7951"/>
                </a:cubicBezTo>
                <a:cubicBezTo>
                  <a:pt x="43815" y="8265"/>
                  <a:pt x="43815" y="8600"/>
                  <a:pt x="43919" y="8914"/>
                </a:cubicBezTo>
                <a:cubicBezTo>
                  <a:pt x="44170" y="9646"/>
                  <a:pt x="44233" y="10378"/>
                  <a:pt x="44212" y="11132"/>
                </a:cubicBezTo>
                <a:cubicBezTo>
                  <a:pt x="44170" y="12052"/>
                  <a:pt x="44233" y="12973"/>
                  <a:pt x="44526" y="13852"/>
                </a:cubicBezTo>
                <a:cubicBezTo>
                  <a:pt x="44589" y="14124"/>
                  <a:pt x="44631" y="14438"/>
                  <a:pt x="44631" y="14730"/>
                </a:cubicBezTo>
                <a:lnTo>
                  <a:pt x="44777" y="24837"/>
                </a:lnTo>
                <a:cubicBezTo>
                  <a:pt x="44798" y="27285"/>
                  <a:pt x="44861" y="29691"/>
                  <a:pt x="44882" y="32118"/>
                </a:cubicBezTo>
                <a:cubicBezTo>
                  <a:pt x="44882" y="32432"/>
                  <a:pt x="44840" y="32767"/>
                  <a:pt x="44798" y="33080"/>
                </a:cubicBezTo>
                <a:cubicBezTo>
                  <a:pt x="44756" y="33624"/>
                  <a:pt x="44694" y="34189"/>
                  <a:pt x="44652" y="34859"/>
                </a:cubicBezTo>
                <a:cubicBezTo>
                  <a:pt x="44694" y="34775"/>
                  <a:pt x="44652" y="34838"/>
                  <a:pt x="44631" y="34880"/>
                </a:cubicBezTo>
                <a:cubicBezTo>
                  <a:pt x="44380" y="35382"/>
                  <a:pt x="43940" y="35508"/>
                  <a:pt x="43501" y="35340"/>
                </a:cubicBezTo>
                <a:cubicBezTo>
                  <a:pt x="43020" y="35152"/>
                  <a:pt x="42559" y="35131"/>
                  <a:pt x="42078" y="35173"/>
                </a:cubicBezTo>
                <a:cubicBezTo>
                  <a:pt x="40760" y="35257"/>
                  <a:pt x="39463" y="35047"/>
                  <a:pt x="38207" y="34733"/>
                </a:cubicBezTo>
                <a:cubicBezTo>
                  <a:pt x="37161" y="34817"/>
                  <a:pt x="36157" y="34461"/>
                  <a:pt x="35111" y="34461"/>
                </a:cubicBezTo>
                <a:cubicBezTo>
                  <a:pt x="34190" y="34461"/>
                  <a:pt x="33248" y="34524"/>
                  <a:pt x="32328" y="34420"/>
                </a:cubicBezTo>
                <a:cubicBezTo>
                  <a:pt x="31700" y="34336"/>
                  <a:pt x="31072" y="34294"/>
                  <a:pt x="30424" y="34294"/>
                </a:cubicBezTo>
                <a:cubicBezTo>
                  <a:pt x="29398" y="34315"/>
                  <a:pt x="28373" y="34357"/>
                  <a:pt x="27369" y="34608"/>
                </a:cubicBezTo>
                <a:cubicBezTo>
                  <a:pt x="26888" y="34713"/>
                  <a:pt x="26385" y="34671"/>
                  <a:pt x="25925" y="34713"/>
                </a:cubicBezTo>
                <a:cubicBezTo>
                  <a:pt x="25109" y="34733"/>
                  <a:pt x="24335" y="34733"/>
                  <a:pt x="23519" y="34754"/>
                </a:cubicBezTo>
                <a:cubicBezTo>
                  <a:pt x="23289" y="34754"/>
                  <a:pt x="23079" y="34754"/>
                  <a:pt x="22828" y="34775"/>
                </a:cubicBezTo>
                <a:cubicBezTo>
                  <a:pt x="21615" y="34964"/>
                  <a:pt x="20359" y="35152"/>
                  <a:pt x="19125" y="35340"/>
                </a:cubicBezTo>
                <a:cubicBezTo>
                  <a:pt x="18790" y="35382"/>
                  <a:pt x="18414" y="35445"/>
                  <a:pt x="18079" y="35466"/>
                </a:cubicBezTo>
                <a:cubicBezTo>
                  <a:pt x="17765" y="35508"/>
                  <a:pt x="17430" y="35508"/>
                  <a:pt x="17137" y="35591"/>
                </a:cubicBezTo>
                <a:cubicBezTo>
                  <a:pt x="16237" y="35863"/>
                  <a:pt x="15359" y="35821"/>
                  <a:pt x="14459" y="35863"/>
                </a:cubicBezTo>
                <a:cubicBezTo>
                  <a:pt x="13141" y="35884"/>
                  <a:pt x="11781" y="35905"/>
                  <a:pt x="10442" y="35968"/>
                </a:cubicBezTo>
                <a:cubicBezTo>
                  <a:pt x="10253" y="35968"/>
                  <a:pt x="10044" y="35968"/>
                  <a:pt x="9856" y="36031"/>
                </a:cubicBezTo>
                <a:cubicBezTo>
                  <a:pt x="9270" y="36324"/>
                  <a:pt x="8600" y="36303"/>
                  <a:pt x="7973" y="36324"/>
                </a:cubicBezTo>
                <a:cubicBezTo>
                  <a:pt x="6278" y="36345"/>
                  <a:pt x="4583" y="36407"/>
                  <a:pt x="2888" y="36449"/>
                </a:cubicBezTo>
                <a:lnTo>
                  <a:pt x="2784" y="36449"/>
                </a:lnTo>
                <a:cubicBezTo>
                  <a:pt x="2072" y="36449"/>
                  <a:pt x="1884" y="36324"/>
                  <a:pt x="1863" y="35654"/>
                </a:cubicBezTo>
                <a:cubicBezTo>
                  <a:pt x="1800" y="34713"/>
                  <a:pt x="1800" y="33729"/>
                  <a:pt x="1800" y="32788"/>
                </a:cubicBezTo>
                <a:cubicBezTo>
                  <a:pt x="1800" y="31930"/>
                  <a:pt x="1800" y="31093"/>
                  <a:pt x="1570" y="30256"/>
                </a:cubicBezTo>
                <a:cubicBezTo>
                  <a:pt x="1486" y="29942"/>
                  <a:pt x="1486" y="29607"/>
                  <a:pt x="1486" y="29293"/>
                </a:cubicBezTo>
                <a:cubicBezTo>
                  <a:pt x="1465" y="28645"/>
                  <a:pt x="1465" y="27975"/>
                  <a:pt x="1256" y="27347"/>
                </a:cubicBezTo>
                <a:cubicBezTo>
                  <a:pt x="1152" y="27034"/>
                  <a:pt x="1152" y="26657"/>
                  <a:pt x="1152" y="26280"/>
                </a:cubicBezTo>
                <a:cubicBezTo>
                  <a:pt x="1131" y="23937"/>
                  <a:pt x="1131" y="21572"/>
                  <a:pt x="1110" y="19229"/>
                </a:cubicBezTo>
                <a:cubicBezTo>
                  <a:pt x="1110" y="18915"/>
                  <a:pt x="1089" y="18559"/>
                  <a:pt x="1005" y="18246"/>
                </a:cubicBezTo>
                <a:cubicBezTo>
                  <a:pt x="838" y="17702"/>
                  <a:pt x="817" y="17158"/>
                  <a:pt x="817" y="16614"/>
                </a:cubicBezTo>
                <a:cubicBezTo>
                  <a:pt x="817" y="15484"/>
                  <a:pt x="796" y="14375"/>
                  <a:pt x="775" y="13266"/>
                </a:cubicBezTo>
                <a:cubicBezTo>
                  <a:pt x="775" y="13015"/>
                  <a:pt x="733" y="12805"/>
                  <a:pt x="691" y="12575"/>
                </a:cubicBezTo>
                <a:cubicBezTo>
                  <a:pt x="524" y="11822"/>
                  <a:pt x="398" y="11027"/>
                  <a:pt x="461" y="10253"/>
                </a:cubicBezTo>
                <a:cubicBezTo>
                  <a:pt x="482" y="10064"/>
                  <a:pt x="461" y="9855"/>
                  <a:pt x="398" y="9667"/>
                </a:cubicBezTo>
                <a:cubicBezTo>
                  <a:pt x="1" y="8265"/>
                  <a:pt x="147" y="6821"/>
                  <a:pt x="105" y="5378"/>
                </a:cubicBezTo>
                <a:cubicBezTo>
                  <a:pt x="84" y="4373"/>
                  <a:pt x="84" y="3348"/>
                  <a:pt x="84" y="2344"/>
                </a:cubicBezTo>
                <a:cubicBezTo>
                  <a:pt x="84" y="1549"/>
                  <a:pt x="356" y="1193"/>
                  <a:pt x="1152" y="1151"/>
                </a:cubicBezTo>
                <a:cubicBezTo>
                  <a:pt x="1947" y="1088"/>
                  <a:pt x="2721" y="963"/>
                  <a:pt x="3537" y="1256"/>
                </a:cubicBezTo>
                <a:cubicBezTo>
                  <a:pt x="3934" y="1381"/>
                  <a:pt x="4437" y="1277"/>
                  <a:pt x="4876" y="1277"/>
                </a:cubicBezTo>
                <a:cubicBezTo>
                  <a:pt x="7052" y="1235"/>
                  <a:pt x="9249" y="1151"/>
                  <a:pt x="11404" y="1088"/>
                </a:cubicBezTo>
                <a:cubicBezTo>
                  <a:pt x="13580" y="1025"/>
                  <a:pt x="15777" y="963"/>
                  <a:pt x="17953" y="879"/>
                </a:cubicBezTo>
                <a:cubicBezTo>
                  <a:pt x="18204" y="879"/>
                  <a:pt x="18455" y="816"/>
                  <a:pt x="18706" y="774"/>
                </a:cubicBezTo>
                <a:cubicBezTo>
                  <a:pt x="19209" y="712"/>
                  <a:pt x="19732" y="628"/>
                  <a:pt x="20234" y="544"/>
                </a:cubicBezTo>
                <a:cubicBezTo>
                  <a:pt x="20380" y="523"/>
                  <a:pt x="20548" y="544"/>
                  <a:pt x="20694" y="502"/>
                </a:cubicBezTo>
                <a:cubicBezTo>
                  <a:pt x="22138" y="84"/>
                  <a:pt x="23623" y="189"/>
                  <a:pt x="25088" y="126"/>
                </a:cubicBezTo>
                <a:cubicBezTo>
                  <a:pt x="26406" y="84"/>
                  <a:pt x="27704" y="42"/>
                  <a:pt x="29043" y="21"/>
                </a:cubicBezTo>
                <a:cubicBezTo>
                  <a:pt x="29231" y="21"/>
                  <a:pt x="29440" y="0"/>
                  <a:pt x="29608" y="21"/>
                </a:cubicBezTo>
                <a:cubicBezTo>
                  <a:pt x="31554" y="419"/>
                  <a:pt x="33520" y="105"/>
                  <a:pt x="35445" y="126"/>
                </a:cubicBezTo>
                <a:cubicBezTo>
                  <a:pt x="35927" y="126"/>
                  <a:pt x="36408" y="105"/>
                  <a:pt x="36889" y="105"/>
                </a:cubicBezTo>
                <a:cubicBezTo>
                  <a:pt x="37015" y="105"/>
                  <a:pt x="37182" y="84"/>
                  <a:pt x="37245" y="126"/>
                </a:cubicBezTo>
                <a:cubicBezTo>
                  <a:pt x="37726" y="440"/>
                  <a:pt x="38249" y="314"/>
                  <a:pt x="38751" y="314"/>
                </a:cubicBezTo>
                <a:cubicBezTo>
                  <a:pt x="39191" y="335"/>
                  <a:pt x="39651" y="251"/>
                  <a:pt x="40049" y="523"/>
                </a:cubicBezTo>
                <a:cubicBezTo>
                  <a:pt x="40885" y="523"/>
                  <a:pt x="41701" y="565"/>
                  <a:pt x="42518" y="816"/>
                </a:cubicBezTo>
                <a:cubicBezTo>
                  <a:pt x="42664" y="837"/>
                  <a:pt x="42831" y="753"/>
                  <a:pt x="42957" y="712"/>
                </a:cubicBezTo>
                <a:close/>
                <a:moveTo>
                  <a:pt x="42476" y="1821"/>
                </a:moveTo>
                <a:cubicBezTo>
                  <a:pt x="41618" y="2009"/>
                  <a:pt x="40844" y="1402"/>
                  <a:pt x="39965" y="1590"/>
                </a:cubicBezTo>
                <a:cubicBezTo>
                  <a:pt x="39881" y="1611"/>
                  <a:pt x="39756" y="1590"/>
                  <a:pt x="39672" y="1549"/>
                </a:cubicBezTo>
                <a:cubicBezTo>
                  <a:pt x="39128" y="1256"/>
                  <a:pt x="38563" y="1360"/>
                  <a:pt x="37977" y="1339"/>
                </a:cubicBezTo>
                <a:cubicBezTo>
                  <a:pt x="37726" y="1339"/>
                  <a:pt x="37454" y="1360"/>
                  <a:pt x="37224" y="1256"/>
                </a:cubicBezTo>
                <a:cubicBezTo>
                  <a:pt x="36889" y="1088"/>
                  <a:pt x="36533" y="1088"/>
                  <a:pt x="36199" y="1088"/>
                </a:cubicBezTo>
                <a:cubicBezTo>
                  <a:pt x="35341" y="1130"/>
                  <a:pt x="34483" y="1130"/>
                  <a:pt x="33625" y="1151"/>
                </a:cubicBezTo>
                <a:cubicBezTo>
                  <a:pt x="32286" y="1193"/>
                  <a:pt x="30926" y="1297"/>
                  <a:pt x="29587" y="1005"/>
                </a:cubicBezTo>
                <a:cubicBezTo>
                  <a:pt x="29377" y="963"/>
                  <a:pt x="29147" y="984"/>
                  <a:pt x="28917" y="984"/>
                </a:cubicBezTo>
                <a:cubicBezTo>
                  <a:pt x="27473" y="1005"/>
                  <a:pt x="26030" y="1005"/>
                  <a:pt x="24586" y="1088"/>
                </a:cubicBezTo>
                <a:cubicBezTo>
                  <a:pt x="23310" y="1151"/>
                  <a:pt x="22033" y="1046"/>
                  <a:pt x="20778" y="1444"/>
                </a:cubicBezTo>
                <a:cubicBezTo>
                  <a:pt x="20569" y="1507"/>
                  <a:pt x="20338" y="1465"/>
                  <a:pt x="20087" y="1486"/>
                </a:cubicBezTo>
                <a:cubicBezTo>
                  <a:pt x="19794" y="1507"/>
                  <a:pt x="19522" y="1507"/>
                  <a:pt x="19230" y="1611"/>
                </a:cubicBezTo>
                <a:cubicBezTo>
                  <a:pt x="18434" y="1883"/>
                  <a:pt x="17660" y="1862"/>
                  <a:pt x="16844" y="1883"/>
                </a:cubicBezTo>
                <a:cubicBezTo>
                  <a:pt x="16007" y="1904"/>
                  <a:pt x="15170" y="1904"/>
                  <a:pt x="14354" y="1925"/>
                </a:cubicBezTo>
                <a:cubicBezTo>
                  <a:pt x="10881" y="2009"/>
                  <a:pt x="7387" y="2114"/>
                  <a:pt x="3893" y="2176"/>
                </a:cubicBezTo>
                <a:cubicBezTo>
                  <a:pt x="3579" y="2176"/>
                  <a:pt x="3265" y="2114"/>
                  <a:pt x="2951" y="2009"/>
                </a:cubicBezTo>
                <a:cubicBezTo>
                  <a:pt x="2302" y="1800"/>
                  <a:pt x="1654" y="1862"/>
                  <a:pt x="1005" y="1988"/>
                </a:cubicBezTo>
                <a:cubicBezTo>
                  <a:pt x="963" y="2176"/>
                  <a:pt x="942" y="2302"/>
                  <a:pt x="942" y="2427"/>
                </a:cubicBezTo>
                <a:cubicBezTo>
                  <a:pt x="963" y="4290"/>
                  <a:pt x="1026" y="6173"/>
                  <a:pt x="1047" y="8035"/>
                </a:cubicBezTo>
                <a:cubicBezTo>
                  <a:pt x="1340" y="9207"/>
                  <a:pt x="1319" y="10420"/>
                  <a:pt x="1465" y="11613"/>
                </a:cubicBezTo>
                <a:cubicBezTo>
                  <a:pt x="1570" y="12450"/>
                  <a:pt x="1737" y="13287"/>
                  <a:pt x="1696" y="14145"/>
                </a:cubicBezTo>
                <a:cubicBezTo>
                  <a:pt x="1696" y="14563"/>
                  <a:pt x="1696" y="15002"/>
                  <a:pt x="1737" y="15421"/>
                </a:cubicBezTo>
                <a:cubicBezTo>
                  <a:pt x="1779" y="16363"/>
                  <a:pt x="1675" y="17346"/>
                  <a:pt x="1988" y="18246"/>
                </a:cubicBezTo>
                <a:cubicBezTo>
                  <a:pt x="2072" y="18497"/>
                  <a:pt x="2072" y="18769"/>
                  <a:pt x="2072" y="19041"/>
                </a:cubicBezTo>
                <a:cubicBezTo>
                  <a:pt x="2093" y="21070"/>
                  <a:pt x="2114" y="23079"/>
                  <a:pt x="2177" y="25129"/>
                </a:cubicBezTo>
                <a:cubicBezTo>
                  <a:pt x="2177" y="25820"/>
                  <a:pt x="2156" y="26510"/>
                  <a:pt x="2302" y="27159"/>
                </a:cubicBezTo>
                <a:cubicBezTo>
                  <a:pt x="2470" y="27912"/>
                  <a:pt x="2532" y="28666"/>
                  <a:pt x="2532" y="29398"/>
                </a:cubicBezTo>
                <a:cubicBezTo>
                  <a:pt x="2532" y="29691"/>
                  <a:pt x="2574" y="30005"/>
                  <a:pt x="2679" y="30256"/>
                </a:cubicBezTo>
                <a:cubicBezTo>
                  <a:pt x="2825" y="30737"/>
                  <a:pt x="2888" y="31218"/>
                  <a:pt x="2888" y="31700"/>
                </a:cubicBezTo>
                <a:cubicBezTo>
                  <a:pt x="2888" y="32516"/>
                  <a:pt x="2888" y="33352"/>
                  <a:pt x="2909" y="34148"/>
                </a:cubicBezTo>
                <a:cubicBezTo>
                  <a:pt x="2909" y="34545"/>
                  <a:pt x="2888" y="34943"/>
                  <a:pt x="3035" y="35319"/>
                </a:cubicBezTo>
                <a:cubicBezTo>
                  <a:pt x="3160" y="35319"/>
                  <a:pt x="3307" y="35361"/>
                  <a:pt x="3432" y="35361"/>
                </a:cubicBezTo>
                <a:cubicBezTo>
                  <a:pt x="5001" y="35319"/>
                  <a:pt x="6571" y="35298"/>
                  <a:pt x="8140" y="35236"/>
                </a:cubicBezTo>
                <a:cubicBezTo>
                  <a:pt x="8579" y="35194"/>
                  <a:pt x="9019" y="35089"/>
                  <a:pt x="9479" y="35005"/>
                </a:cubicBezTo>
                <a:cubicBezTo>
                  <a:pt x="9730" y="34964"/>
                  <a:pt x="9960" y="34880"/>
                  <a:pt x="10232" y="34880"/>
                </a:cubicBezTo>
                <a:cubicBezTo>
                  <a:pt x="12053" y="34838"/>
                  <a:pt x="13894" y="34796"/>
                  <a:pt x="15693" y="34754"/>
                </a:cubicBezTo>
                <a:cubicBezTo>
                  <a:pt x="15924" y="34754"/>
                  <a:pt x="16175" y="34754"/>
                  <a:pt x="16342" y="34671"/>
                </a:cubicBezTo>
                <a:cubicBezTo>
                  <a:pt x="17012" y="34441"/>
                  <a:pt x="17681" y="34461"/>
                  <a:pt x="18330" y="34357"/>
                </a:cubicBezTo>
                <a:cubicBezTo>
                  <a:pt x="19355" y="34210"/>
                  <a:pt x="20380" y="34106"/>
                  <a:pt x="21364" y="33938"/>
                </a:cubicBezTo>
                <a:cubicBezTo>
                  <a:pt x="22138" y="33813"/>
                  <a:pt x="22891" y="33645"/>
                  <a:pt x="23644" y="33687"/>
                </a:cubicBezTo>
                <a:cubicBezTo>
                  <a:pt x="24084" y="33687"/>
                  <a:pt x="24544" y="33687"/>
                  <a:pt x="24984" y="33645"/>
                </a:cubicBezTo>
                <a:cubicBezTo>
                  <a:pt x="26113" y="33604"/>
                  <a:pt x="27243" y="33708"/>
                  <a:pt x="28331" y="33311"/>
                </a:cubicBezTo>
                <a:cubicBezTo>
                  <a:pt x="28499" y="33269"/>
                  <a:pt x="28645" y="33269"/>
                  <a:pt x="28813" y="33269"/>
                </a:cubicBezTo>
                <a:cubicBezTo>
                  <a:pt x="29712" y="33227"/>
                  <a:pt x="30654" y="33185"/>
                  <a:pt x="31595" y="33185"/>
                </a:cubicBezTo>
                <a:cubicBezTo>
                  <a:pt x="31909" y="33185"/>
                  <a:pt x="32223" y="33227"/>
                  <a:pt x="32537" y="33332"/>
                </a:cubicBezTo>
                <a:cubicBezTo>
                  <a:pt x="32997" y="33499"/>
                  <a:pt x="33416" y="33499"/>
                  <a:pt x="33876" y="33478"/>
                </a:cubicBezTo>
                <a:cubicBezTo>
                  <a:pt x="34587" y="33415"/>
                  <a:pt x="35299" y="33394"/>
                  <a:pt x="35989" y="33373"/>
                </a:cubicBezTo>
                <a:cubicBezTo>
                  <a:pt x="36157" y="33373"/>
                  <a:pt x="36345" y="33373"/>
                  <a:pt x="36471" y="33436"/>
                </a:cubicBezTo>
                <a:cubicBezTo>
                  <a:pt x="36889" y="33666"/>
                  <a:pt x="37328" y="33624"/>
                  <a:pt x="37768" y="33624"/>
                </a:cubicBezTo>
                <a:cubicBezTo>
                  <a:pt x="38019" y="33624"/>
                  <a:pt x="38249" y="33583"/>
                  <a:pt x="38437" y="33666"/>
                </a:cubicBezTo>
                <a:cubicBezTo>
                  <a:pt x="39086" y="33938"/>
                  <a:pt x="39818" y="33834"/>
                  <a:pt x="40488" y="34043"/>
                </a:cubicBezTo>
                <a:cubicBezTo>
                  <a:pt x="40739" y="34127"/>
                  <a:pt x="40990" y="34127"/>
                  <a:pt x="41262" y="34127"/>
                </a:cubicBezTo>
                <a:cubicBezTo>
                  <a:pt x="42099" y="34127"/>
                  <a:pt x="42957" y="34106"/>
                  <a:pt x="43794" y="34085"/>
                </a:cubicBezTo>
                <a:cubicBezTo>
                  <a:pt x="43731" y="33729"/>
                  <a:pt x="43689" y="33415"/>
                  <a:pt x="43689" y="33101"/>
                </a:cubicBezTo>
                <a:cubicBezTo>
                  <a:pt x="43668" y="32306"/>
                  <a:pt x="43689" y="31469"/>
                  <a:pt x="43689" y="30653"/>
                </a:cubicBezTo>
                <a:lnTo>
                  <a:pt x="43606" y="22891"/>
                </a:lnTo>
                <a:cubicBezTo>
                  <a:pt x="43585" y="20317"/>
                  <a:pt x="43564" y="17785"/>
                  <a:pt x="43564" y="15212"/>
                </a:cubicBezTo>
                <a:cubicBezTo>
                  <a:pt x="43564" y="14626"/>
                  <a:pt x="43501" y="14040"/>
                  <a:pt x="43375" y="13475"/>
                </a:cubicBezTo>
                <a:cubicBezTo>
                  <a:pt x="43292" y="13119"/>
                  <a:pt x="43208" y="12764"/>
                  <a:pt x="43208" y="12429"/>
                </a:cubicBezTo>
                <a:cubicBezTo>
                  <a:pt x="43187" y="11801"/>
                  <a:pt x="43250" y="11173"/>
                  <a:pt x="43208" y="10567"/>
                </a:cubicBezTo>
                <a:cubicBezTo>
                  <a:pt x="43208" y="10253"/>
                  <a:pt x="43208" y="9876"/>
                  <a:pt x="43103" y="9604"/>
                </a:cubicBezTo>
                <a:cubicBezTo>
                  <a:pt x="42894" y="8976"/>
                  <a:pt x="42831" y="8349"/>
                  <a:pt x="42873" y="7658"/>
                </a:cubicBezTo>
                <a:cubicBezTo>
                  <a:pt x="42894" y="7240"/>
                  <a:pt x="42894" y="6800"/>
                  <a:pt x="42894" y="6382"/>
                </a:cubicBezTo>
                <a:cubicBezTo>
                  <a:pt x="42894" y="5733"/>
                  <a:pt x="42894" y="5064"/>
                  <a:pt x="42852" y="4415"/>
                </a:cubicBezTo>
                <a:cubicBezTo>
                  <a:pt x="42748" y="3599"/>
                  <a:pt x="42622" y="2825"/>
                  <a:pt x="42476" y="1821"/>
                </a:cubicBezTo>
                <a:close/>
              </a:path>
            </a:pathLst>
          </a:custGeom>
          <a:solidFill>
            <a:schemeClr val="accent5"/>
          </a:solidFill>
          <a:ln>
            <a:noFill/>
          </a:ln>
        </p:spPr>
        <p:txBody>
          <a:bodyPr spcFirstLastPara="1" wrap="square" lIns="121705" tIns="121705" rIns="121705" bIns="121705" anchor="ctr" anchorCtr="0">
            <a:noAutofit/>
          </a:bodyPr>
          <a:lstStyle/>
          <a:p>
            <a:pPr marL="0" lvl="0" indent="0" algn="l" rtl="0">
              <a:spcBef>
                <a:spcPts val="0"/>
              </a:spcBef>
              <a:spcAft>
                <a:spcPts val="0"/>
              </a:spcAft>
              <a:buNone/>
            </a:pPr>
            <a:endParaRPr sz="1800"/>
          </a:p>
        </p:txBody>
      </p:sp>
      <p:sp>
        <p:nvSpPr>
          <p:cNvPr id="11" name="Google Shape;11;p2"/>
          <p:cNvSpPr txBox="1">
            <a:spLocks noGrp="1"/>
          </p:cNvSpPr>
          <p:nvPr>
            <p:ph type="ctrTitle"/>
          </p:nvPr>
        </p:nvSpPr>
        <p:spPr>
          <a:xfrm>
            <a:off x="1650999" y="1344717"/>
            <a:ext cx="8890000" cy="2736800"/>
          </a:xfrm>
          <a:prstGeom prst="rect">
            <a:avLst/>
          </a:prstGeom>
        </p:spPr>
        <p:txBody>
          <a:bodyPr spcFirstLastPara="1" wrap="square" lIns="121705" tIns="121705" rIns="121705" bIns="121705" anchor="b" anchorCtr="0">
            <a:noAutofit/>
          </a:bodyPr>
          <a:lstStyle>
            <a:lvl1pPr lvl="0" algn="ctr">
              <a:lnSpc>
                <a:spcPct val="80000"/>
              </a:lnSpc>
              <a:spcBef>
                <a:spcPts val="0"/>
              </a:spcBef>
              <a:spcAft>
                <a:spcPts val="0"/>
              </a:spcAft>
              <a:buSzPts val="5200"/>
              <a:buNone/>
              <a:defRPr sz="10000"/>
            </a:lvl1pPr>
            <a:lvl2pPr lvl="1" algn="ctr">
              <a:spcBef>
                <a:spcPts val="0"/>
              </a:spcBef>
              <a:spcAft>
                <a:spcPts val="0"/>
              </a:spcAft>
              <a:buSzPts val="5200"/>
              <a:buNone/>
              <a:defRPr sz="6900"/>
            </a:lvl2pPr>
            <a:lvl3pPr lvl="2" algn="ctr">
              <a:spcBef>
                <a:spcPts val="0"/>
              </a:spcBef>
              <a:spcAft>
                <a:spcPts val="0"/>
              </a:spcAft>
              <a:buSzPts val="5200"/>
              <a:buNone/>
              <a:defRPr sz="6900"/>
            </a:lvl3pPr>
            <a:lvl4pPr lvl="3" algn="ctr">
              <a:spcBef>
                <a:spcPts val="0"/>
              </a:spcBef>
              <a:spcAft>
                <a:spcPts val="0"/>
              </a:spcAft>
              <a:buSzPts val="5200"/>
              <a:buNone/>
              <a:defRPr sz="6900"/>
            </a:lvl4pPr>
            <a:lvl5pPr lvl="4" algn="ctr">
              <a:spcBef>
                <a:spcPts val="0"/>
              </a:spcBef>
              <a:spcAft>
                <a:spcPts val="0"/>
              </a:spcAft>
              <a:buSzPts val="5200"/>
              <a:buNone/>
              <a:defRPr sz="6900"/>
            </a:lvl5pPr>
            <a:lvl6pPr lvl="5" algn="ctr">
              <a:spcBef>
                <a:spcPts val="0"/>
              </a:spcBef>
              <a:spcAft>
                <a:spcPts val="0"/>
              </a:spcAft>
              <a:buSzPts val="5200"/>
              <a:buNone/>
              <a:defRPr sz="6900"/>
            </a:lvl6pPr>
            <a:lvl7pPr lvl="6" algn="ctr">
              <a:spcBef>
                <a:spcPts val="0"/>
              </a:spcBef>
              <a:spcAft>
                <a:spcPts val="0"/>
              </a:spcAft>
              <a:buSzPts val="5200"/>
              <a:buNone/>
              <a:defRPr sz="6900"/>
            </a:lvl7pPr>
            <a:lvl8pPr lvl="7" algn="ctr">
              <a:spcBef>
                <a:spcPts val="0"/>
              </a:spcBef>
              <a:spcAft>
                <a:spcPts val="0"/>
              </a:spcAft>
              <a:buSzPts val="5200"/>
              <a:buNone/>
              <a:defRPr sz="6900"/>
            </a:lvl8pPr>
            <a:lvl9pPr lvl="8" algn="ctr">
              <a:spcBef>
                <a:spcPts val="0"/>
              </a:spcBef>
              <a:spcAft>
                <a:spcPts val="0"/>
              </a:spcAft>
              <a:buSzPts val="5200"/>
              <a:buNone/>
              <a:defRPr sz="6900"/>
            </a:lvl9pPr>
          </a:lstStyle>
          <a:p>
            <a:endParaRPr/>
          </a:p>
        </p:txBody>
      </p:sp>
      <p:sp>
        <p:nvSpPr>
          <p:cNvPr id="12" name="Google Shape;12;p2"/>
          <p:cNvSpPr txBox="1">
            <a:spLocks noGrp="1"/>
          </p:cNvSpPr>
          <p:nvPr>
            <p:ph type="subTitle" idx="1"/>
          </p:nvPr>
        </p:nvSpPr>
        <p:spPr>
          <a:xfrm>
            <a:off x="4267201" y="4319667"/>
            <a:ext cx="3657600" cy="1193600"/>
          </a:xfrm>
          <a:prstGeom prst="rect">
            <a:avLst/>
          </a:prstGeom>
        </p:spPr>
        <p:txBody>
          <a:bodyPr spcFirstLastPara="1" wrap="square" lIns="121705" tIns="121705" rIns="121705" bIns="121705" anchor="t" anchorCtr="0">
            <a:noAutofit/>
          </a:bodyPr>
          <a:lstStyle>
            <a:lvl1pPr lvl="0" algn="ctr">
              <a:lnSpc>
                <a:spcPct val="100000"/>
              </a:lnSpc>
              <a:spcBef>
                <a:spcPts val="0"/>
              </a:spcBef>
              <a:spcAft>
                <a:spcPts val="0"/>
              </a:spcAft>
              <a:buSzPts val="2800"/>
              <a:buNone/>
              <a:defRPr sz="2900"/>
            </a:lvl1pPr>
            <a:lvl2pPr lvl="1" algn="ctr">
              <a:lnSpc>
                <a:spcPct val="100000"/>
              </a:lnSpc>
              <a:spcBef>
                <a:spcPts val="0"/>
              </a:spcBef>
              <a:spcAft>
                <a:spcPts val="0"/>
              </a:spcAft>
              <a:buSzPts val="2800"/>
              <a:buNone/>
              <a:defRPr sz="3700"/>
            </a:lvl2pPr>
            <a:lvl3pPr lvl="2" algn="ctr">
              <a:lnSpc>
                <a:spcPct val="100000"/>
              </a:lnSpc>
              <a:spcBef>
                <a:spcPts val="0"/>
              </a:spcBef>
              <a:spcAft>
                <a:spcPts val="0"/>
              </a:spcAft>
              <a:buSzPts val="2800"/>
              <a:buNone/>
              <a:defRPr sz="3700"/>
            </a:lvl3pPr>
            <a:lvl4pPr lvl="3" algn="ctr">
              <a:lnSpc>
                <a:spcPct val="100000"/>
              </a:lnSpc>
              <a:spcBef>
                <a:spcPts val="0"/>
              </a:spcBef>
              <a:spcAft>
                <a:spcPts val="0"/>
              </a:spcAft>
              <a:buSzPts val="2800"/>
              <a:buNone/>
              <a:defRPr sz="3700"/>
            </a:lvl4pPr>
            <a:lvl5pPr lvl="4" algn="ctr">
              <a:lnSpc>
                <a:spcPct val="100000"/>
              </a:lnSpc>
              <a:spcBef>
                <a:spcPts val="0"/>
              </a:spcBef>
              <a:spcAft>
                <a:spcPts val="0"/>
              </a:spcAft>
              <a:buSzPts val="2800"/>
              <a:buNone/>
              <a:defRPr sz="3700"/>
            </a:lvl5pPr>
            <a:lvl6pPr lvl="5" algn="ctr">
              <a:lnSpc>
                <a:spcPct val="100000"/>
              </a:lnSpc>
              <a:spcBef>
                <a:spcPts val="0"/>
              </a:spcBef>
              <a:spcAft>
                <a:spcPts val="0"/>
              </a:spcAft>
              <a:buSzPts val="2800"/>
              <a:buNone/>
              <a:defRPr sz="3700"/>
            </a:lvl6pPr>
            <a:lvl7pPr lvl="6" algn="ctr">
              <a:lnSpc>
                <a:spcPct val="100000"/>
              </a:lnSpc>
              <a:spcBef>
                <a:spcPts val="0"/>
              </a:spcBef>
              <a:spcAft>
                <a:spcPts val="0"/>
              </a:spcAft>
              <a:buSzPts val="2800"/>
              <a:buNone/>
              <a:defRPr sz="3700"/>
            </a:lvl7pPr>
            <a:lvl8pPr lvl="7" algn="ctr">
              <a:lnSpc>
                <a:spcPct val="100000"/>
              </a:lnSpc>
              <a:spcBef>
                <a:spcPts val="0"/>
              </a:spcBef>
              <a:spcAft>
                <a:spcPts val="0"/>
              </a:spcAft>
              <a:buSzPts val="2800"/>
              <a:buNone/>
              <a:defRPr sz="3700"/>
            </a:lvl8pPr>
            <a:lvl9pPr lvl="8" algn="ctr">
              <a:lnSpc>
                <a:spcPct val="100000"/>
              </a:lnSpc>
              <a:spcBef>
                <a:spcPts val="0"/>
              </a:spcBef>
              <a:spcAft>
                <a:spcPts val="0"/>
              </a:spcAft>
              <a:buSzPts val="2800"/>
              <a:buNone/>
              <a:defRPr sz="3700"/>
            </a:lvl9pPr>
          </a:lstStyle>
          <a:p>
            <a:endParaRPr/>
          </a:p>
        </p:txBody>
      </p:sp>
    </p:spTree>
    <p:extLst>
      <p:ext uri="{BB962C8B-B14F-4D97-AF65-F5344CB8AC3E}">
        <p14:creationId xmlns:p14="http://schemas.microsoft.com/office/powerpoint/2010/main" val="112918429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2135201" y="3247533"/>
            <a:ext cx="7921600" cy="1122400"/>
          </a:xfrm>
          <a:prstGeom prst="rect">
            <a:avLst/>
          </a:prstGeom>
        </p:spPr>
        <p:txBody>
          <a:bodyPr spcFirstLastPara="1" wrap="square" lIns="121705" tIns="121705" rIns="121705" bIns="121705" anchor="ctr" anchorCtr="0">
            <a:noAutofit/>
          </a:bodyPr>
          <a:lstStyle>
            <a:lvl1pPr lvl="0" algn="ctr">
              <a:spcBef>
                <a:spcPts val="0"/>
              </a:spcBef>
              <a:spcAft>
                <a:spcPts val="0"/>
              </a:spcAft>
              <a:buClr>
                <a:schemeClr val="accent3"/>
              </a:buClr>
              <a:buSzPts val="3600"/>
              <a:buNone/>
              <a:defRPr sz="6000">
                <a:solidFill>
                  <a:schemeClr val="accent3"/>
                </a:solidFill>
              </a:defRPr>
            </a:lvl1pPr>
            <a:lvl2pPr lvl="1" algn="ctr">
              <a:spcBef>
                <a:spcPts val="0"/>
              </a:spcBef>
              <a:spcAft>
                <a:spcPts val="0"/>
              </a:spcAft>
              <a:buClr>
                <a:schemeClr val="accent3"/>
              </a:buClr>
              <a:buSzPts val="3600"/>
              <a:buNone/>
              <a:defRPr sz="4800">
                <a:solidFill>
                  <a:schemeClr val="accent3"/>
                </a:solidFill>
              </a:defRPr>
            </a:lvl2pPr>
            <a:lvl3pPr lvl="2" algn="ctr">
              <a:spcBef>
                <a:spcPts val="0"/>
              </a:spcBef>
              <a:spcAft>
                <a:spcPts val="0"/>
              </a:spcAft>
              <a:buClr>
                <a:schemeClr val="accent3"/>
              </a:buClr>
              <a:buSzPts val="3600"/>
              <a:buNone/>
              <a:defRPr sz="4800">
                <a:solidFill>
                  <a:schemeClr val="accent3"/>
                </a:solidFill>
              </a:defRPr>
            </a:lvl3pPr>
            <a:lvl4pPr lvl="3" algn="ctr">
              <a:spcBef>
                <a:spcPts val="0"/>
              </a:spcBef>
              <a:spcAft>
                <a:spcPts val="0"/>
              </a:spcAft>
              <a:buClr>
                <a:schemeClr val="accent3"/>
              </a:buClr>
              <a:buSzPts val="3600"/>
              <a:buNone/>
              <a:defRPr sz="4800">
                <a:solidFill>
                  <a:schemeClr val="accent3"/>
                </a:solidFill>
              </a:defRPr>
            </a:lvl4pPr>
            <a:lvl5pPr lvl="4" algn="ctr">
              <a:spcBef>
                <a:spcPts val="0"/>
              </a:spcBef>
              <a:spcAft>
                <a:spcPts val="0"/>
              </a:spcAft>
              <a:buClr>
                <a:schemeClr val="accent3"/>
              </a:buClr>
              <a:buSzPts val="3600"/>
              <a:buNone/>
              <a:defRPr sz="4800">
                <a:solidFill>
                  <a:schemeClr val="accent3"/>
                </a:solidFill>
              </a:defRPr>
            </a:lvl5pPr>
            <a:lvl6pPr lvl="5" algn="ctr">
              <a:spcBef>
                <a:spcPts val="0"/>
              </a:spcBef>
              <a:spcAft>
                <a:spcPts val="0"/>
              </a:spcAft>
              <a:buClr>
                <a:schemeClr val="accent3"/>
              </a:buClr>
              <a:buSzPts val="3600"/>
              <a:buNone/>
              <a:defRPr sz="4800">
                <a:solidFill>
                  <a:schemeClr val="accent3"/>
                </a:solidFill>
              </a:defRPr>
            </a:lvl6pPr>
            <a:lvl7pPr lvl="6" algn="ctr">
              <a:spcBef>
                <a:spcPts val="0"/>
              </a:spcBef>
              <a:spcAft>
                <a:spcPts val="0"/>
              </a:spcAft>
              <a:buClr>
                <a:schemeClr val="accent3"/>
              </a:buClr>
              <a:buSzPts val="3600"/>
              <a:buNone/>
              <a:defRPr sz="4800">
                <a:solidFill>
                  <a:schemeClr val="accent3"/>
                </a:solidFill>
              </a:defRPr>
            </a:lvl7pPr>
            <a:lvl8pPr lvl="7" algn="ctr">
              <a:spcBef>
                <a:spcPts val="0"/>
              </a:spcBef>
              <a:spcAft>
                <a:spcPts val="0"/>
              </a:spcAft>
              <a:buClr>
                <a:schemeClr val="accent3"/>
              </a:buClr>
              <a:buSzPts val="3600"/>
              <a:buNone/>
              <a:defRPr sz="4800">
                <a:solidFill>
                  <a:schemeClr val="accent3"/>
                </a:solidFill>
              </a:defRPr>
            </a:lvl8pPr>
            <a:lvl9pPr lvl="8" algn="ctr">
              <a:spcBef>
                <a:spcPts val="0"/>
              </a:spcBef>
              <a:spcAft>
                <a:spcPts val="0"/>
              </a:spcAft>
              <a:buClr>
                <a:schemeClr val="accent3"/>
              </a:buClr>
              <a:buSzPts val="3600"/>
              <a:buNone/>
              <a:defRPr sz="4800">
                <a:solidFill>
                  <a:schemeClr val="accent3"/>
                </a:solidFill>
              </a:defRPr>
            </a:lvl9pPr>
          </a:lstStyle>
          <a:p>
            <a:endParaRPr/>
          </a:p>
        </p:txBody>
      </p:sp>
      <p:sp>
        <p:nvSpPr>
          <p:cNvPr id="15" name="Google Shape;15;p3"/>
          <p:cNvSpPr txBox="1">
            <a:spLocks noGrp="1"/>
          </p:cNvSpPr>
          <p:nvPr>
            <p:ph type="subTitle" idx="1"/>
          </p:nvPr>
        </p:nvSpPr>
        <p:spPr>
          <a:xfrm>
            <a:off x="3175200" y="4211333"/>
            <a:ext cx="5841600" cy="579200"/>
          </a:xfrm>
          <a:prstGeom prst="rect">
            <a:avLst/>
          </a:prstGeom>
        </p:spPr>
        <p:txBody>
          <a:bodyPr spcFirstLastPara="1" wrap="square" lIns="121705" tIns="121705" rIns="121705" bIns="121705" anchor="t" anchorCtr="0">
            <a:noAutofit/>
          </a:bodyPr>
          <a:lstStyle>
            <a:lvl1pPr lvl="0" algn="ctr" rtl="0">
              <a:lnSpc>
                <a:spcPct val="100000"/>
              </a:lnSpc>
              <a:spcBef>
                <a:spcPts val="0"/>
              </a:spcBef>
              <a:spcAft>
                <a:spcPts val="0"/>
              </a:spcAft>
              <a:buSzPts val="1400"/>
              <a:buNone/>
              <a:defRPr sz="2100"/>
            </a:lvl1pPr>
            <a:lvl2pPr lvl="1" algn="ctr" rtl="0">
              <a:spcBef>
                <a:spcPts val="2130"/>
              </a:spcBef>
              <a:spcAft>
                <a:spcPts val="0"/>
              </a:spcAft>
              <a:buSzPts val="1400"/>
              <a:buNone/>
              <a:defRPr/>
            </a:lvl2pPr>
            <a:lvl3pPr lvl="2" algn="ctr" rtl="0">
              <a:spcBef>
                <a:spcPts val="2130"/>
              </a:spcBef>
              <a:spcAft>
                <a:spcPts val="0"/>
              </a:spcAft>
              <a:buSzPts val="1400"/>
              <a:buNone/>
              <a:defRPr/>
            </a:lvl3pPr>
            <a:lvl4pPr lvl="3" algn="ctr" rtl="0">
              <a:spcBef>
                <a:spcPts val="2130"/>
              </a:spcBef>
              <a:spcAft>
                <a:spcPts val="0"/>
              </a:spcAft>
              <a:buSzPts val="1400"/>
              <a:buNone/>
              <a:defRPr/>
            </a:lvl4pPr>
            <a:lvl5pPr lvl="4" algn="ctr" rtl="0">
              <a:spcBef>
                <a:spcPts val="2130"/>
              </a:spcBef>
              <a:spcAft>
                <a:spcPts val="0"/>
              </a:spcAft>
              <a:buSzPts val="1400"/>
              <a:buNone/>
              <a:defRPr/>
            </a:lvl5pPr>
            <a:lvl6pPr lvl="5" algn="ctr" rtl="0">
              <a:spcBef>
                <a:spcPts val="2130"/>
              </a:spcBef>
              <a:spcAft>
                <a:spcPts val="0"/>
              </a:spcAft>
              <a:buSzPts val="1400"/>
              <a:buNone/>
              <a:defRPr/>
            </a:lvl6pPr>
            <a:lvl7pPr lvl="6" algn="ctr" rtl="0">
              <a:spcBef>
                <a:spcPts val="2130"/>
              </a:spcBef>
              <a:spcAft>
                <a:spcPts val="0"/>
              </a:spcAft>
              <a:buSzPts val="1400"/>
              <a:buNone/>
              <a:defRPr/>
            </a:lvl7pPr>
            <a:lvl8pPr lvl="7" algn="ctr" rtl="0">
              <a:spcBef>
                <a:spcPts val="2130"/>
              </a:spcBef>
              <a:spcAft>
                <a:spcPts val="0"/>
              </a:spcAft>
              <a:buSzPts val="1400"/>
              <a:buNone/>
              <a:defRPr/>
            </a:lvl8pPr>
            <a:lvl9pPr lvl="8" algn="ctr" rtl="0">
              <a:spcBef>
                <a:spcPts val="2130"/>
              </a:spcBef>
              <a:spcAft>
                <a:spcPts val="2130"/>
              </a:spcAft>
              <a:buSzPts val="1400"/>
              <a:buNone/>
              <a:defRPr/>
            </a:lvl9pPr>
          </a:lstStyle>
          <a:p>
            <a:endParaRPr/>
          </a:p>
        </p:txBody>
      </p:sp>
      <p:sp>
        <p:nvSpPr>
          <p:cNvPr id="16" name="Google Shape;16;p3"/>
          <p:cNvSpPr txBox="1">
            <a:spLocks noGrp="1"/>
          </p:cNvSpPr>
          <p:nvPr>
            <p:ph type="title" idx="2" hasCustomPrompt="1"/>
          </p:nvPr>
        </p:nvSpPr>
        <p:spPr>
          <a:xfrm>
            <a:off x="5243600" y="2061033"/>
            <a:ext cx="1704800" cy="1024000"/>
          </a:xfrm>
          <a:prstGeom prst="rect">
            <a:avLst/>
          </a:prstGeom>
        </p:spPr>
        <p:txBody>
          <a:bodyPr spcFirstLastPara="1" wrap="square" lIns="121705" tIns="121705" rIns="121705" bIns="121705" anchor="ctr" anchorCtr="0">
            <a:noAutofit/>
          </a:bodyPr>
          <a:lstStyle>
            <a:lvl1pPr lvl="0" algn="ctr" rtl="0">
              <a:spcBef>
                <a:spcPts val="0"/>
              </a:spcBef>
              <a:spcAft>
                <a:spcPts val="0"/>
              </a:spcAft>
              <a:buClr>
                <a:schemeClr val="accent4"/>
              </a:buClr>
              <a:buSzPts val="5000"/>
              <a:buNone/>
              <a:defRPr sz="9300">
                <a:solidFill>
                  <a:schemeClr val="accent3"/>
                </a:solidFill>
              </a:defRPr>
            </a:lvl1pPr>
            <a:lvl2pPr lvl="1" algn="ctr" rtl="0">
              <a:spcBef>
                <a:spcPts val="0"/>
              </a:spcBef>
              <a:spcAft>
                <a:spcPts val="0"/>
              </a:spcAft>
              <a:buClr>
                <a:schemeClr val="accent4"/>
              </a:buClr>
              <a:buSzPts val="5000"/>
              <a:buNone/>
              <a:defRPr sz="6700">
                <a:solidFill>
                  <a:schemeClr val="accent4"/>
                </a:solidFill>
              </a:defRPr>
            </a:lvl2pPr>
            <a:lvl3pPr lvl="2" algn="ctr" rtl="0">
              <a:spcBef>
                <a:spcPts val="0"/>
              </a:spcBef>
              <a:spcAft>
                <a:spcPts val="0"/>
              </a:spcAft>
              <a:buClr>
                <a:schemeClr val="accent4"/>
              </a:buClr>
              <a:buSzPts val="5000"/>
              <a:buNone/>
              <a:defRPr sz="6700">
                <a:solidFill>
                  <a:schemeClr val="accent4"/>
                </a:solidFill>
              </a:defRPr>
            </a:lvl3pPr>
            <a:lvl4pPr lvl="3" algn="ctr" rtl="0">
              <a:spcBef>
                <a:spcPts val="0"/>
              </a:spcBef>
              <a:spcAft>
                <a:spcPts val="0"/>
              </a:spcAft>
              <a:buClr>
                <a:schemeClr val="accent4"/>
              </a:buClr>
              <a:buSzPts val="5000"/>
              <a:buNone/>
              <a:defRPr sz="6700">
                <a:solidFill>
                  <a:schemeClr val="accent4"/>
                </a:solidFill>
              </a:defRPr>
            </a:lvl4pPr>
            <a:lvl5pPr lvl="4" algn="ctr" rtl="0">
              <a:spcBef>
                <a:spcPts val="0"/>
              </a:spcBef>
              <a:spcAft>
                <a:spcPts val="0"/>
              </a:spcAft>
              <a:buClr>
                <a:schemeClr val="accent4"/>
              </a:buClr>
              <a:buSzPts val="5000"/>
              <a:buNone/>
              <a:defRPr sz="6700">
                <a:solidFill>
                  <a:schemeClr val="accent4"/>
                </a:solidFill>
              </a:defRPr>
            </a:lvl5pPr>
            <a:lvl6pPr lvl="5" algn="ctr" rtl="0">
              <a:spcBef>
                <a:spcPts val="0"/>
              </a:spcBef>
              <a:spcAft>
                <a:spcPts val="0"/>
              </a:spcAft>
              <a:buClr>
                <a:schemeClr val="accent4"/>
              </a:buClr>
              <a:buSzPts val="5000"/>
              <a:buNone/>
              <a:defRPr sz="6700">
                <a:solidFill>
                  <a:schemeClr val="accent4"/>
                </a:solidFill>
              </a:defRPr>
            </a:lvl6pPr>
            <a:lvl7pPr lvl="6" algn="ctr" rtl="0">
              <a:spcBef>
                <a:spcPts val="0"/>
              </a:spcBef>
              <a:spcAft>
                <a:spcPts val="0"/>
              </a:spcAft>
              <a:buClr>
                <a:schemeClr val="accent4"/>
              </a:buClr>
              <a:buSzPts val="5000"/>
              <a:buNone/>
              <a:defRPr sz="6700">
                <a:solidFill>
                  <a:schemeClr val="accent4"/>
                </a:solidFill>
              </a:defRPr>
            </a:lvl7pPr>
            <a:lvl8pPr lvl="7" algn="ctr" rtl="0">
              <a:spcBef>
                <a:spcPts val="0"/>
              </a:spcBef>
              <a:spcAft>
                <a:spcPts val="0"/>
              </a:spcAft>
              <a:buClr>
                <a:schemeClr val="accent4"/>
              </a:buClr>
              <a:buSzPts val="5000"/>
              <a:buNone/>
              <a:defRPr sz="6700">
                <a:solidFill>
                  <a:schemeClr val="accent4"/>
                </a:solidFill>
              </a:defRPr>
            </a:lvl8pPr>
            <a:lvl9pPr lvl="8" algn="ctr" rtl="0">
              <a:spcBef>
                <a:spcPts val="0"/>
              </a:spcBef>
              <a:spcAft>
                <a:spcPts val="0"/>
              </a:spcAft>
              <a:buClr>
                <a:schemeClr val="accent4"/>
              </a:buClr>
              <a:buSzPts val="5000"/>
              <a:buNone/>
              <a:defRPr sz="6700">
                <a:solidFill>
                  <a:schemeClr val="accent4"/>
                </a:solidFill>
              </a:defRPr>
            </a:lvl9pPr>
          </a:lstStyle>
          <a:p>
            <a:r>
              <a:t>xx%</a:t>
            </a:r>
          </a:p>
        </p:txBody>
      </p:sp>
    </p:spTree>
    <p:extLst>
      <p:ext uri="{BB962C8B-B14F-4D97-AF65-F5344CB8AC3E}">
        <p14:creationId xmlns:p14="http://schemas.microsoft.com/office/powerpoint/2010/main" val="274513442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Blank" type="blank">
  <p:cSld name="Blank">
    <p:bg>
      <p:bgPr>
        <a:noFill/>
        <a:effectLst/>
      </p:bgPr>
    </p:bg>
    <p:spTree>
      <p:nvGrpSpPr>
        <p:cNvPr id="1" name="Shape 41"/>
        <p:cNvGrpSpPr/>
        <p:nvPr/>
      </p:nvGrpSpPr>
      <p:grpSpPr>
        <a:xfrm>
          <a:off x="0" y="0"/>
          <a:ext cx="0" cy="0"/>
          <a:chOff x="0" y="0"/>
          <a:chExt cx="0" cy="0"/>
        </a:xfrm>
      </p:grpSpPr>
    </p:spTree>
    <p:extLst>
      <p:ext uri="{BB962C8B-B14F-4D97-AF65-F5344CB8AC3E}">
        <p14:creationId xmlns:p14="http://schemas.microsoft.com/office/powerpoint/2010/main" val="365457867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Background">
  <p:cSld name="Background">
    <p:spTree>
      <p:nvGrpSpPr>
        <p:cNvPr id="1" name="Shape 140"/>
        <p:cNvGrpSpPr/>
        <p:nvPr/>
      </p:nvGrpSpPr>
      <p:grpSpPr>
        <a:xfrm>
          <a:off x="0" y="0"/>
          <a:ext cx="0" cy="0"/>
          <a:chOff x="0" y="0"/>
          <a:chExt cx="0" cy="0"/>
        </a:xfrm>
      </p:grpSpPr>
    </p:spTree>
    <p:extLst>
      <p:ext uri="{BB962C8B-B14F-4D97-AF65-F5344CB8AC3E}">
        <p14:creationId xmlns:p14="http://schemas.microsoft.com/office/powerpoint/2010/main" val="17553288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193"/>
        <p:cNvGrpSpPr/>
        <p:nvPr/>
      </p:nvGrpSpPr>
      <p:grpSpPr>
        <a:xfrm>
          <a:off x="0" y="0"/>
          <a:ext cx="0" cy="0"/>
          <a:chOff x="0" y="0"/>
          <a:chExt cx="0" cy="0"/>
        </a:xfrm>
      </p:grpSpPr>
      <p:sp>
        <p:nvSpPr>
          <p:cNvPr id="194" name="Google Shape;194;p10"/>
          <p:cNvSpPr txBox="1">
            <a:spLocks noGrp="1"/>
          </p:cNvSpPr>
          <p:nvPr>
            <p:ph type="body" idx="1"/>
          </p:nvPr>
        </p:nvSpPr>
        <p:spPr>
          <a:xfrm>
            <a:off x="797067" y="500067"/>
            <a:ext cx="3838400" cy="1065200"/>
          </a:xfrm>
          <a:prstGeom prst="rect">
            <a:avLst/>
          </a:prstGeom>
        </p:spPr>
        <p:txBody>
          <a:bodyPr spcFirstLastPara="1" wrap="square" lIns="121705" tIns="121705" rIns="121705" bIns="121705" anchor="t" anchorCtr="0">
            <a:noAutofit/>
          </a:bodyPr>
          <a:lstStyle>
            <a:lvl1pPr marL="608625" lvl="0" indent="-304312">
              <a:lnSpc>
                <a:spcPct val="80000"/>
              </a:lnSpc>
              <a:spcBef>
                <a:spcPts val="0"/>
              </a:spcBef>
              <a:spcAft>
                <a:spcPts val="0"/>
              </a:spcAft>
              <a:buSzPts val="1400"/>
              <a:buNone/>
              <a:defRPr sz="3600">
                <a:solidFill>
                  <a:srgbClr val="FFFFFF"/>
                </a:solidFill>
                <a:latin typeface="Gochi Hand"/>
                <a:ea typeface="Gochi Hand"/>
                <a:cs typeface="Gochi Hand"/>
                <a:sym typeface="Gochi Hand"/>
              </a:defRPr>
            </a:lvl1pPr>
          </a:lstStyle>
          <a:p>
            <a:endParaRPr/>
          </a:p>
        </p:txBody>
      </p:sp>
      <p:grpSp>
        <p:nvGrpSpPr>
          <p:cNvPr id="195" name="Google Shape;195;p10"/>
          <p:cNvGrpSpPr/>
          <p:nvPr/>
        </p:nvGrpSpPr>
        <p:grpSpPr>
          <a:xfrm>
            <a:off x="-192316" y="-61401"/>
            <a:ext cx="12384302" cy="7147397"/>
            <a:chOff x="-114512" y="-46051"/>
            <a:chExt cx="9288226" cy="5360548"/>
          </a:xfrm>
        </p:grpSpPr>
        <p:sp>
          <p:nvSpPr>
            <p:cNvPr id="196" name="Google Shape;196;p10"/>
            <p:cNvSpPr/>
            <p:nvPr/>
          </p:nvSpPr>
          <p:spPr>
            <a:xfrm>
              <a:off x="8920250" y="2591674"/>
              <a:ext cx="253464" cy="247982"/>
            </a:xfrm>
            <a:custGeom>
              <a:avLst/>
              <a:gdLst/>
              <a:ahLst/>
              <a:cxnLst/>
              <a:rect l="l" t="t" r="r" b="b"/>
              <a:pathLst>
                <a:path w="9849" h="9636" extrusionOk="0">
                  <a:moveTo>
                    <a:pt x="7447" y="1"/>
                  </a:moveTo>
                  <a:lnTo>
                    <a:pt x="4529" y="1855"/>
                  </a:lnTo>
                  <a:lnTo>
                    <a:pt x="1368" y="548"/>
                  </a:lnTo>
                  <a:lnTo>
                    <a:pt x="1368" y="548"/>
                  </a:lnTo>
                  <a:lnTo>
                    <a:pt x="2250" y="3861"/>
                  </a:lnTo>
                  <a:lnTo>
                    <a:pt x="0" y="6475"/>
                  </a:lnTo>
                  <a:lnTo>
                    <a:pt x="3435" y="6688"/>
                  </a:lnTo>
                  <a:lnTo>
                    <a:pt x="5229" y="9636"/>
                  </a:lnTo>
                  <a:lnTo>
                    <a:pt x="6475" y="6414"/>
                  </a:lnTo>
                  <a:lnTo>
                    <a:pt x="9849" y="5624"/>
                  </a:lnTo>
                  <a:lnTo>
                    <a:pt x="7174" y="3435"/>
                  </a:lnTo>
                  <a:lnTo>
                    <a:pt x="7447"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97" name="Google Shape;197;p10"/>
            <p:cNvSpPr/>
            <p:nvPr/>
          </p:nvSpPr>
          <p:spPr>
            <a:xfrm>
              <a:off x="-114512" y="387470"/>
              <a:ext cx="431017" cy="411997"/>
            </a:xfrm>
            <a:custGeom>
              <a:avLst/>
              <a:gdLst/>
              <a:ahLst/>
              <a:cxnLst/>
              <a:rect l="l" t="t" r="r" b="b"/>
              <a:pathLst>
                <a:path w="15138" h="14470" extrusionOk="0">
                  <a:moveTo>
                    <a:pt x="7508" y="1"/>
                  </a:moveTo>
                  <a:lnTo>
                    <a:pt x="5228" y="4773"/>
                  </a:lnTo>
                  <a:lnTo>
                    <a:pt x="0" y="5594"/>
                  </a:lnTo>
                  <a:lnTo>
                    <a:pt x="3830" y="9241"/>
                  </a:lnTo>
                  <a:lnTo>
                    <a:pt x="3010" y="14469"/>
                  </a:lnTo>
                  <a:lnTo>
                    <a:pt x="3010" y="14469"/>
                  </a:lnTo>
                  <a:lnTo>
                    <a:pt x="7660" y="11946"/>
                  </a:lnTo>
                  <a:lnTo>
                    <a:pt x="12371" y="14347"/>
                  </a:lnTo>
                  <a:lnTo>
                    <a:pt x="11399" y="9150"/>
                  </a:lnTo>
                  <a:lnTo>
                    <a:pt x="15137" y="5411"/>
                  </a:lnTo>
                  <a:lnTo>
                    <a:pt x="9909" y="4712"/>
                  </a:lnTo>
                  <a:lnTo>
                    <a:pt x="750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98" name="Google Shape;198;p10"/>
            <p:cNvSpPr/>
            <p:nvPr/>
          </p:nvSpPr>
          <p:spPr>
            <a:xfrm>
              <a:off x="2846076" y="4899408"/>
              <a:ext cx="158289" cy="155310"/>
            </a:xfrm>
            <a:custGeom>
              <a:avLst/>
              <a:gdLst/>
              <a:ahLst/>
              <a:cxnLst/>
              <a:rect l="l" t="t" r="r" b="b"/>
              <a:pathLst>
                <a:path w="4834" h="4743" extrusionOk="0">
                  <a:moveTo>
                    <a:pt x="3648" y="1"/>
                  </a:moveTo>
                  <a:lnTo>
                    <a:pt x="2219" y="913"/>
                  </a:lnTo>
                  <a:lnTo>
                    <a:pt x="669" y="274"/>
                  </a:lnTo>
                  <a:lnTo>
                    <a:pt x="1095" y="1916"/>
                  </a:lnTo>
                  <a:lnTo>
                    <a:pt x="1" y="3192"/>
                  </a:lnTo>
                  <a:lnTo>
                    <a:pt x="1703" y="3283"/>
                  </a:lnTo>
                  <a:lnTo>
                    <a:pt x="2584" y="4742"/>
                  </a:lnTo>
                  <a:lnTo>
                    <a:pt x="3192" y="3162"/>
                  </a:lnTo>
                  <a:lnTo>
                    <a:pt x="4834" y="2767"/>
                  </a:lnTo>
                  <a:lnTo>
                    <a:pt x="3526" y="1703"/>
                  </a:lnTo>
                  <a:lnTo>
                    <a:pt x="364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99" name="Google Shape;199;p10"/>
            <p:cNvSpPr/>
            <p:nvPr/>
          </p:nvSpPr>
          <p:spPr>
            <a:xfrm>
              <a:off x="377226" y="2684341"/>
              <a:ext cx="159272" cy="155310"/>
            </a:xfrm>
            <a:custGeom>
              <a:avLst/>
              <a:gdLst/>
              <a:ahLst/>
              <a:cxnLst/>
              <a:rect l="l" t="t" r="r" b="b"/>
              <a:pathLst>
                <a:path w="4864" h="4743" extrusionOk="0">
                  <a:moveTo>
                    <a:pt x="3679" y="0"/>
                  </a:moveTo>
                  <a:lnTo>
                    <a:pt x="2250" y="912"/>
                  </a:lnTo>
                  <a:lnTo>
                    <a:pt x="700" y="274"/>
                  </a:lnTo>
                  <a:lnTo>
                    <a:pt x="1125" y="1915"/>
                  </a:lnTo>
                  <a:lnTo>
                    <a:pt x="1" y="3192"/>
                  </a:lnTo>
                  <a:lnTo>
                    <a:pt x="1703" y="3283"/>
                  </a:lnTo>
                  <a:lnTo>
                    <a:pt x="2584" y="4742"/>
                  </a:lnTo>
                  <a:lnTo>
                    <a:pt x="3192" y="3162"/>
                  </a:lnTo>
                  <a:lnTo>
                    <a:pt x="4864" y="2766"/>
                  </a:lnTo>
                  <a:lnTo>
                    <a:pt x="3527" y="1703"/>
                  </a:lnTo>
                  <a:lnTo>
                    <a:pt x="3679"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00" name="Google Shape;200;p10"/>
            <p:cNvSpPr/>
            <p:nvPr/>
          </p:nvSpPr>
          <p:spPr>
            <a:xfrm>
              <a:off x="1142978" y="4724524"/>
              <a:ext cx="242870" cy="237892"/>
            </a:xfrm>
            <a:custGeom>
              <a:avLst/>
              <a:gdLst/>
              <a:ahLst/>
              <a:cxnLst/>
              <a:rect l="l" t="t" r="r" b="b"/>
              <a:pathLst>
                <a:path w="7417" h="7265" extrusionOk="0">
                  <a:moveTo>
                    <a:pt x="5593" y="0"/>
                  </a:moveTo>
                  <a:lnTo>
                    <a:pt x="3405" y="1429"/>
                  </a:lnTo>
                  <a:lnTo>
                    <a:pt x="1003" y="426"/>
                  </a:lnTo>
                  <a:lnTo>
                    <a:pt x="1672" y="2948"/>
                  </a:lnTo>
                  <a:lnTo>
                    <a:pt x="0" y="4924"/>
                  </a:lnTo>
                  <a:lnTo>
                    <a:pt x="2584" y="5046"/>
                  </a:lnTo>
                  <a:lnTo>
                    <a:pt x="3952" y="7265"/>
                  </a:lnTo>
                  <a:lnTo>
                    <a:pt x="4864" y="4863"/>
                  </a:lnTo>
                  <a:lnTo>
                    <a:pt x="7417" y="4255"/>
                  </a:lnTo>
                  <a:lnTo>
                    <a:pt x="5380" y="2614"/>
                  </a:lnTo>
                  <a:lnTo>
                    <a:pt x="559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01" name="Google Shape;201;p10"/>
            <p:cNvSpPr/>
            <p:nvPr/>
          </p:nvSpPr>
          <p:spPr>
            <a:xfrm rot="1358489">
              <a:off x="148771" y="3901453"/>
              <a:ext cx="431020" cy="422801"/>
            </a:xfrm>
            <a:custGeom>
              <a:avLst/>
              <a:gdLst/>
              <a:ahLst/>
              <a:cxnLst/>
              <a:rect l="l" t="t" r="r" b="b"/>
              <a:pathLst>
                <a:path w="4834" h="4742" extrusionOk="0">
                  <a:moveTo>
                    <a:pt x="3648" y="0"/>
                  </a:moveTo>
                  <a:lnTo>
                    <a:pt x="2219" y="912"/>
                  </a:lnTo>
                  <a:lnTo>
                    <a:pt x="669" y="274"/>
                  </a:lnTo>
                  <a:lnTo>
                    <a:pt x="669" y="274"/>
                  </a:lnTo>
                  <a:lnTo>
                    <a:pt x="1094" y="1915"/>
                  </a:lnTo>
                  <a:lnTo>
                    <a:pt x="0" y="3192"/>
                  </a:lnTo>
                  <a:lnTo>
                    <a:pt x="1672" y="3283"/>
                  </a:lnTo>
                  <a:lnTo>
                    <a:pt x="2553" y="4742"/>
                  </a:lnTo>
                  <a:lnTo>
                    <a:pt x="3192" y="3161"/>
                  </a:lnTo>
                  <a:lnTo>
                    <a:pt x="4833" y="2766"/>
                  </a:lnTo>
                  <a:lnTo>
                    <a:pt x="3526" y="1702"/>
                  </a:lnTo>
                  <a:lnTo>
                    <a:pt x="3648"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02" name="Google Shape;202;p10"/>
            <p:cNvSpPr/>
            <p:nvPr/>
          </p:nvSpPr>
          <p:spPr>
            <a:xfrm>
              <a:off x="6291206" y="46733"/>
              <a:ext cx="158289" cy="154294"/>
            </a:xfrm>
            <a:custGeom>
              <a:avLst/>
              <a:gdLst/>
              <a:ahLst/>
              <a:cxnLst/>
              <a:rect l="l" t="t" r="r" b="b"/>
              <a:pathLst>
                <a:path w="4834" h="4712" extrusionOk="0">
                  <a:moveTo>
                    <a:pt x="3648" y="1"/>
                  </a:moveTo>
                  <a:lnTo>
                    <a:pt x="2219" y="912"/>
                  </a:lnTo>
                  <a:lnTo>
                    <a:pt x="669" y="244"/>
                  </a:lnTo>
                  <a:lnTo>
                    <a:pt x="669" y="244"/>
                  </a:lnTo>
                  <a:lnTo>
                    <a:pt x="1094" y="1885"/>
                  </a:lnTo>
                  <a:lnTo>
                    <a:pt x="0" y="3192"/>
                  </a:lnTo>
                  <a:lnTo>
                    <a:pt x="1672" y="3283"/>
                  </a:lnTo>
                  <a:lnTo>
                    <a:pt x="2553" y="4712"/>
                  </a:lnTo>
                  <a:lnTo>
                    <a:pt x="3161" y="3131"/>
                  </a:lnTo>
                  <a:lnTo>
                    <a:pt x="4833" y="2736"/>
                  </a:lnTo>
                  <a:lnTo>
                    <a:pt x="3496" y="1672"/>
                  </a:lnTo>
                  <a:lnTo>
                    <a:pt x="364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03" name="Google Shape;203;p10"/>
            <p:cNvSpPr/>
            <p:nvPr/>
          </p:nvSpPr>
          <p:spPr>
            <a:xfrm>
              <a:off x="7733077" y="4639623"/>
              <a:ext cx="689773" cy="674874"/>
            </a:xfrm>
            <a:custGeom>
              <a:avLst/>
              <a:gdLst/>
              <a:ahLst/>
              <a:cxnLst/>
              <a:rect l="l" t="t" r="r" b="b"/>
              <a:pathLst>
                <a:path w="21065" h="20610" extrusionOk="0">
                  <a:moveTo>
                    <a:pt x="15928" y="1"/>
                  </a:moveTo>
                  <a:lnTo>
                    <a:pt x="9727" y="4013"/>
                  </a:lnTo>
                  <a:lnTo>
                    <a:pt x="2918" y="1156"/>
                  </a:lnTo>
                  <a:lnTo>
                    <a:pt x="2918" y="1156"/>
                  </a:lnTo>
                  <a:lnTo>
                    <a:pt x="4803" y="8299"/>
                  </a:lnTo>
                  <a:lnTo>
                    <a:pt x="0" y="13892"/>
                  </a:lnTo>
                  <a:lnTo>
                    <a:pt x="7387" y="14287"/>
                  </a:lnTo>
                  <a:lnTo>
                    <a:pt x="11216" y="20609"/>
                  </a:lnTo>
                  <a:lnTo>
                    <a:pt x="13891" y="13709"/>
                  </a:lnTo>
                  <a:lnTo>
                    <a:pt x="21065" y="12007"/>
                  </a:lnTo>
                  <a:lnTo>
                    <a:pt x="15350" y="7357"/>
                  </a:lnTo>
                  <a:lnTo>
                    <a:pt x="1592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04" name="Google Shape;204;p10"/>
            <p:cNvSpPr/>
            <p:nvPr/>
          </p:nvSpPr>
          <p:spPr>
            <a:xfrm>
              <a:off x="8275209" y="435707"/>
              <a:ext cx="322506" cy="315531"/>
            </a:xfrm>
            <a:custGeom>
              <a:avLst/>
              <a:gdLst/>
              <a:ahLst/>
              <a:cxnLst/>
              <a:rect l="l" t="t" r="r" b="b"/>
              <a:pathLst>
                <a:path w="9849" h="9636" extrusionOk="0">
                  <a:moveTo>
                    <a:pt x="7447" y="0"/>
                  </a:moveTo>
                  <a:lnTo>
                    <a:pt x="4560" y="1854"/>
                  </a:lnTo>
                  <a:lnTo>
                    <a:pt x="1368" y="547"/>
                  </a:lnTo>
                  <a:lnTo>
                    <a:pt x="2250" y="3860"/>
                  </a:lnTo>
                  <a:lnTo>
                    <a:pt x="0" y="6505"/>
                  </a:lnTo>
                  <a:lnTo>
                    <a:pt x="3435" y="6687"/>
                  </a:lnTo>
                  <a:lnTo>
                    <a:pt x="5259" y="9636"/>
                  </a:lnTo>
                  <a:lnTo>
                    <a:pt x="6505" y="6414"/>
                  </a:lnTo>
                  <a:lnTo>
                    <a:pt x="9849" y="5623"/>
                  </a:lnTo>
                  <a:lnTo>
                    <a:pt x="7174" y="3435"/>
                  </a:lnTo>
                  <a:lnTo>
                    <a:pt x="7447"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05" name="Google Shape;205;p10"/>
            <p:cNvSpPr/>
            <p:nvPr/>
          </p:nvSpPr>
          <p:spPr>
            <a:xfrm>
              <a:off x="2540478" y="-46051"/>
              <a:ext cx="253471" cy="247074"/>
            </a:xfrm>
            <a:custGeom>
              <a:avLst/>
              <a:gdLst/>
              <a:ahLst/>
              <a:cxnLst/>
              <a:rect l="l" t="t" r="r" b="b"/>
              <a:pathLst>
                <a:path w="4834" h="4712" extrusionOk="0">
                  <a:moveTo>
                    <a:pt x="3648" y="1"/>
                  </a:moveTo>
                  <a:lnTo>
                    <a:pt x="2219" y="912"/>
                  </a:lnTo>
                  <a:lnTo>
                    <a:pt x="669" y="244"/>
                  </a:lnTo>
                  <a:lnTo>
                    <a:pt x="669" y="244"/>
                  </a:lnTo>
                  <a:lnTo>
                    <a:pt x="1094" y="1885"/>
                  </a:lnTo>
                  <a:lnTo>
                    <a:pt x="0" y="3192"/>
                  </a:lnTo>
                  <a:lnTo>
                    <a:pt x="1672" y="3283"/>
                  </a:lnTo>
                  <a:lnTo>
                    <a:pt x="2553" y="4712"/>
                  </a:lnTo>
                  <a:lnTo>
                    <a:pt x="3161" y="3131"/>
                  </a:lnTo>
                  <a:lnTo>
                    <a:pt x="4833" y="2736"/>
                  </a:lnTo>
                  <a:lnTo>
                    <a:pt x="3496" y="1672"/>
                  </a:lnTo>
                  <a:lnTo>
                    <a:pt x="364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grpSp>
        <p:nvGrpSpPr>
          <p:cNvPr id="206" name="Google Shape;206;p10"/>
          <p:cNvGrpSpPr/>
          <p:nvPr/>
        </p:nvGrpSpPr>
        <p:grpSpPr>
          <a:xfrm>
            <a:off x="-343465" y="4924992"/>
            <a:ext cx="8819439" cy="6271649"/>
            <a:chOff x="-253724" y="3704068"/>
            <a:chExt cx="6614579" cy="4703737"/>
          </a:xfrm>
        </p:grpSpPr>
        <p:sp>
          <p:nvSpPr>
            <p:cNvPr id="207" name="Google Shape;207;p10"/>
            <p:cNvSpPr/>
            <p:nvPr/>
          </p:nvSpPr>
          <p:spPr>
            <a:xfrm rot="10696051" flipH="1">
              <a:off x="-48939" y="4472719"/>
              <a:ext cx="6354965" cy="3723161"/>
            </a:xfrm>
            <a:custGeom>
              <a:avLst/>
              <a:gdLst/>
              <a:ahLst/>
              <a:cxnLst/>
              <a:rect l="l" t="t" r="r" b="b"/>
              <a:pathLst>
                <a:path w="45367" h="26579" extrusionOk="0">
                  <a:moveTo>
                    <a:pt x="45315" y="0"/>
                  </a:moveTo>
                  <a:cubicBezTo>
                    <a:pt x="32084" y="0"/>
                    <a:pt x="13418" y="25719"/>
                    <a:pt x="227" y="25719"/>
                  </a:cubicBezTo>
                  <a:cubicBezTo>
                    <a:pt x="218" y="25719"/>
                    <a:pt x="210" y="25719"/>
                    <a:pt x="201" y="25719"/>
                  </a:cubicBezTo>
                  <a:cubicBezTo>
                    <a:pt x="134" y="25986"/>
                    <a:pt x="68" y="26252"/>
                    <a:pt x="1" y="26553"/>
                  </a:cubicBezTo>
                  <a:cubicBezTo>
                    <a:pt x="241" y="26570"/>
                    <a:pt x="483" y="26578"/>
                    <a:pt x="727" y="26578"/>
                  </a:cubicBezTo>
                  <a:cubicBezTo>
                    <a:pt x="13512" y="26578"/>
                    <a:pt x="31155" y="3444"/>
                    <a:pt x="43908" y="3444"/>
                  </a:cubicBezTo>
                  <a:cubicBezTo>
                    <a:pt x="44151" y="3444"/>
                    <a:pt x="44393" y="3452"/>
                    <a:pt x="44633" y="3469"/>
                  </a:cubicBezTo>
                  <a:lnTo>
                    <a:pt x="45367" y="0"/>
                  </a:lnTo>
                  <a:cubicBezTo>
                    <a:pt x="45350" y="0"/>
                    <a:pt x="45332" y="0"/>
                    <a:pt x="45315"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08" name="Google Shape;208;p10"/>
            <p:cNvSpPr/>
            <p:nvPr/>
          </p:nvSpPr>
          <p:spPr>
            <a:xfrm rot="10696051" flipH="1">
              <a:off x="-85966" y="4350702"/>
              <a:ext cx="6275401" cy="3367500"/>
            </a:xfrm>
            <a:custGeom>
              <a:avLst/>
              <a:gdLst/>
              <a:ahLst/>
              <a:cxnLst/>
              <a:rect l="l" t="t" r="r" b="b"/>
              <a:pathLst>
                <a:path w="44799" h="24040" extrusionOk="0">
                  <a:moveTo>
                    <a:pt x="44074" y="1"/>
                  </a:moveTo>
                  <a:cubicBezTo>
                    <a:pt x="31320" y="1"/>
                    <a:pt x="13647" y="23135"/>
                    <a:pt x="923" y="23135"/>
                  </a:cubicBezTo>
                  <a:cubicBezTo>
                    <a:pt x="680" y="23135"/>
                    <a:pt x="439" y="23127"/>
                    <a:pt x="200" y="23110"/>
                  </a:cubicBezTo>
                  <a:cubicBezTo>
                    <a:pt x="134" y="23376"/>
                    <a:pt x="67" y="23643"/>
                    <a:pt x="0" y="23944"/>
                  </a:cubicBezTo>
                  <a:cubicBezTo>
                    <a:pt x="466" y="24009"/>
                    <a:pt x="938" y="24040"/>
                    <a:pt x="1417" y="24040"/>
                  </a:cubicBezTo>
                  <a:cubicBezTo>
                    <a:pt x="13716" y="24040"/>
                    <a:pt x="30381" y="3399"/>
                    <a:pt x="42651" y="3399"/>
                  </a:cubicBezTo>
                  <a:cubicBezTo>
                    <a:pt x="43129" y="3399"/>
                    <a:pt x="43601" y="3430"/>
                    <a:pt x="44065" y="3496"/>
                  </a:cubicBezTo>
                  <a:lnTo>
                    <a:pt x="44799" y="26"/>
                  </a:lnTo>
                  <a:cubicBezTo>
                    <a:pt x="44559" y="9"/>
                    <a:pt x="44317" y="1"/>
                    <a:pt x="4407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09" name="Google Shape;209;p10"/>
            <p:cNvSpPr/>
            <p:nvPr/>
          </p:nvSpPr>
          <p:spPr>
            <a:xfrm rot="10696051" flipH="1">
              <a:off x="-115990" y="4219988"/>
              <a:ext cx="6195976" cy="3021225"/>
            </a:xfrm>
            <a:custGeom>
              <a:avLst/>
              <a:gdLst/>
              <a:ahLst/>
              <a:cxnLst/>
              <a:rect l="l" t="t" r="r" b="b"/>
              <a:pathLst>
                <a:path w="44232" h="21568" extrusionOk="0">
                  <a:moveTo>
                    <a:pt x="42795" y="0"/>
                  </a:moveTo>
                  <a:cubicBezTo>
                    <a:pt x="30535" y="0"/>
                    <a:pt x="13896" y="20614"/>
                    <a:pt x="1608" y="20614"/>
                  </a:cubicBezTo>
                  <a:cubicBezTo>
                    <a:pt x="1121" y="20614"/>
                    <a:pt x="640" y="20582"/>
                    <a:pt x="167" y="20515"/>
                  </a:cubicBezTo>
                  <a:cubicBezTo>
                    <a:pt x="134" y="20781"/>
                    <a:pt x="67" y="21082"/>
                    <a:pt x="0" y="21348"/>
                  </a:cubicBezTo>
                  <a:cubicBezTo>
                    <a:pt x="701" y="21498"/>
                    <a:pt x="1417" y="21568"/>
                    <a:pt x="2149" y="21568"/>
                  </a:cubicBezTo>
                  <a:cubicBezTo>
                    <a:pt x="13941" y="21568"/>
                    <a:pt x="29589" y="3321"/>
                    <a:pt x="41375" y="3321"/>
                  </a:cubicBezTo>
                  <a:cubicBezTo>
                    <a:pt x="42098" y="3321"/>
                    <a:pt x="42806" y="3390"/>
                    <a:pt x="43498" y="3536"/>
                  </a:cubicBezTo>
                  <a:lnTo>
                    <a:pt x="44232" y="100"/>
                  </a:lnTo>
                  <a:cubicBezTo>
                    <a:pt x="43760" y="33"/>
                    <a:pt x="43281" y="0"/>
                    <a:pt x="42795"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10" name="Google Shape;210;p10"/>
            <p:cNvSpPr/>
            <p:nvPr/>
          </p:nvSpPr>
          <p:spPr>
            <a:xfrm rot="10696051" flipH="1">
              <a:off x="-158362" y="4086845"/>
              <a:ext cx="6116551" cy="2692599"/>
            </a:xfrm>
            <a:custGeom>
              <a:avLst/>
              <a:gdLst/>
              <a:ahLst/>
              <a:cxnLst/>
              <a:rect l="l" t="t" r="r" b="b"/>
              <a:pathLst>
                <a:path w="43665" h="19222" extrusionOk="0">
                  <a:moveTo>
                    <a:pt x="41521" y="1"/>
                  </a:moveTo>
                  <a:cubicBezTo>
                    <a:pt x="29761" y="1"/>
                    <a:pt x="14102" y="18219"/>
                    <a:pt x="2316" y="18219"/>
                  </a:cubicBezTo>
                  <a:cubicBezTo>
                    <a:pt x="1584" y="18219"/>
                    <a:pt x="867" y="18149"/>
                    <a:pt x="167" y="17999"/>
                  </a:cubicBezTo>
                  <a:cubicBezTo>
                    <a:pt x="134" y="18266"/>
                    <a:pt x="67" y="18567"/>
                    <a:pt x="0" y="18833"/>
                  </a:cubicBezTo>
                  <a:cubicBezTo>
                    <a:pt x="932" y="19099"/>
                    <a:pt x="1894" y="19222"/>
                    <a:pt x="2882" y="19222"/>
                  </a:cubicBezTo>
                  <a:cubicBezTo>
                    <a:pt x="14169" y="19222"/>
                    <a:pt x="28826" y="3268"/>
                    <a:pt x="40089" y="3268"/>
                  </a:cubicBezTo>
                  <a:cubicBezTo>
                    <a:pt x="41075" y="3268"/>
                    <a:pt x="42035" y="3390"/>
                    <a:pt x="42964" y="3656"/>
                  </a:cubicBezTo>
                  <a:lnTo>
                    <a:pt x="43665" y="220"/>
                  </a:lnTo>
                  <a:cubicBezTo>
                    <a:pt x="42966" y="71"/>
                    <a:pt x="42251" y="1"/>
                    <a:pt x="41521"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11" name="Google Shape;211;p10"/>
            <p:cNvSpPr/>
            <p:nvPr/>
          </p:nvSpPr>
          <p:spPr>
            <a:xfrm rot="10696051" flipH="1">
              <a:off x="-190964" y="3945201"/>
              <a:ext cx="6041889" cy="2378962"/>
            </a:xfrm>
            <a:custGeom>
              <a:avLst/>
              <a:gdLst/>
              <a:ahLst/>
              <a:cxnLst/>
              <a:rect l="l" t="t" r="r" b="b"/>
              <a:pathLst>
                <a:path w="43132" h="16983" extrusionOk="0">
                  <a:moveTo>
                    <a:pt x="40250" y="0"/>
                  </a:moveTo>
                  <a:cubicBezTo>
                    <a:pt x="28975" y="0"/>
                    <a:pt x="14356" y="15927"/>
                    <a:pt x="3101" y="15927"/>
                  </a:cubicBezTo>
                  <a:cubicBezTo>
                    <a:pt x="2106" y="15927"/>
                    <a:pt x="1138" y="15803"/>
                    <a:pt x="201" y="15532"/>
                  </a:cubicBezTo>
                  <a:lnTo>
                    <a:pt x="0" y="16366"/>
                  </a:lnTo>
                  <a:cubicBezTo>
                    <a:pt x="1174" y="16792"/>
                    <a:pt x="2396" y="16983"/>
                    <a:pt x="3660" y="16983"/>
                  </a:cubicBezTo>
                  <a:cubicBezTo>
                    <a:pt x="14385" y="16983"/>
                    <a:pt x="28010" y="3241"/>
                    <a:pt x="38713" y="3241"/>
                  </a:cubicBezTo>
                  <a:cubicBezTo>
                    <a:pt x="39974" y="3241"/>
                    <a:pt x="41194" y="3431"/>
                    <a:pt x="42364" y="3857"/>
                  </a:cubicBezTo>
                  <a:cubicBezTo>
                    <a:pt x="42631" y="2690"/>
                    <a:pt x="42864" y="1522"/>
                    <a:pt x="43131" y="388"/>
                  </a:cubicBezTo>
                  <a:cubicBezTo>
                    <a:pt x="42199" y="122"/>
                    <a:pt x="41237" y="0"/>
                    <a:pt x="4025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12" name="Google Shape;212;p10"/>
            <p:cNvSpPr/>
            <p:nvPr/>
          </p:nvSpPr>
          <p:spPr>
            <a:xfrm rot="10696055" flipH="1">
              <a:off x="-223602" y="3793647"/>
              <a:ext cx="5957695" cy="2082833"/>
            </a:xfrm>
            <a:custGeom>
              <a:avLst/>
              <a:gdLst/>
              <a:ahLst/>
              <a:cxnLst/>
              <a:rect l="l" t="t" r="r" b="b"/>
              <a:pathLst>
                <a:path w="42531" h="14869" extrusionOk="0">
                  <a:moveTo>
                    <a:pt x="38901" y="1"/>
                  </a:moveTo>
                  <a:cubicBezTo>
                    <a:pt x="28187" y="1"/>
                    <a:pt x="14542" y="13760"/>
                    <a:pt x="3806" y="13760"/>
                  </a:cubicBezTo>
                  <a:cubicBezTo>
                    <a:pt x="2550" y="13760"/>
                    <a:pt x="1334" y="13572"/>
                    <a:pt x="167" y="13152"/>
                  </a:cubicBezTo>
                  <a:cubicBezTo>
                    <a:pt x="134" y="13419"/>
                    <a:pt x="67" y="13685"/>
                    <a:pt x="1" y="13986"/>
                  </a:cubicBezTo>
                  <a:cubicBezTo>
                    <a:pt x="1406" y="14601"/>
                    <a:pt x="2885" y="14869"/>
                    <a:pt x="4422" y="14869"/>
                  </a:cubicBezTo>
                  <a:cubicBezTo>
                    <a:pt x="14578" y="14869"/>
                    <a:pt x="27220" y="3185"/>
                    <a:pt x="37361" y="3185"/>
                  </a:cubicBezTo>
                  <a:cubicBezTo>
                    <a:pt x="38903" y="3185"/>
                    <a:pt x="40388" y="3456"/>
                    <a:pt x="41797" y="4079"/>
                  </a:cubicBezTo>
                  <a:lnTo>
                    <a:pt x="42531" y="609"/>
                  </a:lnTo>
                  <a:cubicBezTo>
                    <a:pt x="41367" y="189"/>
                    <a:pt x="40154" y="1"/>
                    <a:pt x="3890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13" name="Google Shape;213;p10"/>
            <p:cNvSpPr/>
            <p:nvPr/>
          </p:nvSpPr>
          <p:spPr>
            <a:xfrm rot="10800000" flipH="1">
              <a:off x="-74089" y="4684619"/>
              <a:ext cx="6355009" cy="3723186"/>
            </a:xfrm>
            <a:custGeom>
              <a:avLst/>
              <a:gdLst/>
              <a:ahLst/>
              <a:cxnLst/>
              <a:rect l="l" t="t" r="r" b="b"/>
              <a:pathLst>
                <a:path w="45367" h="26579" extrusionOk="0">
                  <a:moveTo>
                    <a:pt x="45315" y="0"/>
                  </a:moveTo>
                  <a:cubicBezTo>
                    <a:pt x="32084" y="0"/>
                    <a:pt x="13418" y="25719"/>
                    <a:pt x="227" y="25719"/>
                  </a:cubicBezTo>
                  <a:cubicBezTo>
                    <a:pt x="218" y="25719"/>
                    <a:pt x="210" y="25719"/>
                    <a:pt x="201" y="25719"/>
                  </a:cubicBezTo>
                  <a:cubicBezTo>
                    <a:pt x="134" y="25986"/>
                    <a:pt x="68" y="26252"/>
                    <a:pt x="1" y="26553"/>
                  </a:cubicBezTo>
                  <a:cubicBezTo>
                    <a:pt x="241" y="26570"/>
                    <a:pt x="483" y="26578"/>
                    <a:pt x="727" y="26578"/>
                  </a:cubicBezTo>
                  <a:cubicBezTo>
                    <a:pt x="13512" y="26578"/>
                    <a:pt x="31155" y="3444"/>
                    <a:pt x="43908" y="3444"/>
                  </a:cubicBezTo>
                  <a:cubicBezTo>
                    <a:pt x="44151" y="3444"/>
                    <a:pt x="44393" y="3452"/>
                    <a:pt x="44633" y="3469"/>
                  </a:cubicBezTo>
                  <a:lnTo>
                    <a:pt x="45367" y="0"/>
                  </a:lnTo>
                  <a:cubicBezTo>
                    <a:pt x="45350" y="0"/>
                    <a:pt x="45332" y="0"/>
                    <a:pt x="4531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Tree>
    <p:extLst>
      <p:ext uri="{BB962C8B-B14F-4D97-AF65-F5344CB8AC3E}">
        <p14:creationId xmlns:p14="http://schemas.microsoft.com/office/powerpoint/2010/main" val="103349021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only  2">
  <p:cSld name="Title only  2">
    <p:spTree>
      <p:nvGrpSpPr>
        <p:cNvPr id="1" name="Shape 304"/>
        <p:cNvGrpSpPr/>
        <p:nvPr/>
      </p:nvGrpSpPr>
      <p:grpSpPr>
        <a:xfrm>
          <a:off x="0" y="0"/>
          <a:ext cx="0" cy="0"/>
          <a:chOff x="0" y="0"/>
          <a:chExt cx="0" cy="0"/>
        </a:xfrm>
      </p:grpSpPr>
      <p:sp>
        <p:nvSpPr>
          <p:cNvPr id="305" name="Google Shape;305;p15"/>
          <p:cNvSpPr txBox="1">
            <a:spLocks noGrp="1"/>
          </p:cNvSpPr>
          <p:nvPr>
            <p:ph type="title"/>
          </p:nvPr>
        </p:nvSpPr>
        <p:spPr>
          <a:xfrm>
            <a:off x="1297200" y="382900"/>
            <a:ext cx="9597600" cy="985200"/>
          </a:xfrm>
          <a:prstGeom prst="rect">
            <a:avLst/>
          </a:prstGeom>
        </p:spPr>
        <p:txBody>
          <a:bodyPr spcFirstLastPara="1" wrap="square" lIns="121705" tIns="121705" rIns="121705" bIns="121705" anchor="ctr" anchorCtr="0">
            <a:noAutofit/>
          </a:bodyPr>
          <a:lstStyle>
            <a:lvl1pPr lvl="0" rtl="0">
              <a:spcBef>
                <a:spcPts val="0"/>
              </a:spcBef>
              <a:spcAft>
                <a:spcPts val="0"/>
              </a:spcAft>
              <a:buSzPts val="3600"/>
              <a:buNone/>
              <a:defRPr b="0">
                <a:solidFill>
                  <a:schemeClr val="dk1"/>
                </a:solidFill>
              </a:defRPr>
            </a:lvl1pPr>
            <a:lvl2pPr lvl="1" rtl="0">
              <a:spcBef>
                <a:spcPts val="0"/>
              </a:spcBef>
              <a:spcAft>
                <a:spcPts val="0"/>
              </a:spcAft>
              <a:buSzPts val="3600"/>
              <a:buNone/>
              <a:defRPr/>
            </a:lvl2pPr>
            <a:lvl3pPr lvl="2" rtl="0">
              <a:spcBef>
                <a:spcPts val="0"/>
              </a:spcBef>
              <a:spcAft>
                <a:spcPts val="0"/>
              </a:spcAft>
              <a:buSzPts val="3600"/>
              <a:buNone/>
              <a:defRPr/>
            </a:lvl3pPr>
            <a:lvl4pPr lvl="3" rtl="0">
              <a:spcBef>
                <a:spcPts val="0"/>
              </a:spcBef>
              <a:spcAft>
                <a:spcPts val="0"/>
              </a:spcAft>
              <a:buSzPts val="3600"/>
              <a:buNone/>
              <a:defRPr/>
            </a:lvl4pPr>
            <a:lvl5pPr lvl="4" rtl="0">
              <a:spcBef>
                <a:spcPts val="0"/>
              </a:spcBef>
              <a:spcAft>
                <a:spcPts val="0"/>
              </a:spcAft>
              <a:buSzPts val="3600"/>
              <a:buNone/>
              <a:defRPr/>
            </a:lvl5pPr>
            <a:lvl6pPr lvl="5" rtl="0">
              <a:spcBef>
                <a:spcPts val="0"/>
              </a:spcBef>
              <a:spcAft>
                <a:spcPts val="0"/>
              </a:spcAft>
              <a:buSzPts val="3600"/>
              <a:buNone/>
              <a:defRPr/>
            </a:lvl6pPr>
            <a:lvl7pPr lvl="6" rtl="0">
              <a:spcBef>
                <a:spcPts val="0"/>
              </a:spcBef>
              <a:spcAft>
                <a:spcPts val="0"/>
              </a:spcAft>
              <a:buSzPts val="3600"/>
              <a:buNone/>
              <a:defRPr/>
            </a:lvl7pPr>
            <a:lvl8pPr lvl="7" rtl="0">
              <a:spcBef>
                <a:spcPts val="0"/>
              </a:spcBef>
              <a:spcAft>
                <a:spcPts val="0"/>
              </a:spcAft>
              <a:buSzPts val="3600"/>
              <a:buNone/>
              <a:defRPr/>
            </a:lvl8pPr>
            <a:lvl9pPr lvl="8" rtl="0">
              <a:spcBef>
                <a:spcPts val="0"/>
              </a:spcBef>
              <a:spcAft>
                <a:spcPts val="0"/>
              </a:spcAft>
              <a:buSzPts val="3600"/>
              <a:buNone/>
              <a:defRPr/>
            </a:lvl9pPr>
          </a:lstStyle>
          <a:p>
            <a:endParaRPr/>
          </a:p>
        </p:txBody>
      </p:sp>
      <p:grpSp>
        <p:nvGrpSpPr>
          <p:cNvPr id="306" name="Google Shape;306;p15"/>
          <p:cNvGrpSpPr/>
          <p:nvPr/>
        </p:nvGrpSpPr>
        <p:grpSpPr>
          <a:xfrm rot="5677241">
            <a:off x="4267054" y="684664"/>
            <a:ext cx="2976099" cy="12629098"/>
            <a:chOff x="-854468" y="-99568"/>
            <a:chExt cx="1827367" cy="5342630"/>
          </a:xfrm>
        </p:grpSpPr>
        <p:sp>
          <p:nvSpPr>
            <p:cNvPr id="307" name="Google Shape;307;p15"/>
            <p:cNvSpPr/>
            <p:nvPr/>
          </p:nvSpPr>
          <p:spPr>
            <a:xfrm rot="-5189231" flipH="1">
              <a:off x="-2968376" y="2191678"/>
              <a:ext cx="5260103" cy="711328"/>
            </a:xfrm>
            <a:custGeom>
              <a:avLst/>
              <a:gdLst/>
              <a:ahLst/>
              <a:cxnLst/>
              <a:rect l="l" t="t" r="r" b="b"/>
              <a:pathLst>
                <a:path w="48502" h="12299" extrusionOk="0">
                  <a:moveTo>
                    <a:pt x="10245" y="0"/>
                  </a:moveTo>
                  <a:cubicBezTo>
                    <a:pt x="6831" y="0"/>
                    <a:pt x="3417" y="1277"/>
                    <a:pt x="0" y="4763"/>
                  </a:cubicBezTo>
                  <a:lnTo>
                    <a:pt x="0" y="7532"/>
                  </a:lnTo>
                  <a:cubicBezTo>
                    <a:pt x="3419" y="4042"/>
                    <a:pt x="6837" y="2765"/>
                    <a:pt x="10253" y="2765"/>
                  </a:cubicBezTo>
                  <a:cubicBezTo>
                    <a:pt x="19587" y="2765"/>
                    <a:pt x="28915" y="12298"/>
                    <a:pt x="38249" y="12298"/>
                  </a:cubicBezTo>
                  <a:cubicBezTo>
                    <a:pt x="41666" y="12298"/>
                    <a:pt x="45083" y="11021"/>
                    <a:pt x="48502" y="7532"/>
                  </a:cubicBezTo>
                  <a:lnTo>
                    <a:pt x="48502" y="4763"/>
                  </a:lnTo>
                  <a:cubicBezTo>
                    <a:pt x="45080" y="8262"/>
                    <a:pt x="41660" y="9543"/>
                    <a:pt x="38241" y="9543"/>
                  </a:cubicBezTo>
                  <a:cubicBezTo>
                    <a:pt x="28907" y="9543"/>
                    <a:pt x="19579" y="0"/>
                    <a:pt x="1024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08" name="Google Shape;308;p15"/>
            <p:cNvSpPr/>
            <p:nvPr/>
          </p:nvSpPr>
          <p:spPr>
            <a:xfrm rot="-5189231" flipH="1">
              <a:off x="-2808760" y="2201477"/>
              <a:ext cx="5260103" cy="711328"/>
            </a:xfrm>
            <a:custGeom>
              <a:avLst/>
              <a:gdLst/>
              <a:ahLst/>
              <a:cxnLst/>
              <a:rect l="l" t="t" r="r" b="b"/>
              <a:pathLst>
                <a:path w="48502" h="12299" extrusionOk="0">
                  <a:moveTo>
                    <a:pt x="10253" y="0"/>
                  </a:moveTo>
                  <a:cubicBezTo>
                    <a:pt x="6837" y="0"/>
                    <a:pt x="3419" y="1277"/>
                    <a:pt x="0" y="4767"/>
                  </a:cubicBezTo>
                  <a:lnTo>
                    <a:pt x="0" y="7535"/>
                  </a:lnTo>
                  <a:cubicBezTo>
                    <a:pt x="3422" y="4036"/>
                    <a:pt x="6842" y="2756"/>
                    <a:pt x="10261" y="2756"/>
                  </a:cubicBezTo>
                  <a:cubicBezTo>
                    <a:pt x="19595" y="2756"/>
                    <a:pt x="28923" y="12299"/>
                    <a:pt x="38257" y="12299"/>
                  </a:cubicBezTo>
                  <a:cubicBezTo>
                    <a:pt x="41671" y="12299"/>
                    <a:pt x="45086" y="11022"/>
                    <a:pt x="48502" y="7535"/>
                  </a:cubicBezTo>
                  <a:lnTo>
                    <a:pt x="48502" y="4767"/>
                  </a:lnTo>
                  <a:cubicBezTo>
                    <a:pt x="45083" y="8256"/>
                    <a:pt x="41666" y="9533"/>
                    <a:pt x="38249" y="9533"/>
                  </a:cubicBezTo>
                  <a:cubicBezTo>
                    <a:pt x="28915" y="9533"/>
                    <a:pt x="19587" y="0"/>
                    <a:pt x="1025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09" name="Google Shape;309;p15"/>
            <p:cNvSpPr/>
            <p:nvPr/>
          </p:nvSpPr>
          <p:spPr>
            <a:xfrm rot="-5189231" flipH="1">
              <a:off x="-2650269" y="2210831"/>
              <a:ext cx="5260103" cy="712080"/>
            </a:xfrm>
            <a:custGeom>
              <a:avLst/>
              <a:gdLst/>
              <a:ahLst/>
              <a:cxnLst/>
              <a:rect l="l" t="t" r="r" b="b"/>
              <a:pathLst>
                <a:path w="48502" h="12312" extrusionOk="0">
                  <a:moveTo>
                    <a:pt x="10245" y="0"/>
                  </a:moveTo>
                  <a:cubicBezTo>
                    <a:pt x="6831" y="0"/>
                    <a:pt x="3417" y="1277"/>
                    <a:pt x="0" y="4763"/>
                  </a:cubicBezTo>
                  <a:lnTo>
                    <a:pt x="0" y="7532"/>
                  </a:lnTo>
                  <a:cubicBezTo>
                    <a:pt x="3417" y="4045"/>
                    <a:pt x="6831" y="2769"/>
                    <a:pt x="10245" y="2769"/>
                  </a:cubicBezTo>
                  <a:cubicBezTo>
                    <a:pt x="19579" y="2769"/>
                    <a:pt x="28907" y="12311"/>
                    <a:pt x="38241" y="12311"/>
                  </a:cubicBezTo>
                  <a:cubicBezTo>
                    <a:pt x="41660" y="12311"/>
                    <a:pt x="45080" y="11031"/>
                    <a:pt x="48502" y="7532"/>
                  </a:cubicBezTo>
                  <a:lnTo>
                    <a:pt x="48502" y="4763"/>
                  </a:lnTo>
                  <a:cubicBezTo>
                    <a:pt x="45080" y="8262"/>
                    <a:pt x="41660" y="9543"/>
                    <a:pt x="38241" y="9543"/>
                  </a:cubicBezTo>
                  <a:cubicBezTo>
                    <a:pt x="28907" y="9543"/>
                    <a:pt x="19579" y="0"/>
                    <a:pt x="10245"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10" name="Google Shape;310;p15"/>
            <p:cNvSpPr/>
            <p:nvPr/>
          </p:nvSpPr>
          <p:spPr>
            <a:xfrm rot="-5189231" flipH="1">
              <a:off x="-2490941" y="2221074"/>
              <a:ext cx="5260103" cy="711154"/>
            </a:xfrm>
            <a:custGeom>
              <a:avLst/>
              <a:gdLst/>
              <a:ahLst/>
              <a:cxnLst/>
              <a:rect l="l" t="t" r="r" b="b"/>
              <a:pathLst>
                <a:path w="48502" h="12296" extrusionOk="0">
                  <a:moveTo>
                    <a:pt x="10245" y="1"/>
                  </a:moveTo>
                  <a:cubicBezTo>
                    <a:pt x="6831" y="1"/>
                    <a:pt x="3417" y="1277"/>
                    <a:pt x="0" y="4764"/>
                  </a:cubicBezTo>
                  <a:lnTo>
                    <a:pt x="0" y="7532"/>
                  </a:lnTo>
                  <a:cubicBezTo>
                    <a:pt x="3422" y="4033"/>
                    <a:pt x="6842" y="2753"/>
                    <a:pt x="10261" y="2753"/>
                  </a:cubicBezTo>
                  <a:cubicBezTo>
                    <a:pt x="19595" y="2753"/>
                    <a:pt x="28923" y="12295"/>
                    <a:pt x="38257" y="12295"/>
                  </a:cubicBezTo>
                  <a:cubicBezTo>
                    <a:pt x="41671" y="12295"/>
                    <a:pt x="45086" y="11019"/>
                    <a:pt x="48502" y="7532"/>
                  </a:cubicBezTo>
                  <a:lnTo>
                    <a:pt x="48502" y="4764"/>
                  </a:lnTo>
                  <a:cubicBezTo>
                    <a:pt x="45080" y="8263"/>
                    <a:pt x="41660" y="9543"/>
                    <a:pt x="38241" y="9543"/>
                  </a:cubicBezTo>
                  <a:cubicBezTo>
                    <a:pt x="28907" y="9543"/>
                    <a:pt x="19579" y="1"/>
                    <a:pt x="10245"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11" name="Google Shape;311;p15"/>
            <p:cNvSpPr/>
            <p:nvPr/>
          </p:nvSpPr>
          <p:spPr>
            <a:xfrm rot="-5189231" flipH="1">
              <a:off x="-2332075" y="2230827"/>
              <a:ext cx="5260103" cy="711154"/>
            </a:xfrm>
            <a:custGeom>
              <a:avLst/>
              <a:gdLst/>
              <a:ahLst/>
              <a:cxnLst/>
              <a:rect l="l" t="t" r="r" b="b"/>
              <a:pathLst>
                <a:path w="48502" h="12296" extrusionOk="0">
                  <a:moveTo>
                    <a:pt x="10261" y="1"/>
                  </a:moveTo>
                  <a:cubicBezTo>
                    <a:pt x="6842" y="1"/>
                    <a:pt x="3422" y="1281"/>
                    <a:pt x="0" y="4780"/>
                  </a:cubicBezTo>
                  <a:lnTo>
                    <a:pt x="0" y="7516"/>
                  </a:lnTo>
                  <a:cubicBezTo>
                    <a:pt x="3417" y="4029"/>
                    <a:pt x="6831" y="2753"/>
                    <a:pt x="10245" y="2753"/>
                  </a:cubicBezTo>
                  <a:cubicBezTo>
                    <a:pt x="19579" y="2753"/>
                    <a:pt x="28907" y="12295"/>
                    <a:pt x="38241" y="12295"/>
                  </a:cubicBezTo>
                  <a:cubicBezTo>
                    <a:pt x="41660" y="12295"/>
                    <a:pt x="45080" y="11015"/>
                    <a:pt x="48502" y="7516"/>
                  </a:cubicBezTo>
                  <a:lnTo>
                    <a:pt x="48502" y="4780"/>
                  </a:lnTo>
                  <a:cubicBezTo>
                    <a:pt x="45086" y="8267"/>
                    <a:pt x="41671" y="9543"/>
                    <a:pt x="38257" y="9543"/>
                  </a:cubicBezTo>
                  <a:cubicBezTo>
                    <a:pt x="28923" y="9543"/>
                    <a:pt x="19595" y="1"/>
                    <a:pt x="1026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12" name="Google Shape;312;p15"/>
            <p:cNvSpPr/>
            <p:nvPr/>
          </p:nvSpPr>
          <p:spPr>
            <a:xfrm rot="-5189231" flipH="1">
              <a:off x="-2173209" y="2240580"/>
              <a:ext cx="5260103" cy="711154"/>
            </a:xfrm>
            <a:custGeom>
              <a:avLst/>
              <a:gdLst/>
              <a:ahLst/>
              <a:cxnLst/>
              <a:rect l="l" t="t" r="r" b="b"/>
              <a:pathLst>
                <a:path w="48502" h="12296" extrusionOk="0">
                  <a:moveTo>
                    <a:pt x="10245" y="1"/>
                  </a:moveTo>
                  <a:cubicBezTo>
                    <a:pt x="6831" y="1"/>
                    <a:pt x="3417" y="1277"/>
                    <a:pt x="0" y="4764"/>
                  </a:cubicBezTo>
                  <a:lnTo>
                    <a:pt x="0" y="7532"/>
                  </a:lnTo>
                  <a:cubicBezTo>
                    <a:pt x="3422" y="4033"/>
                    <a:pt x="6842" y="2753"/>
                    <a:pt x="10261" y="2753"/>
                  </a:cubicBezTo>
                  <a:cubicBezTo>
                    <a:pt x="19595" y="2753"/>
                    <a:pt x="28923" y="12295"/>
                    <a:pt x="38257" y="12295"/>
                  </a:cubicBezTo>
                  <a:cubicBezTo>
                    <a:pt x="41671" y="12295"/>
                    <a:pt x="45086" y="11019"/>
                    <a:pt x="48502" y="7532"/>
                  </a:cubicBezTo>
                  <a:lnTo>
                    <a:pt x="48502" y="4764"/>
                  </a:lnTo>
                  <a:cubicBezTo>
                    <a:pt x="45080" y="8263"/>
                    <a:pt x="41660" y="9543"/>
                    <a:pt x="38241" y="9543"/>
                  </a:cubicBezTo>
                  <a:cubicBezTo>
                    <a:pt x="28907" y="9543"/>
                    <a:pt x="19579" y="1"/>
                    <a:pt x="10245"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313" name="Google Shape;313;p15"/>
          <p:cNvSpPr/>
          <p:nvPr/>
        </p:nvSpPr>
        <p:spPr>
          <a:xfrm rot="-5400000">
            <a:off x="10776623" y="365408"/>
            <a:ext cx="489715" cy="511220"/>
          </a:xfrm>
          <a:custGeom>
            <a:avLst/>
            <a:gdLst/>
            <a:ahLst/>
            <a:cxnLst/>
            <a:rect l="l" t="t" r="r" b="b"/>
            <a:pathLst>
              <a:path w="13162" h="13740" extrusionOk="0">
                <a:moveTo>
                  <a:pt x="4894" y="1"/>
                </a:moveTo>
                <a:lnTo>
                  <a:pt x="4286" y="4742"/>
                </a:lnTo>
                <a:lnTo>
                  <a:pt x="1" y="6931"/>
                </a:lnTo>
                <a:lnTo>
                  <a:pt x="4347" y="8998"/>
                </a:lnTo>
                <a:lnTo>
                  <a:pt x="5107" y="13739"/>
                </a:lnTo>
                <a:lnTo>
                  <a:pt x="8390" y="10244"/>
                </a:lnTo>
                <a:lnTo>
                  <a:pt x="13162" y="10973"/>
                </a:lnTo>
                <a:lnTo>
                  <a:pt x="13162" y="10973"/>
                </a:lnTo>
                <a:lnTo>
                  <a:pt x="10852" y="6779"/>
                </a:lnTo>
                <a:lnTo>
                  <a:pt x="13010" y="2493"/>
                </a:lnTo>
                <a:lnTo>
                  <a:pt x="8299" y="3375"/>
                </a:lnTo>
                <a:lnTo>
                  <a:pt x="4894" y="1"/>
                </a:lnTo>
                <a:close/>
              </a:path>
            </a:pathLst>
          </a:custGeom>
          <a:solidFill>
            <a:srgbClr val="FFFFFF"/>
          </a:solidFill>
          <a:ln>
            <a:noFill/>
          </a:ln>
        </p:spPr>
        <p:txBody>
          <a:bodyPr spcFirstLastPara="1" wrap="square" lIns="121705" tIns="121705" rIns="121705" bIns="121705" anchor="ctr" anchorCtr="0">
            <a:noAutofit/>
          </a:bodyPr>
          <a:lstStyle/>
          <a:p>
            <a:pPr marL="0" lvl="0" indent="0" algn="l" rtl="0">
              <a:spcBef>
                <a:spcPts val="0"/>
              </a:spcBef>
              <a:spcAft>
                <a:spcPts val="0"/>
              </a:spcAft>
              <a:buNone/>
            </a:pPr>
            <a:endParaRPr sz="1800"/>
          </a:p>
        </p:txBody>
      </p:sp>
      <p:sp>
        <p:nvSpPr>
          <p:cNvPr id="314" name="Google Shape;314;p15"/>
          <p:cNvSpPr/>
          <p:nvPr/>
        </p:nvSpPr>
        <p:spPr>
          <a:xfrm rot="-5400000">
            <a:off x="11812087" y="2946228"/>
            <a:ext cx="323827" cy="317190"/>
          </a:xfrm>
          <a:custGeom>
            <a:avLst/>
            <a:gdLst/>
            <a:ahLst/>
            <a:cxnLst/>
            <a:rect l="l" t="t" r="r" b="b"/>
            <a:pathLst>
              <a:path w="7417" h="7265" extrusionOk="0">
                <a:moveTo>
                  <a:pt x="5593" y="0"/>
                </a:moveTo>
                <a:lnTo>
                  <a:pt x="3405" y="1429"/>
                </a:lnTo>
                <a:lnTo>
                  <a:pt x="1003" y="426"/>
                </a:lnTo>
                <a:lnTo>
                  <a:pt x="1672" y="2948"/>
                </a:lnTo>
                <a:lnTo>
                  <a:pt x="0" y="4924"/>
                </a:lnTo>
                <a:lnTo>
                  <a:pt x="2584" y="5046"/>
                </a:lnTo>
                <a:lnTo>
                  <a:pt x="3952" y="7265"/>
                </a:lnTo>
                <a:lnTo>
                  <a:pt x="4864" y="4863"/>
                </a:lnTo>
                <a:lnTo>
                  <a:pt x="7417" y="4255"/>
                </a:lnTo>
                <a:lnTo>
                  <a:pt x="5380" y="2614"/>
                </a:lnTo>
                <a:lnTo>
                  <a:pt x="5593" y="0"/>
                </a:lnTo>
                <a:close/>
              </a:path>
            </a:pathLst>
          </a:custGeom>
          <a:solidFill>
            <a:srgbClr val="FFFFFF"/>
          </a:solidFill>
          <a:ln>
            <a:noFill/>
          </a:ln>
        </p:spPr>
        <p:txBody>
          <a:bodyPr spcFirstLastPara="1" wrap="square" lIns="121705" tIns="121705" rIns="121705" bIns="121705" anchor="ctr" anchorCtr="0">
            <a:noAutofit/>
          </a:bodyPr>
          <a:lstStyle/>
          <a:p>
            <a:pPr marL="0" lvl="0" indent="0" algn="l" rtl="0">
              <a:spcBef>
                <a:spcPts val="0"/>
              </a:spcBef>
              <a:spcAft>
                <a:spcPts val="0"/>
              </a:spcAft>
              <a:buNone/>
            </a:pPr>
            <a:endParaRPr sz="1800"/>
          </a:p>
        </p:txBody>
      </p:sp>
      <p:sp>
        <p:nvSpPr>
          <p:cNvPr id="315" name="Google Shape;315;p15"/>
          <p:cNvSpPr/>
          <p:nvPr/>
        </p:nvSpPr>
        <p:spPr>
          <a:xfrm rot="-5033737">
            <a:off x="121775" y="5973988"/>
            <a:ext cx="489727" cy="512387"/>
          </a:xfrm>
          <a:custGeom>
            <a:avLst/>
            <a:gdLst/>
            <a:ahLst/>
            <a:cxnLst/>
            <a:rect l="l" t="t" r="r" b="b"/>
            <a:pathLst>
              <a:path w="13162" h="13771" extrusionOk="0">
                <a:moveTo>
                  <a:pt x="4894" y="1"/>
                </a:moveTo>
                <a:lnTo>
                  <a:pt x="4286" y="4773"/>
                </a:lnTo>
                <a:lnTo>
                  <a:pt x="0" y="6962"/>
                </a:lnTo>
                <a:lnTo>
                  <a:pt x="4347" y="9028"/>
                </a:lnTo>
                <a:lnTo>
                  <a:pt x="5107" y="13770"/>
                </a:lnTo>
                <a:lnTo>
                  <a:pt x="8420" y="10275"/>
                </a:lnTo>
                <a:lnTo>
                  <a:pt x="13162" y="11004"/>
                </a:lnTo>
                <a:lnTo>
                  <a:pt x="10852" y="6779"/>
                </a:lnTo>
                <a:lnTo>
                  <a:pt x="13010" y="2493"/>
                </a:lnTo>
                <a:lnTo>
                  <a:pt x="8298" y="3405"/>
                </a:lnTo>
                <a:lnTo>
                  <a:pt x="4894" y="1"/>
                </a:lnTo>
                <a:close/>
              </a:path>
            </a:pathLst>
          </a:custGeom>
          <a:solidFill>
            <a:srgbClr val="FFFFFF"/>
          </a:solidFill>
          <a:ln>
            <a:noFill/>
          </a:ln>
        </p:spPr>
        <p:txBody>
          <a:bodyPr spcFirstLastPara="1" wrap="square" lIns="121705" tIns="121705" rIns="121705" bIns="121705" anchor="ctr" anchorCtr="0">
            <a:noAutofit/>
          </a:bodyPr>
          <a:lstStyle/>
          <a:p>
            <a:pPr marL="0" lvl="0" indent="0" algn="l" rtl="0">
              <a:spcBef>
                <a:spcPts val="0"/>
              </a:spcBef>
              <a:spcAft>
                <a:spcPts val="0"/>
              </a:spcAft>
              <a:buNone/>
            </a:pPr>
            <a:endParaRPr sz="1800"/>
          </a:p>
        </p:txBody>
      </p:sp>
      <p:sp>
        <p:nvSpPr>
          <p:cNvPr id="316" name="Google Shape;316;p15"/>
          <p:cNvSpPr/>
          <p:nvPr/>
        </p:nvSpPr>
        <p:spPr>
          <a:xfrm rot="-5400000">
            <a:off x="441716" y="282356"/>
            <a:ext cx="430008" cy="420708"/>
          </a:xfrm>
          <a:custGeom>
            <a:avLst/>
            <a:gdLst/>
            <a:ahLst/>
            <a:cxnLst/>
            <a:rect l="l" t="t" r="r" b="b"/>
            <a:pathLst>
              <a:path w="9849" h="9636" extrusionOk="0">
                <a:moveTo>
                  <a:pt x="7447" y="0"/>
                </a:moveTo>
                <a:lnTo>
                  <a:pt x="4560" y="1854"/>
                </a:lnTo>
                <a:lnTo>
                  <a:pt x="1368" y="547"/>
                </a:lnTo>
                <a:lnTo>
                  <a:pt x="2250" y="3860"/>
                </a:lnTo>
                <a:lnTo>
                  <a:pt x="0" y="6505"/>
                </a:lnTo>
                <a:lnTo>
                  <a:pt x="3435" y="6687"/>
                </a:lnTo>
                <a:lnTo>
                  <a:pt x="5259" y="9636"/>
                </a:lnTo>
                <a:lnTo>
                  <a:pt x="6505" y="6414"/>
                </a:lnTo>
                <a:lnTo>
                  <a:pt x="9849" y="5623"/>
                </a:lnTo>
                <a:lnTo>
                  <a:pt x="7174" y="3435"/>
                </a:lnTo>
                <a:lnTo>
                  <a:pt x="7447" y="0"/>
                </a:lnTo>
                <a:close/>
              </a:path>
            </a:pathLst>
          </a:custGeom>
          <a:solidFill>
            <a:srgbClr val="FFFFFF"/>
          </a:solidFill>
          <a:ln>
            <a:noFill/>
          </a:ln>
        </p:spPr>
        <p:txBody>
          <a:bodyPr spcFirstLastPara="1" wrap="square" lIns="121705" tIns="121705" rIns="121705" bIns="121705" anchor="ctr" anchorCtr="0">
            <a:noAutofit/>
          </a:bodyPr>
          <a:lstStyle/>
          <a:p>
            <a:pPr marL="0" lvl="0" indent="0" algn="l" rtl="0">
              <a:spcBef>
                <a:spcPts val="0"/>
              </a:spcBef>
              <a:spcAft>
                <a:spcPts val="0"/>
              </a:spcAft>
              <a:buNone/>
            </a:pPr>
            <a:endParaRPr sz="1800"/>
          </a:p>
        </p:txBody>
      </p:sp>
      <p:sp>
        <p:nvSpPr>
          <p:cNvPr id="317" name="Google Shape;317;p15"/>
          <p:cNvSpPr/>
          <p:nvPr/>
        </p:nvSpPr>
        <p:spPr>
          <a:xfrm rot="-5033965">
            <a:off x="7333631" y="6325774"/>
            <a:ext cx="430013" cy="419404"/>
          </a:xfrm>
          <a:custGeom>
            <a:avLst/>
            <a:gdLst/>
            <a:ahLst/>
            <a:cxnLst/>
            <a:rect l="l" t="t" r="r" b="b"/>
            <a:pathLst>
              <a:path w="9849" h="9606" extrusionOk="0">
                <a:moveTo>
                  <a:pt x="7448" y="1"/>
                </a:moveTo>
                <a:lnTo>
                  <a:pt x="4560" y="1855"/>
                </a:lnTo>
                <a:lnTo>
                  <a:pt x="1369" y="548"/>
                </a:lnTo>
                <a:lnTo>
                  <a:pt x="2250" y="3861"/>
                </a:lnTo>
                <a:lnTo>
                  <a:pt x="1" y="6475"/>
                </a:lnTo>
                <a:lnTo>
                  <a:pt x="3435" y="6688"/>
                </a:lnTo>
                <a:lnTo>
                  <a:pt x="5229" y="9606"/>
                </a:lnTo>
                <a:lnTo>
                  <a:pt x="6475" y="6414"/>
                </a:lnTo>
                <a:lnTo>
                  <a:pt x="9849" y="5593"/>
                </a:lnTo>
                <a:lnTo>
                  <a:pt x="7174" y="3435"/>
                </a:lnTo>
                <a:lnTo>
                  <a:pt x="7448" y="1"/>
                </a:lnTo>
                <a:close/>
              </a:path>
            </a:pathLst>
          </a:custGeom>
          <a:solidFill>
            <a:srgbClr val="FFFFFF"/>
          </a:solidFill>
          <a:ln>
            <a:noFill/>
          </a:ln>
        </p:spPr>
        <p:txBody>
          <a:bodyPr spcFirstLastPara="1" wrap="square" lIns="121705" tIns="121705" rIns="121705" bIns="121705" anchor="ctr" anchorCtr="0">
            <a:noAutofit/>
          </a:bodyPr>
          <a:lstStyle/>
          <a:p>
            <a:pPr marL="0" lvl="0" indent="0" algn="l" rtl="0">
              <a:spcBef>
                <a:spcPts val="0"/>
              </a:spcBef>
              <a:spcAft>
                <a:spcPts val="0"/>
              </a:spcAft>
              <a:buNone/>
            </a:pPr>
            <a:endParaRPr sz="1800"/>
          </a:p>
        </p:txBody>
      </p:sp>
      <p:sp>
        <p:nvSpPr>
          <p:cNvPr id="318" name="Google Shape;318;p15"/>
          <p:cNvSpPr/>
          <p:nvPr/>
        </p:nvSpPr>
        <p:spPr>
          <a:xfrm rot="-5033965">
            <a:off x="10988111" y="7471886"/>
            <a:ext cx="212365" cy="207082"/>
          </a:xfrm>
          <a:custGeom>
            <a:avLst/>
            <a:gdLst/>
            <a:ahLst/>
            <a:cxnLst/>
            <a:rect l="l" t="t" r="r" b="b"/>
            <a:pathLst>
              <a:path w="4864" h="4743" extrusionOk="0">
                <a:moveTo>
                  <a:pt x="3679" y="0"/>
                </a:moveTo>
                <a:lnTo>
                  <a:pt x="2250" y="912"/>
                </a:lnTo>
                <a:lnTo>
                  <a:pt x="700" y="274"/>
                </a:lnTo>
                <a:lnTo>
                  <a:pt x="1125" y="1915"/>
                </a:lnTo>
                <a:lnTo>
                  <a:pt x="1" y="3192"/>
                </a:lnTo>
                <a:lnTo>
                  <a:pt x="1703" y="3283"/>
                </a:lnTo>
                <a:lnTo>
                  <a:pt x="2584" y="4742"/>
                </a:lnTo>
                <a:lnTo>
                  <a:pt x="3192" y="3162"/>
                </a:lnTo>
                <a:lnTo>
                  <a:pt x="4864" y="2766"/>
                </a:lnTo>
                <a:lnTo>
                  <a:pt x="3527" y="1703"/>
                </a:lnTo>
                <a:lnTo>
                  <a:pt x="3679" y="0"/>
                </a:lnTo>
                <a:close/>
              </a:path>
            </a:pathLst>
          </a:custGeom>
          <a:solidFill>
            <a:srgbClr val="FFFFFF"/>
          </a:solidFill>
          <a:ln>
            <a:noFill/>
          </a:ln>
        </p:spPr>
        <p:txBody>
          <a:bodyPr spcFirstLastPara="1" wrap="square" lIns="121705" tIns="121705" rIns="121705" bIns="121705" anchor="ctr" anchorCtr="0">
            <a:noAutofit/>
          </a:bodyPr>
          <a:lstStyle/>
          <a:p>
            <a:pPr marL="0" lvl="0" indent="0" algn="l" rtl="0">
              <a:spcBef>
                <a:spcPts val="0"/>
              </a:spcBef>
              <a:spcAft>
                <a:spcPts val="0"/>
              </a:spcAft>
              <a:buNone/>
            </a:pPr>
            <a:endParaRPr sz="1800"/>
          </a:p>
        </p:txBody>
      </p:sp>
      <p:sp>
        <p:nvSpPr>
          <p:cNvPr id="319" name="Google Shape;319;p15"/>
          <p:cNvSpPr/>
          <p:nvPr/>
        </p:nvSpPr>
        <p:spPr>
          <a:xfrm rot="-5033965">
            <a:off x="3430365" y="6776920"/>
            <a:ext cx="212365" cy="207082"/>
          </a:xfrm>
          <a:custGeom>
            <a:avLst/>
            <a:gdLst/>
            <a:ahLst/>
            <a:cxnLst/>
            <a:rect l="l" t="t" r="r" b="b"/>
            <a:pathLst>
              <a:path w="4864" h="4743" extrusionOk="0">
                <a:moveTo>
                  <a:pt x="3679" y="0"/>
                </a:moveTo>
                <a:lnTo>
                  <a:pt x="2250" y="912"/>
                </a:lnTo>
                <a:lnTo>
                  <a:pt x="700" y="274"/>
                </a:lnTo>
                <a:lnTo>
                  <a:pt x="1125" y="1915"/>
                </a:lnTo>
                <a:lnTo>
                  <a:pt x="1" y="3192"/>
                </a:lnTo>
                <a:lnTo>
                  <a:pt x="1703" y="3283"/>
                </a:lnTo>
                <a:lnTo>
                  <a:pt x="2584" y="4742"/>
                </a:lnTo>
                <a:lnTo>
                  <a:pt x="3192" y="3162"/>
                </a:lnTo>
                <a:lnTo>
                  <a:pt x="4864" y="2766"/>
                </a:lnTo>
                <a:lnTo>
                  <a:pt x="3527" y="1703"/>
                </a:lnTo>
                <a:lnTo>
                  <a:pt x="3679" y="0"/>
                </a:lnTo>
                <a:close/>
              </a:path>
            </a:pathLst>
          </a:custGeom>
          <a:solidFill>
            <a:srgbClr val="FFFFFF"/>
          </a:solidFill>
          <a:ln>
            <a:noFill/>
          </a:ln>
        </p:spPr>
        <p:txBody>
          <a:bodyPr spcFirstLastPara="1" wrap="square" lIns="121705" tIns="121705" rIns="121705" bIns="121705" anchor="ctr" anchorCtr="0">
            <a:noAutofit/>
          </a:bodyPr>
          <a:lstStyle/>
          <a:p>
            <a:pPr marL="0" lvl="0" indent="0" algn="l" rtl="0">
              <a:spcBef>
                <a:spcPts val="0"/>
              </a:spcBef>
              <a:spcAft>
                <a:spcPts val="0"/>
              </a:spcAft>
              <a:buNone/>
            </a:pPr>
            <a:endParaRPr sz="1800"/>
          </a:p>
        </p:txBody>
      </p:sp>
      <p:sp>
        <p:nvSpPr>
          <p:cNvPr id="320" name="Google Shape;320;p15"/>
          <p:cNvSpPr/>
          <p:nvPr/>
        </p:nvSpPr>
        <p:spPr>
          <a:xfrm rot="-5400000">
            <a:off x="82553" y="3270395"/>
            <a:ext cx="323827" cy="317190"/>
          </a:xfrm>
          <a:custGeom>
            <a:avLst/>
            <a:gdLst/>
            <a:ahLst/>
            <a:cxnLst/>
            <a:rect l="l" t="t" r="r" b="b"/>
            <a:pathLst>
              <a:path w="7417" h="7265" extrusionOk="0">
                <a:moveTo>
                  <a:pt x="5593" y="0"/>
                </a:moveTo>
                <a:lnTo>
                  <a:pt x="3405" y="1429"/>
                </a:lnTo>
                <a:lnTo>
                  <a:pt x="1003" y="426"/>
                </a:lnTo>
                <a:lnTo>
                  <a:pt x="1672" y="2948"/>
                </a:lnTo>
                <a:lnTo>
                  <a:pt x="0" y="4924"/>
                </a:lnTo>
                <a:lnTo>
                  <a:pt x="2584" y="5046"/>
                </a:lnTo>
                <a:lnTo>
                  <a:pt x="3952" y="7265"/>
                </a:lnTo>
                <a:lnTo>
                  <a:pt x="4864" y="4863"/>
                </a:lnTo>
                <a:lnTo>
                  <a:pt x="7417" y="4255"/>
                </a:lnTo>
                <a:lnTo>
                  <a:pt x="5380" y="2614"/>
                </a:lnTo>
                <a:lnTo>
                  <a:pt x="5593" y="0"/>
                </a:lnTo>
                <a:close/>
              </a:path>
            </a:pathLst>
          </a:custGeom>
          <a:solidFill>
            <a:srgbClr val="FFFFFF"/>
          </a:solidFill>
          <a:ln>
            <a:noFill/>
          </a:ln>
        </p:spPr>
        <p:txBody>
          <a:bodyPr spcFirstLastPara="1" wrap="square" lIns="121705" tIns="121705" rIns="121705" bIns="121705" anchor="ctr" anchorCtr="0">
            <a:noAutofit/>
          </a:bodyPr>
          <a:lstStyle/>
          <a:p>
            <a:pPr marL="0" lvl="0" indent="0" algn="l" rtl="0">
              <a:spcBef>
                <a:spcPts val="0"/>
              </a:spcBef>
              <a:spcAft>
                <a:spcPts val="0"/>
              </a:spcAft>
              <a:buNone/>
            </a:pPr>
            <a:endParaRPr sz="1800"/>
          </a:p>
        </p:txBody>
      </p:sp>
      <p:sp>
        <p:nvSpPr>
          <p:cNvPr id="321" name="Google Shape;321;p15"/>
          <p:cNvSpPr/>
          <p:nvPr/>
        </p:nvSpPr>
        <p:spPr>
          <a:xfrm rot="-5033965">
            <a:off x="11285165" y="5882820"/>
            <a:ext cx="212365" cy="207082"/>
          </a:xfrm>
          <a:custGeom>
            <a:avLst/>
            <a:gdLst/>
            <a:ahLst/>
            <a:cxnLst/>
            <a:rect l="l" t="t" r="r" b="b"/>
            <a:pathLst>
              <a:path w="4864" h="4743" extrusionOk="0">
                <a:moveTo>
                  <a:pt x="3679" y="0"/>
                </a:moveTo>
                <a:lnTo>
                  <a:pt x="2250" y="912"/>
                </a:lnTo>
                <a:lnTo>
                  <a:pt x="700" y="274"/>
                </a:lnTo>
                <a:lnTo>
                  <a:pt x="1125" y="1915"/>
                </a:lnTo>
                <a:lnTo>
                  <a:pt x="1" y="3192"/>
                </a:lnTo>
                <a:lnTo>
                  <a:pt x="1703" y="3283"/>
                </a:lnTo>
                <a:lnTo>
                  <a:pt x="2584" y="4742"/>
                </a:lnTo>
                <a:lnTo>
                  <a:pt x="3192" y="3162"/>
                </a:lnTo>
                <a:lnTo>
                  <a:pt x="4864" y="2766"/>
                </a:lnTo>
                <a:lnTo>
                  <a:pt x="3527" y="1703"/>
                </a:lnTo>
                <a:lnTo>
                  <a:pt x="3679" y="0"/>
                </a:lnTo>
                <a:close/>
              </a:path>
            </a:pathLst>
          </a:custGeom>
          <a:solidFill>
            <a:srgbClr val="FFFFFF"/>
          </a:solidFill>
          <a:ln>
            <a:noFill/>
          </a:ln>
        </p:spPr>
        <p:txBody>
          <a:bodyPr spcFirstLastPara="1" wrap="square" lIns="121705" tIns="121705" rIns="121705" bIns="121705" anchor="ctr" anchorCtr="0">
            <a:noAutofit/>
          </a:bodyPr>
          <a:lstStyle/>
          <a:p>
            <a:pPr marL="0" lvl="0" indent="0" algn="l" rtl="0">
              <a:spcBef>
                <a:spcPts val="0"/>
              </a:spcBef>
              <a:spcAft>
                <a:spcPts val="0"/>
              </a:spcAft>
              <a:buNone/>
            </a:pPr>
            <a:endParaRPr sz="1800"/>
          </a:p>
        </p:txBody>
      </p:sp>
    </p:spTree>
    <p:extLst>
      <p:ext uri="{BB962C8B-B14F-4D97-AF65-F5344CB8AC3E}">
        <p14:creationId xmlns:p14="http://schemas.microsoft.com/office/powerpoint/2010/main" val="271427044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57250" y="1997275"/>
            <a:ext cx="9715500" cy="1378148"/>
          </a:xfrm>
        </p:spPr>
        <p:txBody>
          <a:bodyPr/>
          <a:lstStyle/>
          <a:p>
            <a:r>
              <a:rPr lang="en-US"/>
              <a:t>Click to edit Master title style</a:t>
            </a:r>
          </a:p>
        </p:txBody>
      </p:sp>
      <p:sp>
        <p:nvSpPr>
          <p:cNvPr id="3" name="Subtitle 2"/>
          <p:cNvSpPr>
            <a:spLocks noGrp="1"/>
          </p:cNvSpPr>
          <p:nvPr>
            <p:ph type="subTitle" idx="1"/>
          </p:nvPr>
        </p:nvSpPr>
        <p:spPr>
          <a:xfrm>
            <a:off x="1714500" y="3643312"/>
            <a:ext cx="8001000" cy="1643063"/>
          </a:xfrm>
        </p:spPr>
        <p:txBody>
          <a:bodyPr/>
          <a:lstStyle>
            <a:lvl1pPr marL="0" indent="0" algn="ctr">
              <a:buNone/>
              <a:defRPr>
                <a:solidFill>
                  <a:schemeClr val="tx1">
                    <a:tint val="75000"/>
                  </a:schemeClr>
                </a:solidFill>
              </a:defRPr>
            </a:lvl1pPr>
            <a:lvl2pPr marL="428625" indent="0" algn="ctr">
              <a:buNone/>
              <a:defRPr>
                <a:solidFill>
                  <a:schemeClr val="tx1">
                    <a:tint val="75000"/>
                  </a:schemeClr>
                </a:solidFill>
              </a:defRPr>
            </a:lvl2pPr>
            <a:lvl3pPr marL="857250" indent="0" algn="ctr">
              <a:buNone/>
              <a:defRPr>
                <a:solidFill>
                  <a:schemeClr val="tx1">
                    <a:tint val="75000"/>
                  </a:schemeClr>
                </a:solidFill>
              </a:defRPr>
            </a:lvl3pPr>
            <a:lvl4pPr marL="1285875" indent="0" algn="ctr">
              <a:buNone/>
              <a:defRPr>
                <a:solidFill>
                  <a:schemeClr val="tx1">
                    <a:tint val="75000"/>
                  </a:schemeClr>
                </a:solidFill>
              </a:defRPr>
            </a:lvl4pPr>
            <a:lvl5pPr marL="1714500" indent="0" algn="ctr">
              <a:buNone/>
              <a:defRPr>
                <a:solidFill>
                  <a:schemeClr val="tx1">
                    <a:tint val="75000"/>
                  </a:schemeClr>
                </a:solidFill>
              </a:defRPr>
            </a:lvl5pPr>
            <a:lvl6pPr marL="2143125" indent="0" algn="ctr">
              <a:buNone/>
              <a:defRPr>
                <a:solidFill>
                  <a:schemeClr val="tx1">
                    <a:tint val="75000"/>
                  </a:schemeClr>
                </a:solidFill>
              </a:defRPr>
            </a:lvl6pPr>
            <a:lvl7pPr marL="2571750" indent="0" algn="ctr">
              <a:buNone/>
              <a:defRPr>
                <a:solidFill>
                  <a:schemeClr val="tx1">
                    <a:tint val="75000"/>
                  </a:schemeClr>
                </a:solidFill>
              </a:defRPr>
            </a:lvl7pPr>
            <a:lvl8pPr marL="3000375" indent="0" algn="ctr">
              <a:buNone/>
              <a:defRPr>
                <a:solidFill>
                  <a:schemeClr val="tx1">
                    <a:tint val="75000"/>
                  </a:schemeClr>
                </a:solidFill>
              </a:defRPr>
            </a:lvl8pPr>
            <a:lvl9pPr marL="34290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3/1/2026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78494161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3/1/2026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85256862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02891" y="4131470"/>
            <a:ext cx="9715500" cy="1276945"/>
          </a:xfrm>
        </p:spPr>
        <p:txBody>
          <a:bodyPr anchor="t"/>
          <a:lstStyle>
            <a:lvl1pPr algn="l">
              <a:defRPr sz="3750" b="1" cap="all"/>
            </a:lvl1pPr>
          </a:lstStyle>
          <a:p>
            <a:r>
              <a:rPr lang="en-US"/>
              <a:t>Click to edit Master title style</a:t>
            </a:r>
          </a:p>
        </p:txBody>
      </p:sp>
      <p:sp>
        <p:nvSpPr>
          <p:cNvPr id="3" name="Text Placeholder 2"/>
          <p:cNvSpPr>
            <a:spLocks noGrp="1"/>
          </p:cNvSpPr>
          <p:nvPr>
            <p:ph type="body" idx="1"/>
          </p:nvPr>
        </p:nvSpPr>
        <p:spPr>
          <a:xfrm>
            <a:off x="902891" y="2725045"/>
            <a:ext cx="9715500" cy="1406425"/>
          </a:xfrm>
        </p:spPr>
        <p:txBody>
          <a:bodyPr anchor="b"/>
          <a:lstStyle>
            <a:lvl1pPr marL="0" indent="0">
              <a:buNone/>
              <a:defRPr sz="1875">
                <a:solidFill>
                  <a:schemeClr val="tx1">
                    <a:tint val="75000"/>
                  </a:schemeClr>
                </a:solidFill>
              </a:defRPr>
            </a:lvl1pPr>
            <a:lvl2pPr marL="428625" indent="0">
              <a:buNone/>
              <a:defRPr sz="1688">
                <a:solidFill>
                  <a:schemeClr val="tx1">
                    <a:tint val="75000"/>
                  </a:schemeClr>
                </a:solidFill>
              </a:defRPr>
            </a:lvl2pPr>
            <a:lvl3pPr marL="857250" indent="0">
              <a:buNone/>
              <a:defRPr sz="1500">
                <a:solidFill>
                  <a:schemeClr val="tx1">
                    <a:tint val="75000"/>
                  </a:schemeClr>
                </a:solidFill>
              </a:defRPr>
            </a:lvl3pPr>
            <a:lvl4pPr marL="1285875" indent="0">
              <a:buNone/>
              <a:defRPr sz="1313">
                <a:solidFill>
                  <a:schemeClr val="tx1">
                    <a:tint val="75000"/>
                  </a:schemeClr>
                </a:solidFill>
              </a:defRPr>
            </a:lvl4pPr>
            <a:lvl5pPr marL="1714500" indent="0">
              <a:buNone/>
              <a:defRPr sz="1313">
                <a:solidFill>
                  <a:schemeClr val="tx1">
                    <a:tint val="75000"/>
                  </a:schemeClr>
                </a:solidFill>
              </a:defRPr>
            </a:lvl5pPr>
            <a:lvl6pPr marL="2143125" indent="0">
              <a:buNone/>
              <a:defRPr sz="1313">
                <a:solidFill>
                  <a:schemeClr val="tx1">
                    <a:tint val="75000"/>
                  </a:schemeClr>
                </a:solidFill>
              </a:defRPr>
            </a:lvl6pPr>
            <a:lvl7pPr marL="2571750" indent="0">
              <a:buNone/>
              <a:defRPr sz="1313">
                <a:solidFill>
                  <a:schemeClr val="tx1">
                    <a:tint val="75000"/>
                  </a:schemeClr>
                </a:solidFill>
              </a:defRPr>
            </a:lvl7pPr>
            <a:lvl8pPr marL="3000375" indent="0">
              <a:buNone/>
              <a:defRPr sz="1313">
                <a:solidFill>
                  <a:schemeClr val="tx1">
                    <a:tint val="75000"/>
                  </a:schemeClr>
                </a:solidFill>
              </a:defRPr>
            </a:lvl8pPr>
            <a:lvl9pPr marL="3429000" indent="0">
              <a:buNone/>
              <a:defRPr sz="1313">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3/1/2026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8460773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êu đề và Nội dung">
    <p:spTree>
      <p:nvGrpSpPr>
        <p:cNvPr id="1" name=""/>
        <p:cNvGrpSpPr/>
        <p:nvPr/>
      </p:nvGrpSpPr>
      <p:grpSpPr>
        <a:xfrm>
          <a:off x="0" y="0"/>
          <a:ext cx="0" cy="0"/>
          <a:chOff x="0" y="0"/>
          <a:chExt cx="0" cy="0"/>
        </a:xfrm>
      </p:grpSpPr>
      <p:sp>
        <p:nvSpPr>
          <p:cNvPr id="3" name="Chỗ dành sẵn cho Nội dung 2"/>
          <p:cNvSpPr>
            <a:spLocks noGrp="1"/>
          </p:cNvSpPr>
          <p:nvPr>
            <p:ph idx="1" hasCustomPrompt="1"/>
          </p:nvPr>
        </p:nvSpPr>
        <p:spPr>
          <a:xfrm>
            <a:off x="1524000" y="1900823"/>
            <a:ext cx="9144000" cy="4114800"/>
          </a:xfrm>
          <a:prstGeom prst="rect">
            <a:avLst/>
          </a:prstGeom>
        </p:spPr>
        <p:txBody>
          <a:bodyPr/>
          <a:lstStyle/>
          <a:p>
            <a:pPr lvl="0"/>
            <a:r>
              <a:rPr lang="vi-VN" dirty="0"/>
              <a:t>Bấm để thêm nội dung</a:t>
            </a:r>
            <a:endParaRPr lang="pt-BR" dirty="0"/>
          </a:p>
          <a:p>
            <a:pPr lvl="1"/>
            <a:r>
              <a:rPr lang="vi-VN" dirty="0"/>
              <a:t>Mức hai</a:t>
            </a:r>
          </a:p>
          <a:p>
            <a:pPr lvl="2"/>
            <a:r>
              <a:rPr lang="vi-VN" dirty="0"/>
              <a:t>Mức ba</a:t>
            </a:r>
          </a:p>
          <a:p>
            <a:pPr lvl="3"/>
            <a:r>
              <a:rPr lang="vi-VN" dirty="0"/>
              <a:t>Mức bốn</a:t>
            </a:r>
          </a:p>
          <a:p>
            <a:pPr lvl="4"/>
            <a:r>
              <a:rPr lang="vi-VN" dirty="0"/>
              <a:t>Mức năm</a:t>
            </a:r>
          </a:p>
        </p:txBody>
      </p:sp>
      <p:sp>
        <p:nvSpPr>
          <p:cNvPr id="4" name="Chỗ dành cho sẵn Ngày 3"/>
          <p:cNvSpPr>
            <a:spLocks noGrp="1"/>
          </p:cNvSpPr>
          <p:nvPr>
            <p:ph type="dt" sz="half" idx="10"/>
          </p:nvPr>
        </p:nvSpPr>
        <p:spPr>
          <a:xfrm>
            <a:off x="9259887" y="6400800"/>
            <a:ext cx="2094705" cy="202416"/>
          </a:xfrm>
          <a:prstGeom prst="rect">
            <a:avLst/>
          </a:prstGeom>
        </p:spPr>
        <p:txBody>
          <a:bodyPr/>
          <a:lstStyle/>
          <a:p>
            <a:fld id="{E6FFA8D6-61CB-47CF-BA93-9D77189827BB}" type="datetime1">
              <a:rPr lang="en-US"/>
              <a:t>3/1/2026</a:t>
            </a:fld>
            <a:endParaRPr lang="vi-VN"/>
          </a:p>
        </p:txBody>
      </p:sp>
      <p:sp>
        <p:nvSpPr>
          <p:cNvPr id="5" name="Chỗ dành sẵn cho Chân trang 4"/>
          <p:cNvSpPr>
            <a:spLocks noGrp="1"/>
          </p:cNvSpPr>
          <p:nvPr>
            <p:ph type="ftr" sz="quarter" idx="11"/>
          </p:nvPr>
        </p:nvSpPr>
        <p:spPr>
          <a:xfrm>
            <a:off x="838200" y="6400800"/>
            <a:ext cx="8001000" cy="202416"/>
          </a:xfrm>
          <a:prstGeom prst="rect">
            <a:avLst/>
          </a:prstGeom>
        </p:spPr>
        <p:txBody>
          <a:bodyPr/>
          <a:lstStyle/>
          <a:p>
            <a:endParaRPr lang="vi-VN"/>
          </a:p>
        </p:txBody>
      </p:sp>
      <p:sp>
        <p:nvSpPr>
          <p:cNvPr id="6" name="Chỗ dành sẵn cho Số Bản chiếu 5"/>
          <p:cNvSpPr>
            <a:spLocks noGrp="1"/>
          </p:cNvSpPr>
          <p:nvPr>
            <p:ph type="sldNum" sz="quarter" idx="12"/>
          </p:nvPr>
        </p:nvSpPr>
        <p:spPr>
          <a:xfrm>
            <a:off x="11737975" y="6400800"/>
            <a:ext cx="418630" cy="202416"/>
          </a:xfrm>
          <a:prstGeom prst="rect">
            <a:avLst/>
          </a:prstGeom>
        </p:spPr>
        <p:txBody>
          <a:bodyPr/>
          <a:lstStyle/>
          <a:p>
            <a:fld id="{484FD59D-33F1-4A76-843D-E67207CAFE54}" type="slidenum">
              <a:rPr/>
              <a:t>‹#›</a:t>
            </a:fld>
            <a:endParaRPr lang="vi-VN"/>
          </a:p>
        </p:txBody>
      </p:sp>
    </p:spTree>
    <p:extLst>
      <p:ext uri="{BB962C8B-B14F-4D97-AF65-F5344CB8AC3E}">
        <p14:creationId xmlns:p14="http://schemas.microsoft.com/office/powerpoint/2010/main" val="12510168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571500" y="1500189"/>
            <a:ext cx="5048250" cy="4243090"/>
          </a:xfrm>
        </p:spPr>
        <p:txBody>
          <a:bodyPr/>
          <a:lstStyle>
            <a:lvl1pPr>
              <a:defRPr sz="2625"/>
            </a:lvl1pPr>
            <a:lvl2pPr>
              <a:defRPr sz="2250"/>
            </a:lvl2pPr>
            <a:lvl3pPr>
              <a:defRPr sz="1875"/>
            </a:lvl3pPr>
            <a:lvl4pPr>
              <a:defRPr sz="1688"/>
            </a:lvl4pPr>
            <a:lvl5pPr>
              <a:defRPr sz="1688"/>
            </a:lvl5pPr>
            <a:lvl6pPr>
              <a:defRPr sz="1688"/>
            </a:lvl6pPr>
            <a:lvl7pPr>
              <a:defRPr sz="1688"/>
            </a:lvl7pPr>
            <a:lvl8pPr>
              <a:defRPr sz="1688"/>
            </a:lvl8pPr>
            <a:lvl9pPr>
              <a:defRPr sz="1688"/>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810250" y="1500189"/>
            <a:ext cx="5048250" cy="4243090"/>
          </a:xfrm>
        </p:spPr>
        <p:txBody>
          <a:bodyPr/>
          <a:lstStyle>
            <a:lvl1pPr>
              <a:defRPr sz="2625"/>
            </a:lvl1pPr>
            <a:lvl2pPr>
              <a:defRPr sz="2250"/>
            </a:lvl2pPr>
            <a:lvl3pPr>
              <a:defRPr sz="1875"/>
            </a:lvl3pPr>
            <a:lvl4pPr>
              <a:defRPr sz="1688"/>
            </a:lvl4pPr>
            <a:lvl5pPr>
              <a:defRPr sz="1688"/>
            </a:lvl5pPr>
            <a:lvl6pPr>
              <a:defRPr sz="1688"/>
            </a:lvl6pPr>
            <a:lvl7pPr>
              <a:defRPr sz="1688"/>
            </a:lvl7pPr>
            <a:lvl8pPr>
              <a:defRPr sz="1688"/>
            </a:lvl8pPr>
            <a:lvl9pPr>
              <a:defRPr sz="1688"/>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3/1/2026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13594530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571500" y="1439168"/>
            <a:ext cx="5050235" cy="599777"/>
          </a:xfrm>
        </p:spPr>
        <p:txBody>
          <a:bodyPr anchor="b"/>
          <a:lstStyle>
            <a:lvl1pPr marL="0" indent="0">
              <a:buNone/>
              <a:defRPr sz="2250" b="1"/>
            </a:lvl1pPr>
            <a:lvl2pPr marL="428625" indent="0">
              <a:buNone/>
              <a:defRPr sz="1875" b="1"/>
            </a:lvl2pPr>
            <a:lvl3pPr marL="857250" indent="0">
              <a:buNone/>
              <a:defRPr sz="1688" b="1"/>
            </a:lvl3pPr>
            <a:lvl4pPr marL="1285875" indent="0">
              <a:buNone/>
              <a:defRPr sz="1500" b="1"/>
            </a:lvl4pPr>
            <a:lvl5pPr marL="1714500" indent="0">
              <a:buNone/>
              <a:defRPr sz="1500" b="1"/>
            </a:lvl5pPr>
            <a:lvl6pPr marL="2143125" indent="0">
              <a:buNone/>
              <a:defRPr sz="1500" b="1"/>
            </a:lvl6pPr>
            <a:lvl7pPr marL="2571750" indent="0">
              <a:buNone/>
              <a:defRPr sz="1500" b="1"/>
            </a:lvl7pPr>
            <a:lvl8pPr marL="3000375" indent="0">
              <a:buNone/>
              <a:defRPr sz="1500" b="1"/>
            </a:lvl8pPr>
            <a:lvl9pPr marL="3429000" indent="0">
              <a:buNone/>
              <a:defRPr sz="1500" b="1"/>
            </a:lvl9pPr>
          </a:lstStyle>
          <a:p>
            <a:pPr lvl="0"/>
            <a:r>
              <a:rPr lang="en-US"/>
              <a:t>Click to edit Master text styles</a:t>
            </a:r>
          </a:p>
        </p:txBody>
      </p:sp>
      <p:sp>
        <p:nvSpPr>
          <p:cNvPr id="4" name="Content Placeholder 3"/>
          <p:cNvSpPr>
            <a:spLocks noGrp="1"/>
          </p:cNvSpPr>
          <p:nvPr>
            <p:ph sz="half" idx="2"/>
          </p:nvPr>
        </p:nvSpPr>
        <p:spPr>
          <a:xfrm>
            <a:off x="571500" y="2038945"/>
            <a:ext cx="5050235" cy="3704333"/>
          </a:xfrm>
        </p:spPr>
        <p:txBody>
          <a:bodyPr/>
          <a:lstStyle>
            <a:lvl1pPr>
              <a:defRPr sz="2250"/>
            </a:lvl1pPr>
            <a:lvl2pPr>
              <a:defRPr sz="1875"/>
            </a:lvl2pPr>
            <a:lvl3pPr>
              <a:defRPr sz="1688"/>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5806283" y="1439168"/>
            <a:ext cx="5052218" cy="599777"/>
          </a:xfrm>
        </p:spPr>
        <p:txBody>
          <a:bodyPr anchor="b"/>
          <a:lstStyle>
            <a:lvl1pPr marL="0" indent="0">
              <a:buNone/>
              <a:defRPr sz="2250" b="1"/>
            </a:lvl1pPr>
            <a:lvl2pPr marL="428625" indent="0">
              <a:buNone/>
              <a:defRPr sz="1875" b="1"/>
            </a:lvl2pPr>
            <a:lvl3pPr marL="857250" indent="0">
              <a:buNone/>
              <a:defRPr sz="1688" b="1"/>
            </a:lvl3pPr>
            <a:lvl4pPr marL="1285875" indent="0">
              <a:buNone/>
              <a:defRPr sz="1500" b="1"/>
            </a:lvl4pPr>
            <a:lvl5pPr marL="1714500" indent="0">
              <a:buNone/>
              <a:defRPr sz="1500" b="1"/>
            </a:lvl5pPr>
            <a:lvl6pPr marL="2143125" indent="0">
              <a:buNone/>
              <a:defRPr sz="1500" b="1"/>
            </a:lvl6pPr>
            <a:lvl7pPr marL="2571750" indent="0">
              <a:buNone/>
              <a:defRPr sz="1500" b="1"/>
            </a:lvl7pPr>
            <a:lvl8pPr marL="3000375" indent="0">
              <a:buNone/>
              <a:defRPr sz="1500" b="1"/>
            </a:lvl8pPr>
            <a:lvl9pPr marL="3429000" indent="0">
              <a:buNone/>
              <a:defRPr sz="1500" b="1"/>
            </a:lvl9pPr>
          </a:lstStyle>
          <a:p>
            <a:pPr lvl="0"/>
            <a:r>
              <a:rPr lang="en-US"/>
              <a:t>Click to edit Master text styles</a:t>
            </a:r>
          </a:p>
        </p:txBody>
      </p:sp>
      <p:sp>
        <p:nvSpPr>
          <p:cNvPr id="6" name="Content Placeholder 5"/>
          <p:cNvSpPr>
            <a:spLocks noGrp="1"/>
          </p:cNvSpPr>
          <p:nvPr>
            <p:ph sz="quarter" idx="4"/>
          </p:nvPr>
        </p:nvSpPr>
        <p:spPr>
          <a:xfrm>
            <a:off x="5806283" y="2038945"/>
            <a:ext cx="5052218" cy="3704333"/>
          </a:xfrm>
        </p:spPr>
        <p:txBody>
          <a:bodyPr/>
          <a:lstStyle>
            <a:lvl1pPr>
              <a:defRPr sz="2250"/>
            </a:lvl1pPr>
            <a:lvl2pPr>
              <a:defRPr sz="1875"/>
            </a:lvl2pPr>
            <a:lvl3pPr>
              <a:defRPr sz="1688"/>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3/1/2026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67675196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3/1/2026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05281837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3/1/2026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11246708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71501" y="255984"/>
            <a:ext cx="3760391" cy="1089422"/>
          </a:xfrm>
        </p:spPr>
        <p:txBody>
          <a:bodyPr anchor="b"/>
          <a:lstStyle>
            <a:lvl1pPr algn="l">
              <a:defRPr sz="1875" b="1"/>
            </a:lvl1pPr>
          </a:lstStyle>
          <a:p>
            <a:r>
              <a:rPr lang="en-US"/>
              <a:t>Click to edit Master title style</a:t>
            </a:r>
          </a:p>
        </p:txBody>
      </p:sp>
      <p:sp>
        <p:nvSpPr>
          <p:cNvPr id="3" name="Content Placeholder 2"/>
          <p:cNvSpPr>
            <a:spLocks noGrp="1"/>
          </p:cNvSpPr>
          <p:nvPr>
            <p:ph idx="1"/>
          </p:nvPr>
        </p:nvSpPr>
        <p:spPr>
          <a:xfrm>
            <a:off x="4468813" y="255986"/>
            <a:ext cx="6389688" cy="5487293"/>
          </a:xfrm>
        </p:spPr>
        <p:txBody>
          <a:bodyPr/>
          <a:lstStyle>
            <a:lvl1pPr>
              <a:defRPr sz="3000"/>
            </a:lvl1pPr>
            <a:lvl2pPr>
              <a:defRPr sz="2625"/>
            </a:lvl2pPr>
            <a:lvl3pPr>
              <a:defRPr sz="2250"/>
            </a:lvl3pPr>
            <a:lvl4pPr>
              <a:defRPr sz="1875"/>
            </a:lvl4pPr>
            <a:lvl5pPr>
              <a:defRPr sz="1875"/>
            </a:lvl5pPr>
            <a:lvl6pPr>
              <a:defRPr sz="1875"/>
            </a:lvl6pPr>
            <a:lvl7pPr>
              <a:defRPr sz="1875"/>
            </a:lvl7pPr>
            <a:lvl8pPr>
              <a:defRPr sz="1875"/>
            </a:lvl8pPr>
            <a:lvl9pPr>
              <a:defRPr sz="1875"/>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571501" y="1345406"/>
            <a:ext cx="3760391" cy="4397872"/>
          </a:xfrm>
        </p:spPr>
        <p:txBody>
          <a:bodyPr/>
          <a:lstStyle>
            <a:lvl1pPr marL="0" indent="0">
              <a:buNone/>
              <a:defRPr sz="1313"/>
            </a:lvl1pPr>
            <a:lvl2pPr marL="428625" indent="0">
              <a:buNone/>
              <a:defRPr sz="1125"/>
            </a:lvl2pPr>
            <a:lvl3pPr marL="857250" indent="0">
              <a:buNone/>
              <a:defRPr sz="938"/>
            </a:lvl3pPr>
            <a:lvl4pPr marL="1285875" indent="0">
              <a:buNone/>
              <a:defRPr sz="844"/>
            </a:lvl4pPr>
            <a:lvl5pPr marL="1714500" indent="0">
              <a:buNone/>
              <a:defRPr sz="844"/>
            </a:lvl5pPr>
            <a:lvl6pPr marL="2143125" indent="0">
              <a:buNone/>
              <a:defRPr sz="844"/>
            </a:lvl6pPr>
            <a:lvl7pPr marL="2571750" indent="0">
              <a:buNone/>
              <a:defRPr sz="844"/>
            </a:lvl7pPr>
            <a:lvl8pPr marL="3000375" indent="0">
              <a:buNone/>
              <a:defRPr sz="844"/>
            </a:lvl8pPr>
            <a:lvl9pPr marL="3429000" indent="0">
              <a:buNone/>
              <a:defRPr sz="844"/>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3/1/2026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97560883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240360" y="4500562"/>
            <a:ext cx="6858000" cy="531317"/>
          </a:xfrm>
        </p:spPr>
        <p:txBody>
          <a:bodyPr anchor="b"/>
          <a:lstStyle>
            <a:lvl1pPr algn="l">
              <a:defRPr sz="1875" b="1"/>
            </a:lvl1pPr>
          </a:lstStyle>
          <a:p>
            <a:r>
              <a:rPr lang="en-US"/>
              <a:t>Click to edit Master title style</a:t>
            </a:r>
          </a:p>
        </p:txBody>
      </p:sp>
      <p:sp>
        <p:nvSpPr>
          <p:cNvPr id="3" name="Picture Placeholder 2"/>
          <p:cNvSpPr>
            <a:spLocks noGrp="1"/>
          </p:cNvSpPr>
          <p:nvPr>
            <p:ph type="pic" idx="1"/>
          </p:nvPr>
        </p:nvSpPr>
        <p:spPr>
          <a:xfrm>
            <a:off x="2240360" y="574477"/>
            <a:ext cx="6858000" cy="3857625"/>
          </a:xfrm>
        </p:spPr>
        <p:txBody>
          <a:bodyPr/>
          <a:lstStyle>
            <a:lvl1pPr marL="0" indent="0">
              <a:buNone/>
              <a:defRPr sz="3000"/>
            </a:lvl1pPr>
            <a:lvl2pPr marL="428625" indent="0">
              <a:buNone/>
              <a:defRPr sz="2625"/>
            </a:lvl2pPr>
            <a:lvl3pPr marL="857250" indent="0">
              <a:buNone/>
              <a:defRPr sz="2250"/>
            </a:lvl3pPr>
            <a:lvl4pPr marL="1285875" indent="0">
              <a:buNone/>
              <a:defRPr sz="1875"/>
            </a:lvl4pPr>
            <a:lvl5pPr marL="1714500" indent="0">
              <a:buNone/>
              <a:defRPr sz="1875"/>
            </a:lvl5pPr>
            <a:lvl6pPr marL="2143125" indent="0">
              <a:buNone/>
              <a:defRPr sz="1875"/>
            </a:lvl6pPr>
            <a:lvl7pPr marL="2571750" indent="0">
              <a:buNone/>
              <a:defRPr sz="1875"/>
            </a:lvl7pPr>
            <a:lvl8pPr marL="3000375" indent="0">
              <a:buNone/>
              <a:defRPr sz="1875"/>
            </a:lvl8pPr>
            <a:lvl9pPr marL="3429000" indent="0">
              <a:buNone/>
              <a:defRPr sz="1875"/>
            </a:lvl9pPr>
          </a:lstStyle>
          <a:p>
            <a:endParaRPr lang="en-US"/>
          </a:p>
        </p:txBody>
      </p:sp>
      <p:sp>
        <p:nvSpPr>
          <p:cNvPr id="4" name="Text Placeholder 3"/>
          <p:cNvSpPr>
            <a:spLocks noGrp="1"/>
          </p:cNvSpPr>
          <p:nvPr>
            <p:ph type="body" sz="half" idx="2"/>
          </p:nvPr>
        </p:nvSpPr>
        <p:spPr>
          <a:xfrm>
            <a:off x="2240360" y="5031879"/>
            <a:ext cx="6858000" cy="754558"/>
          </a:xfrm>
        </p:spPr>
        <p:txBody>
          <a:bodyPr/>
          <a:lstStyle>
            <a:lvl1pPr marL="0" indent="0">
              <a:buNone/>
              <a:defRPr sz="1313"/>
            </a:lvl1pPr>
            <a:lvl2pPr marL="428625" indent="0">
              <a:buNone/>
              <a:defRPr sz="1125"/>
            </a:lvl2pPr>
            <a:lvl3pPr marL="857250" indent="0">
              <a:buNone/>
              <a:defRPr sz="938"/>
            </a:lvl3pPr>
            <a:lvl4pPr marL="1285875" indent="0">
              <a:buNone/>
              <a:defRPr sz="844"/>
            </a:lvl4pPr>
            <a:lvl5pPr marL="1714500" indent="0">
              <a:buNone/>
              <a:defRPr sz="844"/>
            </a:lvl5pPr>
            <a:lvl6pPr marL="2143125" indent="0">
              <a:buNone/>
              <a:defRPr sz="844"/>
            </a:lvl6pPr>
            <a:lvl7pPr marL="2571750" indent="0">
              <a:buNone/>
              <a:defRPr sz="844"/>
            </a:lvl7pPr>
            <a:lvl8pPr marL="3000375" indent="0">
              <a:buNone/>
              <a:defRPr sz="844"/>
            </a:lvl8pPr>
            <a:lvl9pPr marL="3429000" indent="0">
              <a:buNone/>
              <a:defRPr sz="844"/>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3/1/2026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59020082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3/1/2026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61301359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286750" y="257474"/>
            <a:ext cx="2571750" cy="548580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571500" y="257474"/>
            <a:ext cx="7524750" cy="548580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3/1/2026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5403578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Đầu trang của Phần">
    <p:spTree>
      <p:nvGrpSpPr>
        <p:cNvPr id="1" name=""/>
        <p:cNvGrpSpPr/>
        <p:nvPr/>
      </p:nvGrpSpPr>
      <p:grpSpPr>
        <a:xfrm>
          <a:off x="0" y="0"/>
          <a:ext cx="0" cy="0"/>
          <a:chOff x="0" y="0"/>
          <a:chExt cx="0" cy="0"/>
        </a:xfrm>
      </p:grpSpPr>
      <p:grpSp>
        <p:nvGrpSpPr>
          <p:cNvPr id="84" name="Nhóm 83"/>
          <p:cNvGrpSpPr/>
          <p:nvPr/>
        </p:nvGrpSpPr>
        <p:grpSpPr>
          <a:xfrm>
            <a:off x="-111192" y="56187"/>
            <a:ext cx="1187090" cy="6801813"/>
            <a:chOff x="-111192" y="56187"/>
            <a:chExt cx="1187090" cy="6801813"/>
          </a:xfrm>
        </p:grpSpPr>
        <p:sp>
          <p:nvSpPr>
            <p:cNvPr id="7" name="Hình tự do 6"/>
            <p:cNvSpPr/>
            <p:nvPr/>
          </p:nvSpPr>
          <p:spPr bwMode="auto">
            <a:xfrm rot="21370907">
              <a:off x="309865" y="3163138"/>
              <a:ext cx="115581" cy="111454"/>
            </a:xfrm>
            <a:custGeom>
              <a:avLst/>
              <a:gdLst>
                <a:gd name="T0" fmla="*/ 28 w 36"/>
                <a:gd name="T1" fmla="*/ 7 h 35"/>
                <a:gd name="T2" fmla="*/ 30 w 36"/>
                <a:gd name="T3" fmla="*/ 29 h 35"/>
                <a:gd name="T4" fmla="*/ 8 w 36"/>
                <a:gd name="T5" fmla="*/ 27 h 35"/>
                <a:gd name="T6" fmla="*/ 6 w 36"/>
                <a:gd name="T7" fmla="*/ 5 h 35"/>
                <a:gd name="T8" fmla="*/ 28 w 36"/>
                <a:gd name="T9" fmla="*/ 7 h 35"/>
              </a:gdLst>
              <a:ahLst/>
              <a:cxnLst>
                <a:cxn ang="0">
                  <a:pos x="T0" y="T1"/>
                </a:cxn>
                <a:cxn ang="0">
                  <a:pos x="T2" y="T3"/>
                </a:cxn>
                <a:cxn ang="0">
                  <a:pos x="T4" y="T5"/>
                </a:cxn>
                <a:cxn ang="0">
                  <a:pos x="T6" y="T7"/>
                </a:cxn>
                <a:cxn ang="0">
                  <a:pos x="T8" y="T9"/>
                </a:cxn>
              </a:cxnLst>
              <a:rect l="0" t="0" r="r" b="b"/>
              <a:pathLst>
                <a:path w="36" h="35">
                  <a:moveTo>
                    <a:pt x="28" y="7"/>
                  </a:moveTo>
                  <a:cubicBezTo>
                    <a:pt x="35" y="13"/>
                    <a:pt x="36" y="23"/>
                    <a:pt x="30" y="29"/>
                  </a:cubicBezTo>
                  <a:cubicBezTo>
                    <a:pt x="24" y="35"/>
                    <a:pt x="14" y="34"/>
                    <a:pt x="8" y="27"/>
                  </a:cubicBezTo>
                  <a:cubicBezTo>
                    <a:pt x="1" y="21"/>
                    <a:pt x="0" y="11"/>
                    <a:pt x="6" y="5"/>
                  </a:cubicBezTo>
                  <a:cubicBezTo>
                    <a:pt x="12" y="0"/>
                    <a:pt x="22" y="0"/>
                    <a:pt x="28" y="7"/>
                  </a:cubicBezTo>
                  <a:close/>
                </a:path>
              </a:pathLst>
            </a:custGeom>
            <a:solidFill>
              <a:schemeClr val="accent1"/>
            </a:solidFill>
            <a:ln>
              <a:noFill/>
            </a:ln>
          </p:spPr>
          <p:txBody>
            <a:bodyPr vert="horz" wrap="square" lIns="91440" tIns="45720" rIns="91440" bIns="45720" numCol="1" anchor="t" anchorCtr="0" compatLnSpc="1"/>
            <a:lstStyle/>
            <a:p>
              <a:endParaRPr lang="vi-VN"/>
            </a:p>
          </p:txBody>
        </p:sp>
        <p:sp>
          <p:nvSpPr>
            <p:cNvPr id="8" name="Hình bầu dục 33"/>
            <p:cNvSpPr>
              <a:spLocks noChangeArrowheads="1"/>
            </p:cNvSpPr>
            <p:nvPr/>
          </p:nvSpPr>
          <p:spPr bwMode="auto">
            <a:xfrm rot="21370907">
              <a:off x="156317" y="389499"/>
              <a:ext cx="107325" cy="90813"/>
            </a:xfrm>
            <a:prstGeom prst="ellipse">
              <a:avLst/>
            </a:prstGeom>
            <a:solidFill>
              <a:schemeClr val="accent2"/>
            </a:solidFill>
            <a:ln>
              <a:noFill/>
            </a:ln>
          </p:spPr>
          <p:txBody>
            <a:bodyPr vert="horz" wrap="square" lIns="91440" tIns="45720" rIns="91440" bIns="45720" numCol="1" anchor="t" anchorCtr="0" compatLnSpc="1"/>
            <a:lstStyle/>
            <a:p>
              <a:endParaRPr lang="vi-VN"/>
            </a:p>
          </p:txBody>
        </p:sp>
        <p:grpSp>
          <p:nvGrpSpPr>
            <p:cNvPr id="9" name="Nhóm 8"/>
            <p:cNvGrpSpPr/>
            <p:nvPr/>
          </p:nvGrpSpPr>
          <p:grpSpPr>
            <a:xfrm rot="21351673">
              <a:off x="188910" y="3285460"/>
              <a:ext cx="886988" cy="656333"/>
              <a:chOff x="452438" y="3540125"/>
              <a:chExt cx="750888" cy="555625"/>
            </a:xfrm>
          </p:grpSpPr>
          <p:sp>
            <p:nvSpPr>
              <p:cNvPr id="10" name="Hình tự do 9"/>
              <p:cNvSpPr/>
              <p:nvPr/>
            </p:nvSpPr>
            <p:spPr bwMode="auto">
              <a:xfrm flipH="1">
                <a:off x="546100" y="3540125"/>
                <a:ext cx="657226" cy="555625"/>
              </a:xfrm>
              <a:custGeom>
                <a:avLst/>
                <a:gdLst>
                  <a:gd name="T0" fmla="*/ 265 w 267"/>
                  <a:gd name="T1" fmla="*/ 93 h 227"/>
                  <a:gd name="T2" fmla="*/ 192 w 267"/>
                  <a:gd name="T3" fmla="*/ 3 h 227"/>
                  <a:gd name="T4" fmla="*/ 130 w 267"/>
                  <a:gd name="T5" fmla="*/ 64 h 227"/>
                  <a:gd name="T6" fmla="*/ 52 w 267"/>
                  <a:gd name="T7" fmla="*/ 86 h 227"/>
                  <a:gd name="T8" fmla="*/ 208 w 267"/>
                  <a:gd name="T9" fmla="*/ 200 h 227"/>
                  <a:gd name="T10" fmla="*/ 265 w 267"/>
                  <a:gd name="T11" fmla="*/ 93 h 227"/>
                </a:gdLst>
                <a:ahLst/>
                <a:cxnLst>
                  <a:cxn ang="0">
                    <a:pos x="T0" y="T1"/>
                  </a:cxn>
                  <a:cxn ang="0">
                    <a:pos x="T2" y="T3"/>
                  </a:cxn>
                  <a:cxn ang="0">
                    <a:pos x="T4" y="T5"/>
                  </a:cxn>
                  <a:cxn ang="0">
                    <a:pos x="T6" y="T7"/>
                  </a:cxn>
                  <a:cxn ang="0">
                    <a:pos x="T8" y="T9"/>
                  </a:cxn>
                  <a:cxn ang="0">
                    <a:pos x="T10" y="T11"/>
                  </a:cxn>
                </a:cxnLst>
                <a:rect l="0" t="0" r="r" b="b"/>
                <a:pathLst>
                  <a:path w="267" h="227">
                    <a:moveTo>
                      <a:pt x="265" y="93"/>
                    </a:moveTo>
                    <a:cubicBezTo>
                      <a:pt x="263" y="39"/>
                      <a:pt x="218" y="0"/>
                      <a:pt x="192" y="3"/>
                    </a:cubicBezTo>
                    <a:cubicBezTo>
                      <a:pt x="151" y="8"/>
                      <a:pt x="133" y="33"/>
                      <a:pt x="130" y="64"/>
                    </a:cubicBezTo>
                    <a:cubicBezTo>
                      <a:pt x="95" y="57"/>
                      <a:pt x="61" y="69"/>
                      <a:pt x="52" y="86"/>
                    </a:cubicBezTo>
                    <a:cubicBezTo>
                      <a:pt x="0" y="183"/>
                      <a:pt x="156" y="227"/>
                      <a:pt x="208" y="200"/>
                    </a:cubicBezTo>
                    <a:cubicBezTo>
                      <a:pt x="232" y="195"/>
                      <a:pt x="267" y="136"/>
                      <a:pt x="265" y="93"/>
                    </a:cubicBezTo>
                    <a:close/>
                  </a:path>
                </a:pathLst>
              </a:custGeom>
              <a:solidFill>
                <a:schemeClr val="accent1">
                  <a:lumMod val="60000"/>
                  <a:lumOff val="40000"/>
                </a:schemeClr>
              </a:solidFill>
              <a:ln>
                <a:noFill/>
              </a:ln>
            </p:spPr>
            <p:txBody>
              <a:bodyPr vert="horz" wrap="square" lIns="91440" tIns="45720" rIns="91440" bIns="45720" numCol="1" anchor="t" anchorCtr="0" compatLnSpc="1"/>
              <a:lstStyle/>
              <a:p>
                <a:endParaRPr lang="vi-VN"/>
              </a:p>
            </p:txBody>
          </p:sp>
          <p:sp>
            <p:nvSpPr>
              <p:cNvPr id="11" name="Hình tự do 10"/>
              <p:cNvSpPr/>
              <p:nvPr/>
            </p:nvSpPr>
            <p:spPr bwMode="auto">
              <a:xfrm flipH="1">
                <a:off x="452438" y="3581400"/>
                <a:ext cx="735013" cy="509587"/>
              </a:xfrm>
              <a:custGeom>
                <a:avLst/>
                <a:gdLst>
                  <a:gd name="T0" fmla="*/ 291 w 299"/>
                  <a:gd name="T1" fmla="*/ 15 h 208"/>
                  <a:gd name="T2" fmla="*/ 201 w 299"/>
                  <a:gd name="T3" fmla="*/ 160 h 208"/>
                  <a:gd name="T4" fmla="*/ 176 w 299"/>
                  <a:gd name="T5" fmla="*/ 94 h 208"/>
                  <a:gd name="T6" fmla="*/ 108 w 299"/>
                  <a:gd name="T7" fmla="*/ 20 h 208"/>
                  <a:gd name="T8" fmla="*/ 176 w 299"/>
                  <a:gd name="T9" fmla="*/ 172 h 208"/>
                  <a:gd name="T10" fmla="*/ 107 w 299"/>
                  <a:gd name="T11" fmla="*/ 150 h 208"/>
                  <a:gd name="T12" fmla="*/ 6 w 299"/>
                  <a:gd name="T13" fmla="*/ 157 h 208"/>
                  <a:gd name="T14" fmla="*/ 199 w 299"/>
                  <a:gd name="T15" fmla="*/ 192 h 208"/>
                  <a:gd name="T16" fmla="*/ 203 w 299"/>
                  <a:gd name="T17" fmla="*/ 192 h 208"/>
                  <a:gd name="T18" fmla="*/ 205 w 299"/>
                  <a:gd name="T19" fmla="*/ 189 h 208"/>
                  <a:gd name="T20" fmla="*/ 267 w 299"/>
                  <a:gd name="T21" fmla="*/ 113 h 208"/>
                  <a:gd name="T22" fmla="*/ 291 w 299"/>
                  <a:gd name="T23" fmla="*/ 15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9" h="208">
                    <a:moveTo>
                      <a:pt x="291" y="15"/>
                    </a:moveTo>
                    <a:cubicBezTo>
                      <a:pt x="262" y="0"/>
                      <a:pt x="214" y="106"/>
                      <a:pt x="201" y="160"/>
                    </a:cubicBezTo>
                    <a:cubicBezTo>
                      <a:pt x="196" y="140"/>
                      <a:pt x="186" y="115"/>
                      <a:pt x="176" y="94"/>
                    </a:cubicBezTo>
                    <a:cubicBezTo>
                      <a:pt x="150" y="46"/>
                      <a:pt x="116" y="15"/>
                      <a:pt x="108" y="20"/>
                    </a:cubicBezTo>
                    <a:cubicBezTo>
                      <a:pt x="80" y="36"/>
                      <a:pt x="138" y="130"/>
                      <a:pt x="176" y="172"/>
                    </a:cubicBezTo>
                    <a:cubicBezTo>
                      <a:pt x="157" y="164"/>
                      <a:pt x="130" y="154"/>
                      <a:pt x="107" y="150"/>
                    </a:cubicBezTo>
                    <a:cubicBezTo>
                      <a:pt x="53" y="140"/>
                      <a:pt x="7" y="148"/>
                      <a:pt x="6" y="157"/>
                    </a:cubicBezTo>
                    <a:cubicBezTo>
                      <a:pt x="0" y="197"/>
                      <a:pt x="179" y="208"/>
                      <a:pt x="199" y="192"/>
                    </a:cubicBezTo>
                    <a:cubicBezTo>
                      <a:pt x="200" y="193"/>
                      <a:pt x="202" y="193"/>
                      <a:pt x="203" y="192"/>
                    </a:cubicBezTo>
                    <a:cubicBezTo>
                      <a:pt x="204" y="192"/>
                      <a:pt x="205" y="191"/>
                      <a:pt x="205" y="189"/>
                    </a:cubicBezTo>
                    <a:cubicBezTo>
                      <a:pt x="218" y="182"/>
                      <a:pt x="249" y="146"/>
                      <a:pt x="267" y="113"/>
                    </a:cubicBezTo>
                    <a:cubicBezTo>
                      <a:pt x="292" y="65"/>
                      <a:pt x="299" y="19"/>
                      <a:pt x="291" y="15"/>
                    </a:cubicBezTo>
                    <a:close/>
                  </a:path>
                </a:pathLst>
              </a:custGeom>
              <a:solidFill>
                <a:schemeClr val="accent2">
                  <a:lumMod val="75000"/>
                </a:schemeClr>
              </a:solidFill>
              <a:ln>
                <a:noFill/>
              </a:ln>
            </p:spPr>
            <p:txBody>
              <a:bodyPr vert="horz" wrap="square" lIns="91440" tIns="45720" rIns="91440" bIns="45720" numCol="1" anchor="t" anchorCtr="0" compatLnSpc="1"/>
              <a:lstStyle/>
              <a:p>
                <a:endParaRPr lang="vi-VN"/>
              </a:p>
            </p:txBody>
          </p:sp>
        </p:grpSp>
        <p:sp>
          <p:nvSpPr>
            <p:cNvPr id="12" name="Hình tự do 11"/>
            <p:cNvSpPr/>
            <p:nvPr/>
          </p:nvSpPr>
          <p:spPr bwMode="auto">
            <a:xfrm rot="21370907">
              <a:off x="40737" y="3810995"/>
              <a:ext cx="338487" cy="336423"/>
            </a:xfrm>
            <a:custGeom>
              <a:avLst/>
              <a:gdLst>
                <a:gd name="T0" fmla="*/ 50 w 106"/>
                <a:gd name="T1" fmla="*/ 0 h 106"/>
                <a:gd name="T2" fmla="*/ 50 w 106"/>
                <a:gd name="T3" fmla="*/ 0 h 106"/>
                <a:gd name="T4" fmla="*/ 42 w 106"/>
                <a:gd name="T5" fmla="*/ 12 h 106"/>
                <a:gd name="T6" fmla="*/ 32 w 106"/>
                <a:gd name="T7" fmla="*/ 5 h 106"/>
                <a:gd name="T8" fmla="*/ 30 w 106"/>
                <a:gd name="T9" fmla="*/ 5 h 106"/>
                <a:gd name="T10" fmla="*/ 28 w 106"/>
                <a:gd name="T11" fmla="*/ 22 h 106"/>
                <a:gd name="T12" fmla="*/ 16 w 106"/>
                <a:gd name="T13" fmla="*/ 19 h 106"/>
                <a:gd name="T14" fmla="*/ 11 w 106"/>
                <a:gd name="T15" fmla="*/ 21 h 106"/>
                <a:gd name="T16" fmla="*/ 17 w 106"/>
                <a:gd name="T17" fmla="*/ 38 h 106"/>
                <a:gd name="T18" fmla="*/ 1 w 106"/>
                <a:gd name="T19" fmla="*/ 45 h 106"/>
                <a:gd name="T20" fmla="*/ 8 w 106"/>
                <a:gd name="T21" fmla="*/ 54 h 106"/>
                <a:gd name="T22" fmla="*/ 1 w 106"/>
                <a:gd name="T23" fmla="*/ 63 h 106"/>
                <a:gd name="T24" fmla="*/ 21 w 106"/>
                <a:gd name="T25" fmla="*/ 70 h 106"/>
                <a:gd name="T26" fmla="*/ 15 w 106"/>
                <a:gd name="T27" fmla="*/ 91 h 106"/>
                <a:gd name="T28" fmla="*/ 19 w 106"/>
                <a:gd name="T29" fmla="*/ 92 h 106"/>
                <a:gd name="T30" fmla="*/ 30 w 106"/>
                <a:gd name="T31" fmla="*/ 88 h 106"/>
                <a:gd name="T32" fmla="*/ 34 w 106"/>
                <a:gd name="T33" fmla="*/ 103 h 106"/>
                <a:gd name="T34" fmla="*/ 35 w 106"/>
                <a:gd name="T35" fmla="*/ 103 h 106"/>
                <a:gd name="T36" fmla="*/ 47 w 106"/>
                <a:gd name="T37" fmla="*/ 94 h 106"/>
                <a:gd name="T38" fmla="*/ 56 w 106"/>
                <a:gd name="T39" fmla="*/ 106 h 106"/>
                <a:gd name="T40" fmla="*/ 57 w 106"/>
                <a:gd name="T41" fmla="*/ 106 h 106"/>
                <a:gd name="T42" fmla="*/ 64 w 106"/>
                <a:gd name="T43" fmla="*/ 95 h 106"/>
                <a:gd name="T44" fmla="*/ 75 w 106"/>
                <a:gd name="T45" fmla="*/ 101 h 106"/>
                <a:gd name="T46" fmla="*/ 77 w 106"/>
                <a:gd name="T47" fmla="*/ 101 h 106"/>
                <a:gd name="T48" fmla="*/ 79 w 106"/>
                <a:gd name="T49" fmla="*/ 84 h 106"/>
                <a:gd name="T50" fmla="*/ 91 w 106"/>
                <a:gd name="T51" fmla="*/ 87 h 106"/>
                <a:gd name="T52" fmla="*/ 96 w 106"/>
                <a:gd name="T53" fmla="*/ 85 h 106"/>
                <a:gd name="T54" fmla="*/ 89 w 106"/>
                <a:gd name="T55" fmla="*/ 68 h 106"/>
                <a:gd name="T56" fmla="*/ 106 w 106"/>
                <a:gd name="T57" fmla="*/ 61 h 106"/>
                <a:gd name="T58" fmla="*/ 98 w 106"/>
                <a:gd name="T59" fmla="*/ 52 h 106"/>
                <a:gd name="T60" fmla="*/ 106 w 106"/>
                <a:gd name="T61" fmla="*/ 43 h 106"/>
                <a:gd name="T62" fmla="*/ 85 w 106"/>
                <a:gd name="T63" fmla="*/ 36 h 106"/>
                <a:gd name="T64" fmla="*/ 91 w 106"/>
                <a:gd name="T65" fmla="*/ 16 h 106"/>
                <a:gd name="T66" fmla="*/ 88 w 106"/>
                <a:gd name="T67" fmla="*/ 15 h 106"/>
                <a:gd name="T68" fmla="*/ 76 w 106"/>
                <a:gd name="T69" fmla="*/ 18 h 106"/>
                <a:gd name="T70" fmla="*/ 73 w 106"/>
                <a:gd name="T71" fmla="*/ 4 h 106"/>
                <a:gd name="T72" fmla="*/ 71 w 106"/>
                <a:gd name="T73" fmla="*/ 3 h 106"/>
                <a:gd name="T74" fmla="*/ 60 w 106"/>
                <a:gd name="T75" fmla="*/ 12 h 106"/>
                <a:gd name="T76" fmla="*/ 50 w 106"/>
                <a:gd name="T77" fmla="*/ 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6" h="106">
                  <a:moveTo>
                    <a:pt x="50" y="0"/>
                  </a:moveTo>
                  <a:cubicBezTo>
                    <a:pt x="50" y="0"/>
                    <a:pt x="50" y="0"/>
                    <a:pt x="50" y="0"/>
                  </a:cubicBezTo>
                  <a:cubicBezTo>
                    <a:pt x="47" y="0"/>
                    <a:pt x="44" y="5"/>
                    <a:pt x="42" y="12"/>
                  </a:cubicBezTo>
                  <a:cubicBezTo>
                    <a:pt x="38" y="7"/>
                    <a:pt x="34" y="5"/>
                    <a:pt x="32" y="5"/>
                  </a:cubicBezTo>
                  <a:cubicBezTo>
                    <a:pt x="31" y="5"/>
                    <a:pt x="30" y="5"/>
                    <a:pt x="30" y="5"/>
                  </a:cubicBezTo>
                  <a:cubicBezTo>
                    <a:pt x="27" y="7"/>
                    <a:pt x="26" y="13"/>
                    <a:pt x="28" y="22"/>
                  </a:cubicBezTo>
                  <a:cubicBezTo>
                    <a:pt x="23" y="20"/>
                    <a:pt x="19" y="19"/>
                    <a:pt x="16" y="19"/>
                  </a:cubicBezTo>
                  <a:cubicBezTo>
                    <a:pt x="13" y="19"/>
                    <a:pt x="12" y="20"/>
                    <a:pt x="11" y="21"/>
                  </a:cubicBezTo>
                  <a:cubicBezTo>
                    <a:pt x="8" y="24"/>
                    <a:pt x="11" y="30"/>
                    <a:pt x="17" y="38"/>
                  </a:cubicBezTo>
                  <a:cubicBezTo>
                    <a:pt x="7" y="39"/>
                    <a:pt x="1" y="42"/>
                    <a:pt x="1" y="45"/>
                  </a:cubicBezTo>
                  <a:cubicBezTo>
                    <a:pt x="0" y="48"/>
                    <a:pt x="3" y="51"/>
                    <a:pt x="8" y="54"/>
                  </a:cubicBezTo>
                  <a:cubicBezTo>
                    <a:pt x="3" y="57"/>
                    <a:pt x="0" y="61"/>
                    <a:pt x="1" y="63"/>
                  </a:cubicBezTo>
                  <a:cubicBezTo>
                    <a:pt x="2" y="67"/>
                    <a:pt x="10" y="70"/>
                    <a:pt x="21" y="70"/>
                  </a:cubicBezTo>
                  <a:cubicBezTo>
                    <a:pt x="15" y="80"/>
                    <a:pt x="12" y="88"/>
                    <a:pt x="15" y="91"/>
                  </a:cubicBezTo>
                  <a:cubicBezTo>
                    <a:pt x="16" y="91"/>
                    <a:pt x="17" y="92"/>
                    <a:pt x="19" y="92"/>
                  </a:cubicBezTo>
                  <a:cubicBezTo>
                    <a:pt x="22" y="92"/>
                    <a:pt x="26" y="91"/>
                    <a:pt x="30" y="88"/>
                  </a:cubicBezTo>
                  <a:cubicBezTo>
                    <a:pt x="30" y="96"/>
                    <a:pt x="31" y="102"/>
                    <a:pt x="34" y="103"/>
                  </a:cubicBezTo>
                  <a:cubicBezTo>
                    <a:pt x="34" y="103"/>
                    <a:pt x="35" y="103"/>
                    <a:pt x="35" y="103"/>
                  </a:cubicBezTo>
                  <a:cubicBezTo>
                    <a:pt x="38" y="103"/>
                    <a:pt x="42" y="100"/>
                    <a:pt x="47" y="94"/>
                  </a:cubicBezTo>
                  <a:cubicBezTo>
                    <a:pt x="50" y="102"/>
                    <a:pt x="53" y="106"/>
                    <a:pt x="56" y="106"/>
                  </a:cubicBezTo>
                  <a:cubicBezTo>
                    <a:pt x="56" y="106"/>
                    <a:pt x="57" y="106"/>
                    <a:pt x="57" y="106"/>
                  </a:cubicBezTo>
                  <a:cubicBezTo>
                    <a:pt x="60" y="106"/>
                    <a:pt x="62" y="102"/>
                    <a:pt x="64" y="95"/>
                  </a:cubicBezTo>
                  <a:cubicBezTo>
                    <a:pt x="69" y="99"/>
                    <a:pt x="72" y="101"/>
                    <a:pt x="75" y="101"/>
                  </a:cubicBezTo>
                  <a:cubicBezTo>
                    <a:pt x="76" y="101"/>
                    <a:pt x="76" y="101"/>
                    <a:pt x="77" y="101"/>
                  </a:cubicBezTo>
                  <a:cubicBezTo>
                    <a:pt x="80" y="99"/>
                    <a:pt x="81" y="93"/>
                    <a:pt x="79" y="84"/>
                  </a:cubicBezTo>
                  <a:cubicBezTo>
                    <a:pt x="84" y="86"/>
                    <a:pt x="88" y="87"/>
                    <a:pt x="91" y="87"/>
                  </a:cubicBezTo>
                  <a:cubicBezTo>
                    <a:pt x="93" y="87"/>
                    <a:pt x="95" y="87"/>
                    <a:pt x="96" y="85"/>
                  </a:cubicBezTo>
                  <a:cubicBezTo>
                    <a:pt x="98" y="82"/>
                    <a:pt x="95" y="76"/>
                    <a:pt x="89" y="68"/>
                  </a:cubicBezTo>
                  <a:cubicBezTo>
                    <a:pt x="99" y="67"/>
                    <a:pt x="105" y="65"/>
                    <a:pt x="106" y="61"/>
                  </a:cubicBezTo>
                  <a:cubicBezTo>
                    <a:pt x="106" y="58"/>
                    <a:pt x="104" y="55"/>
                    <a:pt x="98" y="52"/>
                  </a:cubicBezTo>
                  <a:cubicBezTo>
                    <a:pt x="103" y="49"/>
                    <a:pt x="106" y="46"/>
                    <a:pt x="106" y="43"/>
                  </a:cubicBezTo>
                  <a:cubicBezTo>
                    <a:pt x="105" y="39"/>
                    <a:pt x="97" y="37"/>
                    <a:pt x="85" y="36"/>
                  </a:cubicBezTo>
                  <a:cubicBezTo>
                    <a:pt x="92" y="27"/>
                    <a:pt x="94" y="19"/>
                    <a:pt x="91" y="16"/>
                  </a:cubicBezTo>
                  <a:cubicBezTo>
                    <a:pt x="90" y="15"/>
                    <a:pt x="89" y="15"/>
                    <a:pt x="88" y="15"/>
                  </a:cubicBezTo>
                  <a:cubicBezTo>
                    <a:pt x="85" y="15"/>
                    <a:pt x="81" y="16"/>
                    <a:pt x="76" y="18"/>
                  </a:cubicBezTo>
                  <a:cubicBezTo>
                    <a:pt x="77" y="10"/>
                    <a:pt x="76" y="5"/>
                    <a:pt x="73" y="4"/>
                  </a:cubicBezTo>
                  <a:cubicBezTo>
                    <a:pt x="72" y="3"/>
                    <a:pt x="72" y="3"/>
                    <a:pt x="71" y="3"/>
                  </a:cubicBezTo>
                  <a:cubicBezTo>
                    <a:pt x="68" y="3"/>
                    <a:pt x="64" y="7"/>
                    <a:pt x="60" y="12"/>
                  </a:cubicBezTo>
                  <a:cubicBezTo>
                    <a:pt x="57" y="5"/>
                    <a:pt x="54" y="0"/>
                    <a:pt x="50" y="0"/>
                  </a:cubicBezTo>
                </a:path>
              </a:pathLst>
            </a:custGeom>
            <a:solidFill>
              <a:schemeClr val="bg1"/>
            </a:solidFill>
            <a:ln>
              <a:noFill/>
            </a:ln>
          </p:spPr>
          <p:txBody>
            <a:bodyPr vert="horz" wrap="square" lIns="91440" tIns="45720" rIns="91440" bIns="45720" numCol="1" anchor="t" anchorCtr="0" compatLnSpc="1"/>
            <a:lstStyle/>
            <a:p>
              <a:endParaRPr lang="vi-VN"/>
            </a:p>
          </p:txBody>
        </p:sp>
        <p:sp>
          <p:nvSpPr>
            <p:cNvPr id="13" name="Hình tự do 12"/>
            <p:cNvSpPr/>
            <p:nvPr/>
          </p:nvSpPr>
          <p:spPr bwMode="auto">
            <a:xfrm rot="1029304">
              <a:off x="-5757" y="2131015"/>
              <a:ext cx="717568" cy="786784"/>
            </a:xfrm>
            <a:custGeom>
              <a:avLst/>
              <a:gdLst>
                <a:gd name="connsiteX0" fmla="*/ 624166 w 717568"/>
                <a:gd name="connsiteY0" fmla="*/ 7939 h 786784"/>
                <a:gd name="connsiteX1" fmla="*/ 680993 w 717568"/>
                <a:gd name="connsiteY1" fmla="*/ 7779 h 786784"/>
                <a:gd name="connsiteX2" fmla="*/ 244665 w 717568"/>
                <a:gd name="connsiteY2" fmla="*/ 782347 h 786784"/>
                <a:gd name="connsiteX3" fmla="*/ 109114 w 717568"/>
                <a:gd name="connsiteY3" fmla="*/ 756152 h 786784"/>
                <a:gd name="connsiteX4" fmla="*/ 99313 w 717568"/>
                <a:gd name="connsiteY4" fmla="*/ 749712 h 786784"/>
                <a:gd name="connsiteX5" fmla="*/ 0 w 717568"/>
                <a:gd name="connsiteY5" fmla="*/ 427989 h 786784"/>
                <a:gd name="connsiteX6" fmla="*/ 3400 w 717568"/>
                <a:gd name="connsiteY6" fmla="*/ 430734 h 786784"/>
                <a:gd name="connsiteX7" fmla="*/ 260064 w 717568"/>
                <a:gd name="connsiteY7" fmla="*/ 731389 h 786784"/>
                <a:gd name="connsiteX8" fmla="*/ 624166 w 717568"/>
                <a:gd name="connsiteY8" fmla="*/ 7939 h 786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17568" h="786784">
                  <a:moveTo>
                    <a:pt x="624166" y="7939"/>
                  </a:moveTo>
                  <a:cubicBezTo>
                    <a:pt x="643937" y="-2174"/>
                    <a:pt x="663027" y="-3050"/>
                    <a:pt x="680993" y="7779"/>
                  </a:cubicBezTo>
                  <a:cubicBezTo>
                    <a:pt x="870924" y="119888"/>
                    <a:pt x="260065" y="848593"/>
                    <a:pt x="244665" y="782347"/>
                  </a:cubicBezTo>
                  <a:cubicBezTo>
                    <a:pt x="206165" y="793813"/>
                    <a:pt x="158682" y="782347"/>
                    <a:pt x="109114" y="756152"/>
                  </a:cubicBezTo>
                  <a:lnTo>
                    <a:pt x="99313" y="749712"/>
                  </a:lnTo>
                  <a:lnTo>
                    <a:pt x="0" y="427989"/>
                  </a:lnTo>
                  <a:lnTo>
                    <a:pt x="3400" y="430734"/>
                  </a:lnTo>
                  <a:cubicBezTo>
                    <a:pt x="113766" y="527555"/>
                    <a:pt x="231831" y="660047"/>
                    <a:pt x="260064" y="731389"/>
                  </a:cubicBezTo>
                  <a:cubicBezTo>
                    <a:pt x="313964" y="602081"/>
                    <a:pt x="485768" y="78723"/>
                    <a:pt x="624166" y="7939"/>
                  </a:cubicBezTo>
                  <a:close/>
                </a:path>
              </a:pathLst>
            </a:custGeom>
            <a:solidFill>
              <a:schemeClr val="accent2"/>
            </a:solidFill>
            <a:ln>
              <a:noFill/>
            </a:ln>
          </p:spPr>
          <p:txBody>
            <a:bodyPr vert="horz" wrap="square" lIns="91440" tIns="45720" rIns="91440" bIns="45720" numCol="1" anchor="t" anchorCtr="0" compatLnSpc="1">
              <a:noAutofit/>
            </a:bodyPr>
            <a:lstStyle/>
            <a:p>
              <a:endParaRPr lang="vi-VN"/>
            </a:p>
          </p:txBody>
        </p:sp>
        <p:sp>
          <p:nvSpPr>
            <p:cNvPr id="14" name="Hình tự do 13"/>
            <p:cNvSpPr/>
            <p:nvPr/>
          </p:nvSpPr>
          <p:spPr bwMode="auto">
            <a:xfrm rot="229093" flipH="1">
              <a:off x="363693" y="5127408"/>
              <a:ext cx="115581" cy="111454"/>
            </a:xfrm>
            <a:custGeom>
              <a:avLst/>
              <a:gdLst>
                <a:gd name="T0" fmla="*/ 28 w 36"/>
                <a:gd name="T1" fmla="*/ 7 h 35"/>
                <a:gd name="T2" fmla="*/ 30 w 36"/>
                <a:gd name="T3" fmla="*/ 29 h 35"/>
                <a:gd name="T4" fmla="*/ 8 w 36"/>
                <a:gd name="T5" fmla="*/ 27 h 35"/>
                <a:gd name="T6" fmla="*/ 6 w 36"/>
                <a:gd name="T7" fmla="*/ 5 h 35"/>
                <a:gd name="T8" fmla="*/ 28 w 36"/>
                <a:gd name="T9" fmla="*/ 7 h 35"/>
              </a:gdLst>
              <a:ahLst/>
              <a:cxnLst>
                <a:cxn ang="0">
                  <a:pos x="T0" y="T1"/>
                </a:cxn>
                <a:cxn ang="0">
                  <a:pos x="T2" y="T3"/>
                </a:cxn>
                <a:cxn ang="0">
                  <a:pos x="T4" y="T5"/>
                </a:cxn>
                <a:cxn ang="0">
                  <a:pos x="T6" y="T7"/>
                </a:cxn>
                <a:cxn ang="0">
                  <a:pos x="T8" y="T9"/>
                </a:cxn>
              </a:cxnLst>
              <a:rect l="0" t="0" r="r" b="b"/>
              <a:pathLst>
                <a:path w="36" h="35">
                  <a:moveTo>
                    <a:pt x="28" y="7"/>
                  </a:moveTo>
                  <a:cubicBezTo>
                    <a:pt x="35" y="13"/>
                    <a:pt x="36" y="23"/>
                    <a:pt x="30" y="29"/>
                  </a:cubicBezTo>
                  <a:cubicBezTo>
                    <a:pt x="24" y="35"/>
                    <a:pt x="14" y="34"/>
                    <a:pt x="8" y="27"/>
                  </a:cubicBezTo>
                  <a:cubicBezTo>
                    <a:pt x="1" y="21"/>
                    <a:pt x="0" y="11"/>
                    <a:pt x="6" y="5"/>
                  </a:cubicBezTo>
                  <a:cubicBezTo>
                    <a:pt x="12" y="0"/>
                    <a:pt x="22" y="0"/>
                    <a:pt x="28" y="7"/>
                  </a:cubicBezTo>
                  <a:close/>
                </a:path>
              </a:pathLst>
            </a:custGeom>
            <a:solidFill>
              <a:schemeClr val="accent1"/>
            </a:solidFill>
            <a:ln>
              <a:noFill/>
            </a:ln>
          </p:spPr>
          <p:txBody>
            <a:bodyPr vert="horz" wrap="square" lIns="91440" tIns="45720" rIns="91440" bIns="45720" numCol="1" anchor="t" anchorCtr="0" compatLnSpc="1"/>
            <a:lstStyle/>
            <a:p>
              <a:endParaRPr lang="vi-VN"/>
            </a:p>
          </p:txBody>
        </p:sp>
        <p:sp>
          <p:nvSpPr>
            <p:cNvPr id="15" name="Hình tự do 14"/>
            <p:cNvSpPr/>
            <p:nvPr/>
          </p:nvSpPr>
          <p:spPr bwMode="auto">
            <a:xfrm rot="229093" flipH="1">
              <a:off x="820539" y="6496790"/>
              <a:ext cx="130517" cy="129721"/>
            </a:xfrm>
            <a:custGeom>
              <a:avLst/>
              <a:gdLst>
                <a:gd name="T0" fmla="*/ 50 w 106"/>
                <a:gd name="T1" fmla="*/ 0 h 106"/>
                <a:gd name="T2" fmla="*/ 50 w 106"/>
                <a:gd name="T3" fmla="*/ 0 h 106"/>
                <a:gd name="T4" fmla="*/ 42 w 106"/>
                <a:gd name="T5" fmla="*/ 12 h 106"/>
                <a:gd name="T6" fmla="*/ 32 w 106"/>
                <a:gd name="T7" fmla="*/ 5 h 106"/>
                <a:gd name="T8" fmla="*/ 30 w 106"/>
                <a:gd name="T9" fmla="*/ 5 h 106"/>
                <a:gd name="T10" fmla="*/ 28 w 106"/>
                <a:gd name="T11" fmla="*/ 22 h 106"/>
                <a:gd name="T12" fmla="*/ 16 w 106"/>
                <a:gd name="T13" fmla="*/ 19 h 106"/>
                <a:gd name="T14" fmla="*/ 11 w 106"/>
                <a:gd name="T15" fmla="*/ 21 h 106"/>
                <a:gd name="T16" fmla="*/ 17 w 106"/>
                <a:gd name="T17" fmla="*/ 38 h 106"/>
                <a:gd name="T18" fmla="*/ 1 w 106"/>
                <a:gd name="T19" fmla="*/ 45 h 106"/>
                <a:gd name="T20" fmla="*/ 8 w 106"/>
                <a:gd name="T21" fmla="*/ 54 h 106"/>
                <a:gd name="T22" fmla="*/ 1 w 106"/>
                <a:gd name="T23" fmla="*/ 63 h 106"/>
                <a:gd name="T24" fmla="*/ 21 w 106"/>
                <a:gd name="T25" fmla="*/ 70 h 106"/>
                <a:gd name="T26" fmla="*/ 15 w 106"/>
                <a:gd name="T27" fmla="*/ 91 h 106"/>
                <a:gd name="T28" fmla="*/ 19 w 106"/>
                <a:gd name="T29" fmla="*/ 92 h 106"/>
                <a:gd name="T30" fmla="*/ 30 w 106"/>
                <a:gd name="T31" fmla="*/ 88 h 106"/>
                <a:gd name="T32" fmla="*/ 34 w 106"/>
                <a:gd name="T33" fmla="*/ 103 h 106"/>
                <a:gd name="T34" fmla="*/ 35 w 106"/>
                <a:gd name="T35" fmla="*/ 103 h 106"/>
                <a:gd name="T36" fmla="*/ 47 w 106"/>
                <a:gd name="T37" fmla="*/ 94 h 106"/>
                <a:gd name="T38" fmla="*/ 56 w 106"/>
                <a:gd name="T39" fmla="*/ 106 h 106"/>
                <a:gd name="T40" fmla="*/ 57 w 106"/>
                <a:gd name="T41" fmla="*/ 106 h 106"/>
                <a:gd name="T42" fmla="*/ 64 w 106"/>
                <a:gd name="T43" fmla="*/ 95 h 106"/>
                <a:gd name="T44" fmla="*/ 75 w 106"/>
                <a:gd name="T45" fmla="*/ 101 h 106"/>
                <a:gd name="T46" fmla="*/ 77 w 106"/>
                <a:gd name="T47" fmla="*/ 101 h 106"/>
                <a:gd name="T48" fmla="*/ 79 w 106"/>
                <a:gd name="T49" fmla="*/ 84 h 106"/>
                <a:gd name="T50" fmla="*/ 91 w 106"/>
                <a:gd name="T51" fmla="*/ 87 h 106"/>
                <a:gd name="T52" fmla="*/ 96 w 106"/>
                <a:gd name="T53" fmla="*/ 85 h 106"/>
                <a:gd name="T54" fmla="*/ 89 w 106"/>
                <a:gd name="T55" fmla="*/ 68 h 106"/>
                <a:gd name="T56" fmla="*/ 106 w 106"/>
                <a:gd name="T57" fmla="*/ 61 h 106"/>
                <a:gd name="T58" fmla="*/ 98 w 106"/>
                <a:gd name="T59" fmla="*/ 52 h 106"/>
                <a:gd name="T60" fmla="*/ 106 w 106"/>
                <a:gd name="T61" fmla="*/ 43 h 106"/>
                <a:gd name="T62" fmla="*/ 85 w 106"/>
                <a:gd name="T63" fmla="*/ 36 h 106"/>
                <a:gd name="T64" fmla="*/ 91 w 106"/>
                <a:gd name="T65" fmla="*/ 16 h 106"/>
                <a:gd name="T66" fmla="*/ 88 w 106"/>
                <a:gd name="T67" fmla="*/ 15 h 106"/>
                <a:gd name="T68" fmla="*/ 76 w 106"/>
                <a:gd name="T69" fmla="*/ 18 h 106"/>
                <a:gd name="T70" fmla="*/ 73 w 106"/>
                <a:gd name="T71" fmla="*/ 4 h 106"/>
                <a:gd name="T72" fmla="*/ 71 w 106"/>
                <a:gd name="T73" fmla="*/ 3 h 106"/>
                <a:gd name="T74" fmla="*/ 60 w 106"/>
                <a:gd name="T75" fmla="*/ 12 h 106"/>
                <a:gd name="T76" fmla="*/ 50 w 106"/>
                <a:gd name="T77" fmla="*/ 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6" h="106">
                  <a:moveTo>
                    <a:pt x="50" y="0"/>
                  </a:moveTo>
                  <a:cubicBezTo>
                    <a:pt x="50" y="0"/>
                    <a:pt x="50" y="0"/>
                    <a:pt x="50" y="0"/>
                  </a:cubicBezTo>
                  <a:cubicBezTo>
                    <a:pt x="47" y="0"/>
                    <a:pt x="44" y="5"/>
                    <a:pt x="42" y="12"/>
                  </a:cubicBezTo>
                  <a:cubicBezTo>
                    <a:pt x="38" y="7"/>
                    <a:pt x="34" y="5"/>
                    <a:pt x="32" y="5"/>
                  </a:cubicBezTo>
                  <a:cubicBezTo>
                    <a:pt x="31" y="5"/>
                    <a:pt x="30" y="5"/>
                    <a:pt x="30" y="5"/>
                  </a:cubicBezTo>
                  <a:cubicBezTo>
                    <a:pt x="27" y="7"/>
                    <a:pt x="26" y="13"/>
                    <a:pt x="28" y="22"/>
                  </a:cubicBezTo>
                  <a:cubicBezTo>
                    <a:pt x="23" y="20"/>
                    <a:pt x="19" y="19"/>
                    <a:pt x="16" y="19"/>
                  </a:cubicBezTo>
                  <a:cubicBezTo>
                    <a:pt x="13" y="19"/>
                    <a:pt x="12" y="20"/>
                    <a:pt x="11" y="21"/>
                  </a:cubicBezTo>
                  <a:cubicBezTo>
                    <a:pt x="8" y="24"/>
                    <a:pt x="11" y="30"/>
                    <a:pt x="17" y="38"/>
                  </a:cubicBezTo>
                  <a:cubicBezTo>
                    <a:pt x="7" y="39"/>
                    <a:pt x="1" y="42"/>
                    <a:pt x="1" y="45"/>
                  </a:cubicBezTo>
                  <a:cubicBezTo>
                    <a:pt x="0" y="48"/>
                    <a:pt x="3" y="51"/>
                    <a:pt x="8" y="54"/>
                  </a:cubicBezTo>
                  <a:cubicBezTo>
                    <a:pt x="3" y="57"/>
                    <a:pt x="0" y="61"/>
                    <a:pt x="1" y="63"/>
                  </a:cubicBezTo>
                  <a:cubicBezTo>
                    <a:pt x="2" y="67"/>
                    <a:pt x="10" y="70"/>
                    <a:pt x="21" y="70"/>
                  </a:cubicBezTo>
                  <a:cubicBezTo>
                    <a:pt x="15" y="80"/>
                    <a:pt x="12" y="88"/>
                    <a:pt x="15" y="91"/>
                  </a:cubicBezTo>
                  <a:cubicBezTo>
                    <a:pt x="16" y="91"/>
                    <a:pt x="17" y="92"/>
                    <a:pt x="19" y="92"/>
                  </a:cubicBezTo>
                  <a:cubicBezTo>
                    <a:pt x="22" y="92"/>
                    <a:pt x="26" y="91"/>
                    <a:pt x="30" y="88"/>
                  </a:cubicBezTo>
                  <a:cubicBezTo>
                    <a:pt x="30" y="96"/>
                    <a:pt x="31" y="102"/>
                    <a:pt x="34" y="103"/>
                  </a:cubicBezTo>
                  <a:cubicBezTo>
                    <a:pt x="34" y="103"/>
                    <a:pt x="35" y="103"/>
                    <a:pt x="35" y="103"/>
                  </a:cubicBezTo>
                  <a:cubicBezTo>
                    <a:pt x="38" y="103"/>
                    <a:pt x="42" y="100"/>
                    <a:pt x="47" y="94"/>
                  </a:cubicBezTo>
                  <a:cubicBezTo>
                    <a:pt x="50" y="102"/>
                    <a:pt x="53" y="106"/>
                    <a:pt x="56" y="106"/>
                  </a:cubicBezTo>
                  <a:cubicBezTo>
                    <a:pt x="56" y="106"/>
                    <a:pt x="57" y="106"/>
                    <a:pt x="57" y="106"/>
                  </a:cubicBezTo>
                  <a:cubicBezTo>
                    <a:pt x="60" y="106"/>
                    <a:pt x="62" y="102"/>
                    <a:pt x="64" y="95"/>
                  </a:cubicBezTo>
                  <a:cubicBezTo>
                    <a:pt x="69" y="99"/>
                    <a:pt x="72" y="101"/>
                    <a:pt x="75" y="101"/>
                  </a:cubicBezTo>
                  <a:cubicBezTo>
                    <a:pt x="76" y="101"/>
                    <a:pt x="76" y="101"/>
                    <a:pt x="77" y="101"/>
                  </a:cubicBezTo>
                  <a:cubicBezTo>
                    <a:pt x="80" y="99"/>
                    <a:pt x="81" y="93"/>
                    <a:pt x="79" y="84"/>
                  </a:cubicBezTo>
                  <a:cubicBezTo>
                    <a:pt x="84" y="86"/>
                    <a:pt x="88" y="87"/>
                    <a:pt x="91" y="87"/>
                  </a:cubicBezTo>
                  <a:cubicBezTo>
                    <a:pt x="93" y="87"/>
                    <a:pt x="95" y="87"/>
                    <a:pt x="96" y="85"/>
                  </a:cubicBezTo>
                  <a:cubicBezTo>
                    <a:pt x="98" y="82"/>
                    <a:pt x="95" y="76"/>
                    <a:pt x="89" y="68"/>
                  </a:cubicBezTo>
                  <a:cubicBezTo>
                    <a:pt x="99" y="67"/>
                    <a:pt x="105" y="65"/>
                    <a:pt x="106" y="61"/>
                  </a:cubicBezTo>
                  <a:cubicBezTo>
                    <a:pt x="106" y="58"/>
                    <a:pt x="104" y="55"/>
                    <a:pt x="98" y="52"/>
                  </a:cubicBezTo>
                  <a:cubicBezTo>
                    <a:pt x="103" y="49"/>
                    <a:pt x="106" y="46"/>
                    <a:pt x="106" y="43"/>
                  </a:cubicBezTo>
                  <a:cubicBezTo>
                    <a:pt x="105" y="39"/>
                    <a:pt x="97" y="37"/>
                    <a:pt x="85" y="36"/>
                  </a:cubicBezTo>
                  <a:cubicBezTo>
                    <a:pt x="92" y="27"/>
                    <a:pt x="94" y="19"/>
                    <a:pt x="91" y="16"/>
                  </a:cubicBezTo>
                  <a:cubicBezTo>
                    <a:pt x="90" y="15"/>
                    <a:pt x="89" y="15"/>
                    <a:pt x="88" y="15"/>
                  </a:cubicBezTo>
                  <a:cubicBezTo>
                    <a:pt x="85" y="15"/>
                    <a:pt x="81" y="16"/>
                    <a:pt x="76" y="18"/>
                  </a:cubicBezTo>
                  <a:cubicBezTo>
                    <a:pt x="77" y="10"/>
                    <a:pt x="76" y="5"/>
                    <a:pt x="73" y="4"/>
                  </a:cubicBezTo>
                  <a:cubicBezTo>
                    <a:pt x="72" y="3"/>
                    <a:pt x="72" y="3"/>
                    <a:pt x="71" y="3"/>
                  </a:cubicBezTo>
                  <a:cubicBezTo>
                    <a:pt x="68" y="3"/>
                    <a:pt x="64" y="7"/>
                    <a:pt x="60" y="12"/>
                  </a:cubicBezTo>
                  <a:cubicBezTo>
                    <a:pt x="57" y="5"/>
                    <a:pt x="54" y="0"/>
                    <a:pt x="50" y="0"/>
                  </a:cubicBezTo>
                </a:path>
              </a:pathLst>
            </a:custGeom>
            <a:solidFill>
              <a:schemeClr val="bg1"/>
            </a:solidFill>
            <a:ln>
              <a:noFill/>
            </a:ln>
          </p:spPr>
          <p:txBody>
            <a:bodyPr vert="horz" wrap="square" lIns="91440" tIns="45720" rIns="91440" bIns="45720" numCol="1" anchor="t" anchorCtr="0" compatLnSpc="1"/>
            <a:lstStyle/>
            <a:p>
              <a:endParaRPr lang="vi-VN"/>
            </a:p>
          </p:txBody>
        </p:sp>
        <p:sp>
          <p:nvSpPr>
            <p:cNvPr id="16" name="Hình tự do 15"/>
            <p:cNvSpPr/>
            <p:nvPr/>
          </p:nvSpPr>
          <p:spPr bwMode="auto">
            <a:xfrm rot="18488757">
              <a:off x="56320" y="5556204"/>
              <a:ext cx="303358" cy="304647"/>
            </a:xfrm>
            <a:custGeom>
              <a:avLst/>
              <a:gdLst>
                <a:gd name="T0" fmla="*/ 117 w 117"/>
                <a:gd name="T1" fmla="*/ 67 h 117"/>
                <a:gd name="T2" fmla="*/ 103 w 117"/>
                <a:gd name="T3" fmla="*/ 54 h 117"/>
                <a:gd name="T4" fmla="*/ 114 w 117"/>
                <a:gd name="T5" fmla="*/ 40 h 117"/>
                <a:gd name="T6" fmla="*/ 100 w 117"/>
                <a:gd name="T7" fmla="*/ 35 h 117"/>
                <a:gd name="T8" fmla="*/ 103 w 117"/>
                <a:gd name="T9" fmla="*/ 20 h 117"/>
                <a:gd name="T10" fmla="*/ 86 w 117"/>
                <a:gd name="T11" fmla="*/ 22 h 117"/>
                <a:gd name="T12" fmla="*/ 83 w 117"/>
                <a:gd name="T13" fmla="*/ 5 h 117"/>
                <a:gd name="T14" fmla="*/ 68 w 117"/>
                <a:gd name="T15" fmla="*/ 13 h 117"/>
                <a:gd name="T16" fmla="*/ 59 w 117"/>
                <a:gd name="T17" fmla="*/ 0 h 117"/>
                <a:gd name="T18" fmla="*/ 47 w 117"/>
                <a:gd name="T19" fmla="*/ 20 h 117"/>
                <a:gd name="T20" fmla="*/ 26 w 117"/>
                <a:gd name="T21" fmla="*/ 9 h 117"/>
                <a:gd name="T22" fmla="*/ 25 w 117"/>
                <a:gd name="T23" fmla="*/ 22 h 117"/>
                <a:gd name="T24" fmla="*/ 12 w 117"/>
                <a:gd name="T25" fmla="*/ 23 h 117"/>
                <a:gd name="T26" fmla="*/ 19 w 117"/>
                <a:gd name="T27" fmla="*/ 42 h 117"/>
                <a:gd name="T28" fmla="*/ 1 w 117"/>
                <a:gd name="T29" fmla="*/ 50 h 117"/>
                <a:gd name="T30" fmla="*/ 15 w 117"/>
                <a:gd name="T31" fmla="*/ 62 h 117"/>
                <a:gd name="T32" fmla="*/ 3 w 117"/>
                <a:gd name="T33" fmla="*/ 77 h 117"/>
                <a:gd name="T34" fmla="*/ 18 w 117"/>
                <a:gd name="T35" fmla="*/ 81 h 117"/>
                <a:gd name="T36" fmla="*/ 14 w 117"/>
                <a:gd name="T37" fmla="*/ 97 h 117"/>
                <a:gd name="T38" fmla="*/ 32 w 117"/>
                <a:gd name="T39" fmla="*/ 95 h 117"/>
                <a:gd name="T40" fmla="*/ 35 w 117"/>
                <a:gd name="T41" fmla="*/ 112 h 117"/>
                <a:gd name="T42" fmla="*/ 49 w 117"/>
                <a:gd name="T43" fmla="*/ 103 h 117"/>
                <a:gd name="T44" fmla="*/ 59 w 117"/>
                <a:gd name="T45" fmla="*/ 117 h 117"/>
                <a:gd name="T46" fmla="*/ 70 w 117"/>
                <a:gd name="T47" fmla="*/ 96 h 117"/>
                <a:gd name="T48" fmla="*/ 91 w 117"/>
                <a:gd name="T49" fmla="*/ 107 h 117"/>
                <a:gd name="T50" fmla="*/ 93 w 117"/>
                <a:gd name="T51" fmla="*/ 94 h 117"/>
                <a:gd name="T52" fmla="*/ 105 w 117"/>
                <a:gd name="T53" fmla="*/ 93 h 117"/>
                <a:gd name="T54" fmla="*/ 98 w 117"/>
                <a:gd name="T55" fmla="*/ 75 h 117"/>
                <a:gd name="T56" fmla="*/ 117 w 117"/>
                <a:gd name="T57" fmla="*/ 6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7" h="117">
                  <a:moveTo>
                    <a:pt x="117" y="67"/>
                  </a:moveTo>
                  <a:cubicBezTo>
                    <a:pt x="117" y="63"/>
                    <a:pt x="112" y="58"/>
                    <a:pt x="103" y="54"/>
                  </a:cubicBezTo>
                  <a:cubicBezTo>
                    <a:pt x="111" y="49"/>
                    <a:pt x="116" y="43"/>
                    <a:pt x="114" y="40"/>
                  </a:cubicBezTo>
                  <a:cubicBezTo>
                    <a:pt x="113" y="36"/>
                    <a:pt x="108" y="35"/>
                    <a:pt x="100" y="35"/>
                  </a:cubicBezTo>
                  <a:cubicBezTo>
                    <a:pt x="104" y="28"/>
                    <a:pt x="105" y="22"/>
                    <a:pt x="103" y="20"/>
                  </a:cubicBezTo>
                  <a:cubicBezTo>
                    <a:pt x="100" y="17"/>
                    <a:pt x="94" y="18"/>
                    <a:pt x="86" y="22"/>
                  </a:cubicBezTo>
                  <a:cubicBezTo>
                    <a:pt x="87" y="12"/>
                    <a:pt x="86" y="6"/>
                    <a:pt x="83" y="5"/>
                  </a:cubicBezTo>
                  <a:cubicBezTo>
                    <a:pt x="79" y="3"/>
                    <a:pt x="74" y="6"/>
                    <a:pt x="68" y="13"/>
                  </a:cubicBezTo>
                  <a:cubicBezTo>
                    <a:pt x="66" y="5"/>
                    <a:pt x="62" y="0"/>
                    <a:pt x="59" y="0"/>
                  </a:cubicBezTo>
                  <a:cubicBezTo>
                    <a:pt x="54" y="0"/>
                    <a:pt x="50" y="8"/>
                    <a:pt x="47" y="20"/>
                  </a:cubicBezTo>
                  <a:cubicBezTo>
                    <a:pt x="38" y="11"/>
                    <a:pt x="30" y="7"/>
                    <a:pt x="26" y="9"/>
                  </a:cubicBezTo>
                  <a:cubicBezTo>
                    <a:pt x="24" y="11"/>
                    <a:pt x="23" y="16"/>
                    <a:pt x="25" y="22"/>
                  </a:cubicBezTo>
                  <a:cubicBezTo>
                    <a:pt x="18" y="20"/>
                    <a:pt x="14" y="20"/>
                    <a:pt x="12" y="23"/>
                  </a:cubicBezTo>
                  <a:cubicBezTo>
                    <a:pt x="9" y="26"/>
                    <a:pt x="12" y="33"/>
                    <a:pt x="19" y="42"/>
                  </a:cubicBezTo>
                  <a:cubicBezTo>
                    <a:pt x="8" y="43"/>
                    <a:pt x="1" y="45"/>
                    <a:pt x="1" y="50"/>
                  </a:cubicBezTo>
                  <a:cubicBezTo>
                    <a:pt x="0" y="54"/>
                    <a:pt x="6" y="58"/>
                    <a:pt x="15" y="62"/>
                  </a:cubicBezTo>
                  <a:cubicBezTo>
                    <a:pt x="6" y="68"/>
                    <a:pt x="2" y="73"/>
                    <a:pt x="3" y="77"/>
                  </a:cubicBezTo>
                  <a:cubicBezTo>
                    <a:pt x="4" y="80"/>
                    <a:pt x="10" y="82"/>
                    <a:pt x="18" y="81"/>
                  </a:cubicBezTo>
                  <a:cubicBezTo>
                    <a:pt x="14" y="88"/>
                    <a:pt x="12" y="94"/>
                    <a:pt x="14" y="97"/>
                  </a:cubicBezTo>
                  <a:cubicBezTo>
                    <a:pt x="17" y="99"/>
                    <a:pt x="23" y="98"/>
                    <a:pt x="32" y="95"/>
                  </a:cubicBezTo>
                  <a:cubicBezTo>
                    <a:pt x="30" y="104"/>
                    <a:pt x="31" y="110"/>
                    <a:pt x="35" y="112"/>
                  </a:cubicBezTo>
                  <a:cubicBezTo>
                    <a:pt x="38" y="113"/>
                    <a:pt x="43" y="110"/>
                    <a:pt x="49" y="103"/>
                  </a:cubicBezTo>
                  <a:cubicBezTo>
                    <a:pt x="52" y="112"/>
                    <a:pt x="55" y="117"/>
                    <a:pt x="59" y="117"/>
                  </a:cubicBezTo>
                  <a:cubicBezTo>
                    <a:pt x="63" y="117"/>
                    <a:pt x="67" y="109"/>
                    <a:pt x="70" y="96"/>
                  </a:cubicBezTo>
                  <a:cubicBezTo>
                    <a:pt x="79" y="105"/>
                    <a:pt x="87" y="109"/>
                    <a:pt x="91" y="107"/>
                  </a:cubicBezTo>
                  <a:cubicBezTo>
                    <a:pt x="94" y="105"/>
                    <a:pt x="94" y="101"/>
                    <a:pt x="93" y="94"/>
                  </a:cubicBezTo>
                  <a:cubicBezTo>
                    <a:pt x="99" y="96"/>
                    <a:pt x="104" y="96"/>
                    <a:pt x="105" y="93"/>
                  </a:cubicBezTo>
                  <a:cubicBezTo>
                    <a:pt x="108" y="90"/>
                    <a:pt x="105" y="83"/>
                    <a:pt x="98" y="75"/>
                  </a:cubicBezTo>
                  <a:cubicBezTo>
                    <a:pt x="109" y="74"/>
                    <a:pt x="116" y="71"/>
                    <a:pt x="117" y="67"/>
                  </a:cubicBezTo>
                  <a:close/>
                </a:path>
              </a:pathLst>
            </a:custGeom>
            <a:solidFill>
              <a:schemeClr val="accent2"/>
            </a:solidFill>
            <a:ln>
              <a:noFill/>
            </a:ln>
          </p:spPr>
          <p:txBody>
            <a:bodyPr vert="horz" wrap="square" lIns="91440" tIns="45720" rIns="91440" bIns="45720" numCol="1" anchor="t" anchorCtr="0" compatLnSpc="1"/>
            <a:lstStyle/>
            <a:p>
              <a:endParaRPr lang="vi-VN"/>
            </a:p>
          </p:txBody>
        </p:sp>
        <p:sp>
          <p:nvSpPr>
            <p:cNvPr id="17" name="Hình tự do 16"/>
            <p:cNvSpPr/>
            <p:nvPr/>
          </p:nvSpPr>
          <p:spPr bwMode="auto">
            <a:xfrm rot="21540920" flipH="1">
              <a:off x="309775" y="56187"/>
              <a:ext cx="173372" cy="171307"/>
            </a:xfrm>
            <a:custGeom>
              <a:avLst/>
              <a:gdLst>
                <a:gd name="T0" fmla="*/ 54 w 54"/>
                <a:gd name="T1" fmla="*/ 31 h 54"/>
                <a:gd name="T2" fmla="*/ 50 w 54"/>
                <a:gd name="T3" fmla="*/ 26 h 54"/>
                <a:gd name="T4" fmla="*/ 54 w 54"/>
                <a:gd name="T5" fmla="*/ 22 h 54"/>
                <a:gd name="T6" fmla="*/ 43 w 54"/>
                <a:gd name="T7" fmla="*/ 18 h 54"/>
                <a:gd name="T8" fmla="*/ 47 w 54"/>
                <a:gd name="T9" fmla="*/ 8 h 54"/>
                <a:gd name="T10" fmla="*/ 39 w 54"/>
                <a:gd name="T11" fmla="*/ 9 h 54"/>
                <a:gd name="T12" fmla="*/ 37 w 54"/>
                <a:gd name="T13" fmla="*/ 1 h 54"/>
                <a:gd name="T14" fmla="*/ 30 w 54"/>
                <a:gd name="T15" fmla="*/ 6 h 54"/>
                <a:gd name="T16" fmla="*/ 25 w 54"/>
                <a:gd name="T17" fmla="*/ 0 h 54"/>
                <a:gd name="T18" fmla="*/ 21 w 54"/>
                <a:gd name="T19" fmla="*/ 6 h 54"/>
                <a:gd name="T20" fmla="*/ 15 w 54"/>
                <a:gd name="T21" fmla="*/ 2 h 54"/>
                <a:gd name="T22" fmla="*/ 14 w 54"/>
                <a:gd name="T23" fmla="*/ 11 h 54"/>
                <a:gd name="T24" fmla="*/ 5 w 54"/>
                <a:gd name="T25" fmla="*/ 10 h 54"/>
                <a:gd name="T26" fmla="*/ 9 w 54"/>
                <a:gd name="T27" fmla="*/ 19 h 54"/>
                <a:gd name="T28" fmla="*/ 0 w 54"/>
                <a:gd name="T29" fmla="*/ 23 h 54"/>
                <a:gd name="T30" fmla="*/ 4 w 54"/>
                <a:gd name="T31" fmla="*/ 27 h 54"/>
                <a:gd name="T32" fmla="*/ 0 w 54"/>
                <a:gd name="T33" fmla="*/ 32 h 54"/>
                <a:gd name="T34" fmla="*/ 11 w 54"/>
                <a:gd name="T35" fmla="*/ 36 h 54"/>
                <a:gd name="T36" fmla="*/ 8 w 54"/>
                <a:gd name="T37" fmla="*/ 46 h 54"/>
                <a:gd name="T38" fmla="*/ 15 w 54"/>
                <a:gd name="T39" fmla="*/ 45 h 54"/>
                <a:gd name="T40" fmla="*/ 17 w 54"/>
                <a:gd name="T41" fmla="*/ 52 h 54"/>
                <a:gd name="T42" fmla="*/ 24 w 54"/>
                <a:gd name="T43" fmla="*/ 48 h 54"/>
                <a:gd name="T44" fmla="*/ 29 w 54"/>
                <a:gd name="T45" fmla="*/ 54 h 54"/>
                <a:gd name="T46" fmla="*/ 33 w 54"/>
                <a:gd name="T47" fmla="*/ 48 h 54"/>
                <a:gd name="T48" fmla="*/ 39 w 54"/>
                <a:gd name="T49" fmla="*/ 51 h 54"/>
                <a:gd name="T50" fmla="*/ 40 w 54"/>
                <a:gd name="T51" fmla="*/ 43 h 54"/>
                <a:gd name="T52" fmla="*/ 49 w 54"/>
                <a:gd name="T53" fmla="*/ 43 h 54"/>
                <a:gd name="T54" fmla="*/ 46 w 54"/>
                <a:gd name="T55" fmla="*/ 35 h 54"/>
                <a:gd name="T56" fmla="*/ 54 w 54"/>
                <a:gd name="T57" fmla="*/ 3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4" h="54">
                  <a:moveTo>
                    <a:pt x="54" y="31"/>
                  </a:moveTo>
                  <a:cubicBezTo>
                    <a:pt x="54" y="29"/>
                    <a:pt x="53" y="28"/>
                    <a:pt x="50" y="26"/>
                  </a:cubicBezTo>
                  <a:cubicBezTo>
                    <a:pt x="53" y="25"/>
                    <a:pt x="54" y="23"/>
                    <a:pt x="54" y="22"/>
                  </a:cubicBezTo>
                  <a:cubicBezTo>
                    <a:pt x="53" y="20"/>
                    <a:pt x="49" y="18"/>
                    <a:pt x="43" y="18"/>
                  </a:cubicBezTo>
                  <a:cubicBezTo>
                    <a:pt x="47" y="13"/>
                    <a:pt x="48" y="9"/>
                    <a:pt x="47" y="8"/>
                  </a:cubicBezTo>
                  <a:cubicBezTo>
                    <a:pt x="45" y="7"/>
                    <a:pt x="43" y="7"/>
                    <a:pt x="39" y="9"/>
                  </a:cubicBezTo>
                  <a:cubicBezTo>
                    <a:pt x="39" y="5"/>
                    <a:pt x="39" y="2"/>
                    <a:pt x="37" y="1"/>
                  </a:cubicBezTo>
                  <a:cubicBezTo>
                    <a:pt x="35" y="1"/>
                    <a:pt x="33" y="3"/>
                    <a:pt x="30" y="6"/>
                  </a:cubicBezTo>
                  <a:cubicBezTo>
                    <a:pt x="29" y="2"/>
                    <a:pt x="27" y="0"/>
                    <a:pt x="25" y="0"/>
                  </a:cubicBezTo>
                  <a:cubicBezTo>
                    <a:pt x="24" y="0"/>
                    <a:pt x="22" y="2"/>
                    <a:pt x="21" y="6"/>
                  </a:cubicBezTo>
                  <a:cubicBezTo>
                    <a:pt x="19" y="3"/>
                    <a:pt x="16" y="2"/>
                    <a:pt x="15" y="2"/>
                  </a:cubicBezTo>
                  <a:cubicBezTo>
                    <a:pt x="13" y="3"/>
                    <a:pt x="13" y="6"/>
                    <a:pt x="14" y="11"/>
                  </a:cubicBezTo>
                  <a:cubicBezTo>
                    <a:pt x="10" y="9"/>
                    <a:pt x="6" y="9"/>
                    <a:pt x="5" y="10"/>
                  </a:cubicBezTo>
                  <a:cubicBezTo>
                    <a:pt x="4" y="12"/>
                    <a:pt x="5" y="15"/>
                    <a:pt x="9" y="19"/>
                  </a:cubicBezTo>
                  <a:cubicBezTo>
                    <a:pt x="4" y="20"/>
                    <a:pt x="0" y="21"/>
                    <a:pt x="0" y="23"/>
                  </a:cubicBezTo>
                  <a:cubicBezTo>
                    <a:pt x="0" y="24"/>
                    <a:pt x="1" y="26"/>
                    <a:pt x="4" y="27"/>
                  </a:cubicBezTo>
                  <a:cubicBezTo>
                    <a:pt x="1" y="29"/>
                    <a:pt x="0" y="31"/>
                    <a:pt x="0" y="32"/>
                  </a:cubicBezTo>
                  <a:cubicBezTo>
                    <a:pt x="1" y="34"/>
                    <a:pt x="5" y="35"/>
                    <a:pt x="11" y="36"/>
                  </a:cubicBezTo>
                  <a:cubicBezTo>
                    <a:pt x="7" y="41"/>
                    <a:pt x="6" y="45"/>
                    <a:pt x="8" y="46"/>
                  </a:cubicBezTo>
                  <a:cubicBezTo>
                    <a:pt x="9" y="47"/>
                    <a:pt x="12" y="47"/>
                    <a:pt x="15" y="45"/>
                  </a:cubicBezTo>
                  <a:cubicBezTo>
                    <a:pt x="15" y="49"/>
                    <a:pt x="16" y="52"/>
                    <a:pt x="17" y="52"/>
                  </a:cubicBezTo>
                  <a:cubicBezTo>
                    <a:pt x="19" y="53"/>
                    <a:pt x="21" y="51"/>
                    <a:pt x="24" y="48"/>
                  </a:cubicBezTo>
                  <a:cubicBezTo>
                    <a:pt x="25" y="52"/>
                    <a:pt x="27" y="54"/>
                    <a:pt x="29" y="54"/>
                  </a:cubicBezTo>
                  <a:cubicBezTo>
                    <a:pt x="30" y="54"/>
                    <a:pt x="32" y="52"/>
                    <a:pt x="33" y="48"/>
                  </a:cubicBezTo>
                  <a:cubicBezTo>
                    <a:pt x="35" y="51"/>
                    <a:pt x="38" y="52"/>
                    <a:pt x="39" y="51"/>
                  </a:cubicBezTo>
                  <a:cubicBezTo>
                    <a:pt x="41" y="51"/>
                    <a:pt x="41" y="47"/>
                    <a:pt x="40" y="43"/>
                  </a:cubicBezTo>
                  <a:cubicBezTo>
                    <a:pt x="45" y="44"/>
                    <a:pt x="48" y="45"/>
                    <a:pt x="49" y="43"/>
                  </a:cubicBezTo>
                  <a:cubicBezTo>
                    <a:pt x="50" y="42"/>
                    <a:pt x="49" y="39"/>
                    <a:pt x="46" y="35"/>
                  </a:cubicBezTo>
                  <a:cubicBezTo>
                    <a:pt x="51" y="34"/>
                    <a:pt x="54" y="33"/>
                    <a:pt x="54" y="31"/>
                  </a:cubicBezTo>
                  <a:close/>
                </a:path>
              </a:pathLst>
            </a:custGeom>
            <a:solidFill>
              <a:schemeClr val="accent1"/>
            </a:solidFill>
            <a:ln>
              <a:noFill/>
            </a:ln>
          </p:spPr>
          <p:txBody>
            <a:bodyPr vert="horz" wrap="square" lIns="91440" tIns="45720" rIns="91440" bIns="45720" numCol="1" anchor="t" anchorCtr="0" compatLnSpc="1"/>
            <a:lstStyle/>
            <a:p>
              <a:endParaRPr lang="vi-VN"/>
            </a:p>
          </p:txBody>
        </p:sp>
        <p:sp>
          <p:nvSpPr>
            <p:cNvPr id="18" name="Hình bầu dục 33"/>
            <p:cNvSpPr>
              <a:spLocks noChangeArrowheads="1"/>
            </p:cNvSpPr>
            <p:nvPr/>
          </p:nvSpPr>
          <p:spPr bwMode="auto">
            <a:xfrm rot="21540920" flipH="1">
              <a:off x="77245" y="2006726"/>
              <a:ext cx="107325" cy="90813"/>
            </a:xfrm>
            <a:prstGeom prst="ellipse">
              <a:avLst/>
            </a:prstGeom>
            <a:solidFill>
              <a:schemeClr val="bg1"/>
            </a:solidFill>
            <a:ln>
              <a:noFill/>
            </a:ln>
          </p:spPr>
          <p:txBody>
            <a:bodyPr vert="horz" wrap="square" lIns="91440" tIns="45720" rIns="91440" bIns="45720" numCol="1" anchor="t" anchorCtr="0" compatLnSpc="1"/>
            <a:lstStyle/>
            <a:p>
              <a:endParaRPr lang="vi-VN"/>
            </a:p>
          </p:txBody>
        </p:sp>
        <p:sp>
          <p:nvSpPr>
            <p:cNvPr id="19" name="Hình tự do 27"/>
            <p:cNvSpPr/>
            <p:nvPr/>
          </p:nvSpPr>
          <p:spPr bwMode="auto">
            <a:xfrm rot="19007982" flipV="1">
              <a:off x="756768" y="5796628"/>
              <a:ext cx="138254" cy="141654"/>
            </a:xfrm>
            <a:custGeom>
              <a:avLst/>
              <a:gdLst>
                <a:gd name="T0" fmla="*/ 57 w 61"/>
                <a:gd name="T1" fmla="*/ 32 h 62"/>
                <a:gd name="T2" fmla="*/ 61 w 61"/>
                <a:gd name="T3" fmla="*/ 27 h 62"/>
                <a:gd name="T4" fmla="*/ 51 w 61"/>
                <a:gd name="T5" fmla="*/ 23 h 62"/>
                <a:gd name="T6" fmla="*/ 55 w 61"/>
                <a:gd name="T7" fmla="*/ 13 h 62"/>
                <a:gd name="T8" fmla="*/ 45 w 61"/>
                <a:gd name="T9" fmla="*/ 13 h 62"/>
                <a:gd name="T10" fmla="*/ 44 w 61"/>
                <a:gd name="T11" fmla="*/ 4 h 62"/>
                <a:gd name="T12" fmla="*/ 37 w 61"/>
                <a:gd name="T13" fmla="*/ 7 h 62"/>
                <a:gd name="T14" fmla="*/ 32 w 61"/>
                <a:gd name="T15" fmla="*/ 1 h 62"/>
                <a:gd name="T16" fmla="*/ 27 w 61"/>
                <a:gd name="T17" fmla="*/ 8 h 62"/>
                <a:gd name="T18" fmla="*/ 19 w 61"/>
                <a:gd name="T19" fmla="*/ 3 h 62"/>
                <a:gd name="T20" fmla="*/ 17 w 61"/>
                <a:gd name="T21" fmla="*/ 11 h 62"/>
                <a:gd name="T22" fmla="*/ 9 w 61"/>
                <a:gd name="T23" fmla="*/ 10 h 62"/>
                <a:gd name="T24" fmla="*/ 12 w 61"/>
                <a:gd name="T25" fmla="*/ 22 h 62"/>
                <a:gd name="T26" fmla="*/ 0 w 61"/>
                <a:gd name="T27" fmla="*/ 26 h 62"/>
                <a:gd name="T28" fmla="*/ 4 w 61"/>
                <a:gd name="T29" fmla="*/ 31 h 62"/>
                <a:gd name="T30" fmla="*/ 0 w 61"/>
                <a:gd name="T31" fmla="*/ 36 h 62"/>
                <a:gd name="T32" fmla="*/ 10 w 61"/>
                <a:gd name="T33" fmla="*/ 40 h 62"/>
                <a:gd name="T34" fmla="*/ 6 w 61"/>
                <a:gd name="T35" fmla="*/ 50 h 62"/>
                <a:gd name="T36" fmla="*/ 16 w 61"/>
                <a:gd name="T37" fmla="*/ 49 h 62"/>
                <a:gd name="T38" fmla="*/ 17 w 61"/>
                <a:gd name="T39" fmla="*/ 59 h 62"/>
                <a:gd name="T40" fmla="*/ 24 w 61"/>
                <a:gd name="T41" fmla="*/ 55 h 62"/>
                <a:gd name="T42" fmla="*/ 29 w 61"/>
                <a:gd name="T43" fmla="*/ 62 h 62"/>
                <a:gd name="T44" fmla="*/ 34 w 61"/>
                <a:gd name="T45" fmla="*/ 55 h 62"/>
                <a:gd name="T46" fmla="*/ 42 w 61"/>
                <a:gd name="T47" fmla="*/ 60 h 62"/>
                <a:gd name="T48" fmla="*/ 44 w 61"/>
                <a:gd name="T49" fmla="*/ 52 h 62"/>
                <a:gd name="T50" fmla="*/ 53 w 61"/>
                <a:gd name="T51" fmla="*/ 53 h 62"/>
                <a:gd name="T52" fmla="*/ 49 w 61"/>
                <a:gd name="T53" fmla="*/ 41 h 62"/>
                <a:gd name="T54" fmla="*/ 61 w 61"/>
                <a:gd name="T55" fmla="*/ 37 h 62"/>
                <a:gd name="T56" fmla="*/ 57 w 61"/>
                <a:gd name="T57" fmla="*/ 3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1" h="62">
                  <a:moveTo>
                    <a:pt x="57" y="32"/>
                  </a:moveTo>
                  <a:cubicBezTo>
                    <a:pt x="60" y="30"/>
                    <a:pt x="61" y="29"/>
                    <a:pt x="61" y="27"/>
                  </a:cubicBezTo>
                  <a:cubicBezTo>
                    <a:pt x="61" y="25"/>
                    <a:pt x="57" y="23"/>
                    <a:pt x="51" y="23"/>
                  </a:cubicBezTo>
                  <a:cubicBezTo>
                    <a:pt x="55" y="18"/>
                    <a:pt x="57" y="15"/>
                    <a:pt x="55" y="13"/>
                  </a:cubicBezTo>
                  <a:cubicBezTo>
                    <a:pt x="54" y="11"/>
                    <a:pt x="50" y="12"/>
                    <a:pt x="45" y="13"/>
                  </a:cubicBezTo>
                  <a:cubicBezTo>
                    <a:pt x="46" y="8"/>
                    <a:pt x="46" y="5"/>
                    <a:pt x="44" y="4"/>
                  </a:cubicBezTo>
                  <a:cubicBezTo>
                    <a:pt x="43" y="3"/>
                    <a:pt x="40" y="4"/>
                    <a:pt x="37" y="7"/>
                  </a:cubicBezTo>
                  <a:cubicBezTo>
                    <a:pt x="36" y="3"/>
                    <a:pt x="34" y="1"/>
                    <a:pt x="32" y="1"/>
                  </a:cubicBezTo>
                  <a:cubicBezTo>
                    <a:pt x="31" y="0"/>
                    <a:pt x="29" y="3"/>
                    <a:pt x="27" y="8"/>
                  </a:cubicBezTo>
                  <a:cubicBezTo>
                    <a:pt x="24" y="4"/>
                    <a:pt x="21" y="2"/>
                    <a:pt x="19" y="3"/>
                  </a:cubicBezTo>
                  <a:cubicBezTo>
                    <a:pt x="18" y="3"/>
                    <a:pt x="17" y="7"/>
                    <a:pt x="17" y="11"/>
                  </a:cubicBezTo>
                  <a:cubicBezTo>
                    <a:pt x="13" y="9"/>
                    <a:pt x="10" y="8"/>
                    <a:pt x="9" y="10"/>
                  </a:cubicBezTo>
                  <a:cubicBezTo>
                    <a:pt x="7" y="11"/>
                    <a:pt x="8" y="16"/>
                    <a:pt x="12" y="22"/>
                  </a:cubicBezTo>
                  <a:cubicBezTo>
                    <a:pt x="5" y="22"/>
                    <a:pt x="1" y="23"/>
                    <a:pt x="0" y="26"/>
                  </a:cubicBezTo>
                  <a:cubicBezTo>
                    <a:pt x="0" y="27"/>
                    <a:pt x="2" y="29"/>
                    <a:pt x="4" y="31"/>
                  </a:cubicBezTo>
                  <a:cubicBezTo>
                    <a:pt x="1" y="33"/>
                    <a:pt x="0" y="34"/>
                    <a:pt x="0" y="36"/>
                  </a:cubicBezTo>
                  <a:cubicBezTo>
                    <a:pt x="0" y="38"/>
                    <a:pt x="4" y="40"/>
                    <a:pt x="10" y="40"/>
                  </a:cubicBezTo>
                  <a:cubicBezTo>
                    <a:pt x="6" y="45"/>
                    <a:pt x="5" y="48"/>
                    <a:pt x="6" y="50"/>
                  </a:cubicBezTo>
                  <a:cubicBezTo>
                    <a:pt x="7" y="52"/>
                    <a:pt x="11" y="51"/>
                    <a:pt x="16" y="49"/>
                  </a:cubicBezTo>
                  <a:cubicBezTo>
                    <a:pt x="15" y="55"/>
                    <a:pt x="15" y="58"/>
                    <a:pt x="17" y="59"/>
                  </a:cubicBezTo>
                  <a:cubicBezTo>
                    <a:pt x="19" y="60"/>
                    <a:pt x="21" y="59"/>
                    <a:pt x="24" y="55"/>
                  </a:cubicBezTo>
                  <a:cubicBezTo>
                    <a:pt x="25" y="60"/>
                    <a:pt x="27" y="62"/>
                    <a:pt x="29" y="62"/>
                  </a:cubicBezTo>
                  <a:cubicBezTo>
                    <a:pt x="31" y="62"/>
                    <a:pt x="33" y="60"/>
                    <a:pt x="34" y="55"/>
                  </a:cubicBezTo>
                  <a:cubicBezTo>
                    <a:pt x="37" y="59"/>
                    <a:pt x="40" y="61"/>
                    <a:pt x="42" y="60"/>
                  </a:cubicBezTo>
                  <a:cubicBezTo>
                    <a:pt x="44" y="60"/>
                    <a:pt x="44" y="56"/>
                    <a:pt x="44" y="52"/>
                  </a:cubicBezTo>
                  <a:cubicBezTo>
                    <a:pt x="48" y="54"/>
                    <a:pt x="51" y="55"/>
                    <a:pt x="53" y="53"/>
                  </a:cubicBezTo>
                  <a:cubicBezTo>
                    <a:pt x="54" y="51"/>
                    <a:pt x="53" y="47"/>
                    <a:pt x="49" y="41"/>
                  </a:cubicBezTo>
                  <a:cubicBezTo>
                    <a:pt x="56" y="41"/>
                    <a:pt x="60" y="40"/>
                    <a:pt x="61" y="37"/>
                  </a:cubicBezTo>
                  <a:cubicBezTo>
                    <a:pt x="61" y="36"/>
                    <a:pt x="60" y="34"/>
                    <a:pt x="57" y="32"/>
                  </a:cubicBezTo>
                  <a:close/>
                </a:path>
              </a:pathLst>
            </a:custGeom>
            <a:solidFill>
              <a:schemeClr val="accent2">
                <a:lumMod val="75000"/>
              </a:schemeClr>
            </a:solidFill>
            <a:ln>
              <a:noFill/>
            </a:ln>
          </p:spPr>
          <p:txBody>
            <a:bodyPr vert="horz" wrap="square" lIns="91440" tIns="45720" rIns="91440" bIns="45720" numCol="1" anchor="t" anchorCtr="0" compatLnSpc="1"/>
            <a:lstStyle/>
            <a:p>
              <a:pPr lvl="0"/>
              <a:endParaRPr lang="vi-VN"/>
            </a:p>
          </p:txBody>
        </p:sp>
        <p:sp>
          <p:nvSpPr>
            <p:cNvPr id="20" name="Hình tự do 19"/>
            <p:cNvSpPr/>
            <p:nvPr/>
          </p:nvSpPr>
          <p:spPr>
            <a:xfrm>
              <a:off x="-111192" y="5906666"/>
              <a:ext cx="670" cy="8039"/>
            </a:xfrm>
            <a:custGeom>
              <a:avLst/>
              <a:gdLst>
                <a:gd name="connsiteX0" fmla="*/ 133 w 591"/>
                <a:gd name="connsiteY0" fmla="*/ 57 h 7090"/>
                <a:gd name="connsiteX1" fmla="*/ 502 w 591"/>
                <a:gd name="connsiteY1" fmla="*/ 3724 h 7090"/>
                <a:gd name="connsiteX2" fmla="*/ 591 w 591"/>
                <a:gd name="connsiteY2" fmla="*/ 5706 h 7090"/>
                <a:gd name="connsiteX3" fmla="*/ 1 w 591"/>
                <a:gd name="connsiteY3" fmla="*/ 7090 h 7090"/>
                <a:gd name="connsiteX4" fmla="*/ 133 w 591"/>
                <a:gd name="connsiteY4" fmla="*/ 57 h 70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 h="7090">
                  <a:moveTo>
                    <a:pt x="133" y="57"/>
                  </a:moveTo>
                  <a:cubicBezTo>
                    <a:pt x="221" y="-306"/>
                    <a:pt x="348" y="1114"/>
                    <a:pt x="502" y="3724"/>
                  </a:cubicBezTo>
                  <a:lnTo>
                    <a:pt x="591" y="5706"/>
                  </a:lnTo>
                  <a:lnTo>
                    <a:pt x="1" y="7090"/>
                  </a:lnTo>
                  <a:cubicBezTo>
                    <a:pt x="-4" y="2567"/>
                    <a:pt x="45" y="420"/>
                    <a:pt x="133" y="57"/>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21" name="Hình tự do 49"/>
            <p:cNvSpPr/>
            <p:nvPr/>
          </p:nvSpPr>
          <p:spPr bwMode="auto">
            <a:xfrm rot="238563">
              <a:off x="193325" y="5986638"/>
              <a:ext cx="587092" cy="435643"/>
            </a:xfrm>
            <a:custGeom>
              <a:avLst/>
              <a:gdLst>
                <a:gd name="T0" fmla="*/ 28 w 159"/>
                <a:gd name="T1" fmla="*/ 9 h 124"/>
                <a:gd name="T2" fmla="*/ 82 w 159"/>
                <a:gd name="T3" fmla="*/ 89 h 124"/>
                <a:gd name="T4" fmla="*/ 159 w 159"/>
                <a:gd name="T5" fmla="*/ 30 h 124"/>
                <a:gd name="T6" fmla="*/ 79 w 159"/>
                <a:gd name="T7" fmla="*/ 107 h 124"/>
                <a:gd name="T8" fmla="*/ 78 w 159"/>
                <a:gd name="T9" fmla="*/ 109 h 124"/>
                <a:gd name="T10" fmla="*/ 28 w 159"/>
                <a:gd name="T11" fmla="*/ 9 h 124"/>
                <a:gd name="connsiteX0" fmla="*/ 437 w 8676"/>
                <a:gd name="connsiteY0" fmla="*/ 38 h 8343"/>
                <a:gd name="connsiteX1" fmla="*/ 3833 w 8676"/>
                <a:gd name="connsiteY1" fmla="*/ 6489 h 8343"/>
                <a:gd name="connsiteX2" fmla="*/ 8676 w 8676"/>
                <a:gd name="connsiteY2" fmla="*/ 1731 h 8343"/>
                <a:gd name="connsiteX3" fmla="*/ 3823 w 8676"/>
                <a:gd name="connsiteY3" fmla="*/ 8271 h 8343"/>
                <a:gd name="connsiteX4" fmla="*/ 3582 w 8676"/>
                <a:gd name="connsiteY4" fmla="*/ 8102 h 8343"/>
                <a:gd name="connsiteX5" fmla="*/ 437 w 8676"/>
                <a:gd name="connsiteY5" fmla="*/ 38 h 8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76" h="8343">
                  <a:moveTo>
                    <a:pt x="437" y="38"/>
                  </a:moveTo>
                  <a:cubicBezTo>
                    <a:pt x="1758" y="602"/>
                    <a:pt x="3645" y="4151"/>
                    <a:pt x="3833" y="6489"/>
                  </a:cubicBezTo>
                  <a:cubicBezTo>
                    <a:pt x="5091" y="4070"/>
                    <a:pt x="8676" y="-43"/>
                    <a:pt x="8676" y="1731"/>
                  </a:cubicBezTo>
                  <a:cubicBezTo>
                    <a:pt x="8613" y="4070"/>
                    <a:pt x="5458" y="8997"/>
                    <a:pt x="3823" y="8271"/>
                  </a:cubicBezTo>
                  <a:cubicBezTo>
                    <a:pt x="3760" y="8352"/>
                    <a:pt x="3582" y="8022"/>
                    <a:pt x="3582" y="8102"/>
                  </a:cubicBezTo>
                  <a:cubicBezTo>
                    <a:pt x="2764" y="9312"/>
                    <a:pt x="-1324" y="-688"/>
                    <a:pt x="437" y="38"/>
                  </a:cubicBezTo>
                  <a:close/>
                </a:path>
              </a:pathLst>
            </a:custGeom>
            <a:solidFill>
              <a:schemeClr val="accent2">
                <a:lumMod val="75000"/>
              </a:schemeClr>
            </a:solidFill>
            <a:ln>
              <a:noFill/>
            </a:ln>
          </p:spPr>
          <p:txBody>
            <a:bodyPr vert="horz" wrap="square" lIns="91440" tIns="45720" rIns="91440" bIns="45720" numCol="1" anchor="t" anchorCtr="0" compatLnSpc="1"/>
            <a:lstStyle/>
            <a:p>
              <a:endParaRPr lang="vi-VN"/>
            </a:p>
          </p:txBody>
        </p:sp>
        <p:sp>
          <p:nvSpPr>
            <p:cNvPr id="22" name="Hình tự do 21"/>
            <p:cNvSpPr/>
            <p:nvPr/>
          </p:nvSpPr>
          <p:spPr>
            <a:xfrm>
              <a:off x="-5482" y="1265703"/>
              <a:ext cx="764564" cy="2440644"/>
            </a:xfrm>
            <a:custGeom>
              <a:avLst/>
              <a:gdLst>
                <a:gd name="connsiteX0" fmla="*/ 762840 w 764564"/>
                <a:gd name="connsiteY0" fmla="*/ 0 h 2440644"/>
                <a:gd name="connsiteX1" fmla="*/ 764564 w 764564"/>
                <a:gd name="connsiteY1" fmla="*/ 6597 h 2440644"/>
                <a:gd name="connsiteX2" fmla="*/ 415990 w 764564"/>
                <a:gd name="connsiteY2" fmla="*/ 745997 h 2440644"/>
                <a:gd name="connsiteX3" fmla="*/ 496527 w 764564"/>
                <a:gd name="connsiteY3" fmla="*/ 655633 h 2440644"/>
                <a:gd name="connsiteX4" fmla="*/ 498251 w 764564"/>
                <a:gd name="connsiteY4" fmla="*/ 662230 h 2440644"/>
                <a:gd name="connsiteX5" fmla="*/ 412572 w 764564"/>
                <a:gd name="connsiteY5" fmla="*/ 757070 h 2440644"/>
                <a:gd name="connsiteX6" fmla="*/ 132423 w 764564"/>
                <a:gd name="connsiteY6" fmla="*/ 1794536 h 2440644"/>
                <a:gd name="connsiteX7" fmla="*/ 12481 w 764564"/>
                <a:gd name="connsiteY7" fmla="*/ 2370241 h 2440644"/>
                <a:gd name="connsiteX8" fmla="*/ 0 w 764564"/>
                <a:gd name="connsiteY8" fmla="*/ 2440644 h 2440644"/>
                <a:gd name="connsiteX9" fmla="*/ 0 w 764564"/>
                <a:gd name="connsiteY9" fmla="*/ 2414471 h 2440644"/>
                <a:gd name="connsiteX10" fmla="*/ 8605 w 764564"/>
                <a:gd name="connsiteY10" fmla="*/ 2365918 h 2440644"/>
                <a:gd name="connsiteX11" fmla="*/ 127275 w 764564"/>
                <a:gd name="connsiteY11" fmla="*/ 1794968 h 2440644"/>
                <a:gd name="connsiteX12" fmla="*/ 762840 w 764564"/>
                <a:gd name="connsiteY12" fmla="*/ 0 h 2440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4564" h="2440644">
                  <a:moveTo>
                    <a:pt x="762840" y="0"/>
                  </a:moveTo>
                  <a:cubicBezTo>
                    <a:pt x="764564" y="6597"/>
                    <a:pt x="764564" y="6597"/>
                    <a:pt x="764564" y="6597"/>
                  </a:cubicBezTo>
                  <a:cubicBezTo>
                    <a:pt x="661164" y="110118"/>
                    <a:pt x="539650" y="369766"/>
                    <a:pt x="415990" y="745997"/>
                  </a:cubicBezTo>
                  <a:cubicBezTo>
                    <a:pt x="496527" y="655633"/>
                    <a:pt x="496527" y="655633"/>
                    <a:pt x="496527" y="655633"/>
                  </a:cubicBezTo>
                  <a:cubicBezTo>
                    <a:pt x="498251" y="662230"/>
                    <a:pt x="498251" y="662230"/>
                    <a:pt x="498251" y="662230"/>
                  </a:cubicBezTo>
                  <a:cubicBezTo>
                    <a:pt x="412572" y="757070"/>
                    <a:pt x="412572" y="757070"/>
                    <a:pt x="412572" y="757070"/>
                  </a:cubicBezTo>
                  <a:cubicBezTo>
                    <a:pt x="318542" y="1041374"/>
                    <a:pt x="223452" y="1394081"/>
                    <a:pt x="132423" y="1794536"/>
                  </a:cubicBezTo>
                  <a:cubicBezTo>
                    <a:pt x="87192" y="1992829"/>
                    <a:pt x="46889" y="2187085"/>
                    <a:pt x="12481" y="2370241"/>
                  </a:cubicBezTo>
                  <a:lnTo>
                    <a:pt x="0" y="2440644"/>
                  </a:lnTo>
                  <a:lnTo>
                    <a:pt x="0" y="2414471"/>
                  </a:lnTo>
                  <a:lnTo>
                    <a:pt x="8605" y="2365918"/>
                  </a:lnTo>
                  <a:cubicBezTo>
                    <a:pt x="42739" y="2184035"/>
                    <a:pt x="82614" y="1991416"/>
                    <a:pt x="127275" y="1794968"/>
                  </a:cubicBezTo>
                  <a:cubicBezTo>
                    <a:pt x="341194" y="854304"/>
                    <a:pt x="578318" y="183597"/>
                    <a:pt x="762840" y="0"/>
                  </a:cubicBezTo>
                  <a:close/>
                </a:path>
              </a:pathLst>
            </a:cu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nvGrpSpPr>
            <p:cNvPr id="23" name="Nhóm 22"/>
            <p:cNvGrpSpPr/>
            <p:nvPr/>
          </p:nvGrpSpPr>
          <p:grpSpPr>
            <a:xfrm rot="399179" flipH="1">
              <a:off x="322913" y="912037"/>
              <a:ext cx="740803" cy="743600"/>
              <a:chOff x="2051052" y="5522596"/>
              <a:chExt cx="892175" cy="895542"/>
            </a:xfrm>
          </p:grpSpPr>
          <p:sp>
            <p:nvSpPr>
              <p:cNvPr id="24" name="Hình tự do 5"/>
              <p:cNvSpPr/>
              <p:nvPr/>
            </p:nvSpPr>
            <p:spPr bwMode="auto">
              <a:xfrm flipH="1">
                <a:off x="2411413" y="6283770"/>
                <a:ext cx="6350" cy="12700"/>
              </a:xfrm>
              <a:custGeom>
                <a:avLst/>
                <a:gdLst>
                  <a:gd name="T0" fmla="*/ 4 w 4"/>
                  <a:gd name="T1" fmla="*/ 8 h 8"/>
                  <a:gd name="T2" fmla="*/ 0 w 4"/>
                  <a:gd name="T3" fmla="*/ 0 h 8"/>
                  <a:gd name="T4" fmla="*/ 4 w 4"/>
                  <a:gd name="T5" fmla="*/ 8 h 8"/>
                </a:gdLst>
                <a:ahLst/>
                <a:cxnLst>
                  <a:cxn ang="0">
                    <a:pos x="T0" y="T1"/>
                  </a:cxn>
                  <a:cxn ang="0">
                    <a:pos x="T2" y="T3"/>
                  </a:cxn>
                  <a:cxn ang="0">
                    <a:pos x="T4" y="T5"/>
                  </a:cxn>
                </a:cxnLst>
                <a:rect l="0" t="0" r="r" b="b"/>
                <a:pathLst>
                  <a:path w="4" h="8">
                    <a:moveTo>
                      <a:pt x="4" y="8"/>
                    </a:moveTo>
                    <a:lnTo>
                      <a:pt x="0" y="0"/>
                    </a:lnTo>
                    <a:lnTo>
                      <a:pt x="4" y="8"/>
                    </a:lnTo>
                    <a:close/>
                  </a:path>
                </a:pathLst>
              </a:custGeom>
              <a:solidFill>
                <a:srgbClr val="00A9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vi-VN"/>
              </a:p>
            </p:txBody>
          </p:sp>
          <p:sp>
            <p:nvSpPr>
              <p:cNvPr id="25" name="Dòng 6"/>
              <p:cNvSpPr>
                <a:spLocks noChangeShapeType="1"/>
              </p:cNvSpPr>
              <p:nvPr/>
            </p:nvSpPr>
            <p:spPr bwMode="auto">
              <a:xfrm flipV="1">
                <a:off x="2411413" y="6283770"/>
                <a:ext cx="6350" cy="1270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vi-VN"/>
              </a:p>
            </p:txBody>
          </p:sp>
          <p:sp>
            <p:nvSpPr>
              <p:cNvPr id="26" name="Hình tự do 32"/>
              <p:cNvSpPr/>
              <p:nvPr/>
            </p:nvSpPr>
            <p:spPr bwMode="auto">
              <a:xfrm flipH="1">
                <a:off x="2051052" y="5522596"/>
                <a:ext cx="892175" cy="895542"/>
              </a:xfrm>
              <a:custGeom>
                <a:avLst/>
                <a:gdLst>
                  <a:gd name="T0" fmla="*/ 242 w 264"/>
                  <a:gd name="T1" fmla="*/ 157 h 264"/>
                  <a:gd name="T2" fmla="*/ 259 w 264"/>
                  <a:gd name="T3" fmla="*/ 128 h 264"/>
                  <a:gd name="T4" fmla="*/ 238 w 264"/>
                  <a:gd name="T5" fmla="*/ 66 h 264"/>
                  <a:gd name="T6" fmla="*/ 192 w 264"/>
                  <a:gd name="T7" fmla="*/ 20 h 264"/>
                  <a:gd name="T8" fmla="*/ 158 w 264"/>
                  <a:gd name="T9" fmla="*/ 23 h 264"/>
                  <a:gd name="T10" fmla="*/ 157 w 264"/>
                  <a:gd name="T11" fmla="*/ 23 h 264"/>
                  <a:gd name="T12" fmla="*/ 156 w 264"/>
                  <a:gd name="T13" fmla="*/ 23 h 264"/>
                  <a:gd name="T14" fmla="*/ 128 w 264"/>
                  <a:gd name="T15" fmla="*/ 5 h 264"/>
                  <a:gd name="T16" fmla="*/ 66 w 264"/>
                  <a:gd name="T17" fmla="*/ 26 h 264"/>
                  <a:gd name="T18" fmla="*/ 20 w 264"/>
                  <a:gd name="T19" fmla="*/ 72 h 264"/>
                  <a:gd name="T20" fmla="*/ 23 w 264"/>
                  <a:gd name="T21" fmla="*/ 106 h 264"/>
                  <a:gd name="T22" fmla="*/ 23 w 264"/>
                  <a:gd name="T23" fmla="*/ 107 h 264"/>
                  <a:gd name="T24" fmla="*/ 22 w 264"/>
                  <a:gd name="T25" fmla="*/ 108 h 264"/>
                  <a:gd name="T26" fmla="*/ 5 w 264"/>
                  <a:gd name="T27" fmla="*/ 136 h 264"/>
                  <a:gd name="T28" fmla="*/ 26 w 264"/>
                  <a:gd name="T29" fmla="*/ 198 h 264"/>
                  <a:gd name="T30" fmla="*/ 72 w 264"/>
                  <a:gd name="T31" fmla="*/ 244 h 264"/>
                  <a:gd name="T32" fmla="*/ 106 w 264"/>
                  <a:gd name="T33" fmla="*/ 241 h 264"/>
                  <a:gd name="T34" fmla="*/ 107 w 264"/>
                  <a:gd name="T35" fmla="*/ 242 h 264"/>
                  <a:gd name="T36" fmla="*/ 108 w 264"/>
                  <a:gd name="T37" fmla="*/ 242 h 264"/>
                  <a:gd name="T38" fmla="*/ 136 w 264"/>
                  <a:gd name="T39" fmla="*/ 259 h 264"/>
                  <a:gd name="T40" fmla="*/ 198 w 264"/>
                  <a:gd name="T41" fmla="*/ 238 h 264"/>
                  <a:gd name="T42" fmla="*/ 244 w 264"/>
                  <a:gd name="T43" fmla="*/ 192 h 264"/>
                  <a:gd name="T44" fmla="*/ 241 w 264"/>
                  <a:gd name="T45" fmla="*/ 159 h 264"/>
                  <a:gd name="T46" fmla="*/ 241 w 264"/>
                  <a:gd name="T47" fmla="*/ 158 h 264"/>
                  <a:gd name="T48" fmla="*/ 242 w 264"/>
                  <a:gd name="T49" fmla="*/ 157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64" h="264">
                    <a:moveTo>
                      <a:pt x="242" y="157"/>
                    </a:moveTo>
                    <a:cubicBezTo>
                      <a:pt x="250" y="149"/>
                      <a:pt x="256" y="139"/>
                      <a:pt x="259" y="128"/>
                    </a:cubicBezTo>
                    <a:cubicBezTo>
                      <a:pt x="264" y="107"/>
                      <a:pt x="255" y="85"/>
                      <a:pt x="238" y="66"/>
                    </a:cubicBezTo>
                    <a:cubicBezTo>
                      <a:pt x="229" y="42"/>
                      <a:pt x="213" y="25"/>
                      <a:pt x="192" y="20"/>
                    </a:cubicBezTo>
                    <a:cubicBezTo>
                      <a:pt x="181" y="18"/>
                      <a:pt x="170" y="19"/>
                      <a:pt x="158" y="23"/>
                    </a:cubicBezTo>
                    <a:cubicBezTo>
                      <a:pt x="157" y="23"/>
                      <a:pt x="157" y="23"/>
                      <a:pt x="157" y="23"/>
                    </a:cubicBezTo>
                    <a:cubicBezTo>
                      <a:pt x="156" y="23"/>
                      <a:pt x="156" y="23"/>
                      <a:pt x="156" y="23"/>
                    </a:cubicBezTo>
                    <a:cubicBezTo>
                      <a:pt x="148" y="14"/>
                      <a:pt x="139" y="8"/>
                      <a:pt x="128" y="5"/>
                    </a:cubicBezTo>
                    <a:cubicBezTo>
                      <a:pt x="107" y="0"/>
                      <a:pt x="85" y="9"/>
                      <a:pt x="66" y="26"/>
                    </a:cubicBezTo>
                    <a:cubicBezTo>
                      <a:pt x="42" y="35"/>
                      <a:pt x="25" y="51"/>
                      <a:pt x="20" y="72"/>
                    </a:cubicBezTo>
                    <a:cubicBezTo>
                      <a:pt x="17" y="83"/>
                      <a:pt x="19" y="95"/>
                      <a:pt x="23" y="106"/>
                    </a:cubicBezTo>
                    <a:cubicBezTo>
                      <a:pt x="23" y="107"/>
                      <a:pt x="23" y="107"/>
                      <a:pt x="23" y="107"/>
                    </a:cubicBezTo>
                    <a:cubicBezTo>
                      <a:pt x="22" y="108"/>
                      <a:pt x="22" y="108"/>
                      <a:pt x="22" y="108"/>
                    </a:cubicBezTo>
                    <a:cubicBezTo>
                      <a:pt x="14" y="116"/>
                      <a:pt x="8" y="125"/>
                      <a:pt x="5" y="136"/>
                    </a:cubicBezTo>
                    <a:cubicBezTo>
                      <a:pt x="0" y="157"/>
                      <a:pt x="9" y="179"/>
                      <a:pt x="26" y="198"/>
                    </a:cubicBezTo>
                    <a:cubicBezTo>
                      <a:pt x="35" y="222"/>
                      <a:pt x="51" y="239"/>
                      <a:pt x="72" y="244"/>
                    </a:cubicBezTo>
                    <a:cubicBezTo>
                      <a:pt x="83" y="247"/>
                      <a:pt x="94" y="246"/>
                      <a:pt x="106" y="241"/>
                    </a:cubicBezTo>
                    <a:cubicBezTo>
                      <a:pt x="107" y="242"/>
                      <a:pt x="107" y="242"/>
                      <a:pt x="107" y="242"/>
                    </a:cubicBezTo>
                    <a:cubicBezTo>
                      <a:pt x="108" y="242"/>
                      <a:pt x="108" y="242"/>
                      <a:pt x="108" y="242"/>
                    </a:cubicBezTo>
                    <a:cubicBezTo>
                      <a:pt x="116" y="250"/>
                      <a:pt x="125" y="257"/>
                      <a:pt x="136" y="259"/>
                    </a:cubicBezTo>
                    <a:cubicBezTo>
                      <a:pt x="157" y="264"/>
                      <a:pt x="179" y="256"/>
                      <a:pt x="198" y="238"/>
                    </a:cubicBezTo>
                    <a:cubicBezTo>
                      <a:pt x="222" y="229"/>
                      <a:pt x="239" y="213"/>
                      <a:pt x="244" y="192"/>
                    </a:cubicBezTo>
                    <a:cubicBezTo>
                      <a:pt x="247" y="181"/>
                      <a:pt x="245" y="170"/>
                      <a:pt x="241" y="159"/>
                    </a:cubicBezTo>
                    <a:cubicBezTo>
                      <a:pt x="241" y="158"/>
                      <a:pt x="241" y="158"/>
                      <a:pt x="241" y="158"/>
                    </a:cubicBezTo>
                    <a:lnTo>
                      <a:pt x="242" y="157"/>
                    </a:lnTo>
                    <a:close/>
                  </a:path>
                </a:pathLst>
              </a:custGeom>
              <a:gradFill flip="none" rotWithShape="1">
                <a:gsLst>
                  <a:gs pos="0">
                    <a:schemeClr val="accent1">
                      <a:lumMod val="75000"/>
                    </a:schemeClr>
                  </a:gs>
                  <a:gs pos="100000">
                    <a:schemeClr val="accent1">
                      <a:lumMod val="60000"/>
                      <a:lumOff val="40000"/>
                    </a:schemeClr>
                  </a:gs>
                </a:gsLst>
                <a:path path="circle">
                  <a:fillToRect l="50000" t="50000" r="50000" b="50000"/>
                </a:path>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vi-VN"/>
              </a:p>
            </p:txBody>
          </p:sp>
          <p:sp>
            <p:nvSpPr>
              <p:cNvPr id="27" name="Hình tự do 33"/>
              <p:cNvSpPr/>
              <p:nvPr/>
            </p:nvSpPr>
            <p:spPr bwMode="auto">
              <a:xfrm flipH="1">
                <a:off x="2216501" y="5688259"/>
                <a:ext cx="561276" cy="564216"/>
              </a:xfrm>
              <a:custGeom>
                <a:avLst/>
                <a:gdLst>
                  <a:gd name="T0" fmla="*/ 93 w 95"/>
                  <a:gd name="T1" fmla="*/ 45 h 95"/>
                  <a:gd name="T2" fmla="*/ 92 w 95"/>
                  <a:gd name="T3" fmla="*/ 32 h 95"/>
                  <a:gd name="T4" fmla="*/ 75 w 95"/>
                  <a:gd name="T5" fmla="*/ 17 h 95"/>
                  <a:gd name="T6" fmla="*/ 58 w 95"/>
                  <a:gd name="T7" fmla="*/ 1 h 95"/>
                  <a:gd name="T8" fmla="*/ 45 w 95"/>
                  <a:gd name="T9" fmla="*/ 2 h 95"/>
                  <a:gd name="T10" fmla="*/ 32 w 95"/>
                  <a:gd name="T11" fmla="*/ 3 h 95"/>
                  <a:gd name="T12" fmla="*/ 16 w 95"/>
                  <a:gd name="T13" fmla="*/ 20 h 95"/>
                  <a:gd name="T14" fmla="*/ 1 w 95"/>
                  <a:gd name="T15" fmla="*/ 37 h 95"/>
                  <a:gd name="T16" fmla="*/ 2 w 95"/>
                  <a:gd name="T17" fmla="*/ 50 h 95"/>
                  <a:gd name="T18" fmla="*/ 2 w 95"/>
                  <a:gd name="T19" fmla="*/ 63 h 95"/>
                  <a:gd name="T20" fmla="*/ 19 w 95"/>
                  <a:gd name="T21" fmla="*/ 79 h 95"/>
                  <a:gd name="T22" fmla="*/ 36 w 95"/>
                  <a:gd name="T23" fmla="*/ 94 h 95"/>
                  <a:gd name="T24" fmla="*/ 50 w 95"/>
                  <a:gd name="T25" fmla="*/ 93 h 95"/>
                  <a:gd name="T26" fmla="*/ 63 w 95"/>
                  <a:gd name="T27" fmla="*/ 93 h 95"/>
                  <a:gd name="T28" fmla="*/ 78 w 95"/>
                  <a:gd name="T29" fmla="*/ 76 h 95"/>
                  <a:gd name="T30" fmla="*/ 94 w 95"/>
                  <a:gd name="T31" fmla="*/ 59 h 95"/>
                  <a:gd name="T32" fmla="*/ 93 w 95"/>
                  <a:gd name="T33" fmla="*/ 4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5" h="95">
                    <a:moveTo>
                      <a:pt x="93" y="45"/>
                    </a:moveTo>
                    <a:cubicBezTo>
                      <a:pt x="94" y="41"/>
                      <a:pt x="94" y="36"/>
                      <a:pt x="92" y="32"/>
                    </a:cubicBezTo>
                    <a:cubicBezTo>
                      <a:pt x="90" y="25"/>
                      <a:pt x="83" y="20"/>
                      <a:pt x="75" y="17"/>
                    </a:cubicBezTo>
                    <a:cubicBezTo>
                      <a:pt x="71" y="9"/>
                      <a:pt x="66" y="3"/>
                      <a:pt x="58" y="1"/>
                    </a:cubicBezTo>
                    <a:cubicBezTo>
                      <a:pt x="54" y="0"/>
                      <a:pt x="49" y="1"/>
                      <a:pt x="45" y="2"/>
                    </a:cubicBezTo>
                    <a:cubicBezTo>
                      <a:pt x="40" y="1"/>
                      <a:pt x="36" y="1"/>
                      <a:pt x="32" y="3"/>
                    </a:cubicBezTo>
                    <a:cubicBezTo>
                      <a:pt x="24" y="5"/>
                      <a:pt x="19" y="11"/>
                      <a:pt x="16" y="20"/>
                    </a:cubicBezTo>
                    <a:cubicBezTo>
                      <a:pt x="8" y="24"/>
                      <a:pt x="3" y="29"/>
                      <a:pt x="1" y="37"/>
                    </a:cubicBezTo>
                    <a:cubicBezTo>
                      <a:pt x="0" y="41"/>
                      <a:pt x="0" y="46"/>
                      <a:pt x="2" y="50"/>
                    </a:cubicBezTo>
                    <a:cubicBezTo>
                      <a:pt x="1" y="55"/>
                      <a:pt x="1" y="59"/>
                      <a:pt x="2" y="63"/>
                    </a:cubicBezTo>
                    <a:cubicBezTo>
                      <a:pt x="5" y="71"/>
                      <a:pt x="11" y="76"/>
                      <a:pt x="19" y="79"/>
                    </a:cubicBezTo>
                    <a:cubicBezTo>
                      <a:pt x="23" y="87"/>
                      <a:pt x="29" y="92"/>
                      <a:pt x="36" y="94"/>
                    </a:cubicBezTo>
                    <a:cubicBezTo>
                      <a:pt x="41" y="95"/>
                      <a:pt x="45" y="95"/>
                      <a:pt x="50" y="93"/>
                    </a:cubicBezTo>
                    <a:cubicBezTo>
                      <a:pt x="54" y="94"/>
                      <a:pt x="59" y="94"/>
                      <a:pt x="63" y="93"/>
                    </a:cubicBezTo>
                    <a:cubicBezTo>
                      <a:pt x="70" y="90"/>
                      <a:pt x="75" y="84"/>
                      <a:pt x="78" y="76"/>
                    </a:cubicBezTo>
                    <a:cubicBezTo>
                      <a:pt x="86" y="72"/>
                      <a:pt x="92" y="66"/>
                      <a:pt x="94" y="59"/>
                    </a:cubicBezTo>
                    <a:cubicBezTo>
                      <a:pt x="95" y="54"/>
                      <a:pt x="94" y="50"/>
                      <a:pt x="93" y="4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vi-VN"/>
              </a:p>
            </p:txBody>
          </p:sp>
          <p:sp>
            <p:nvSpPr>
              <p:cNvPr id="28" name="Hình tự do 32"/>
              <p:cNvSpPr/>
              <p:nvPr/>
            </p:nvSpPr>
            <p:spPr bwMode="auto">
              <a:xfrm flipH="1">
                <a:off x="2304860" y="5777362"/>
                <a:ext cx="384558" cy="386010"/>
              </a:xfrm>
              <a:custGeom>
                <a:avLst/>
                <a:gdLst>
                  <a:gd name="T0" fmla="*/ 242 w 264"/>
                  <a:gd name="T1" fmla="*/ 157 h 264"/>
                  <a:gd name="T2" fmla="*/ 259 w 264"/>
                  <a:gd name="T3" fmla="*/ 128 h 264"/>
                  <a:gd name="T4" fmla="*/ 238 w 264"/>
                  <a:gd name="T5" fmla="*/ 66 h 264"/>
                  <a:gd name="T6" fmla="*/ 192 w 264"/>
                  <a:gd name="T7" fmla="*/ 20 h 264"/>
                  <a:gd name="T8" fmla="*/ 158 w 264"/>
                  <a:gd name="T9" fmla="*/ 23 h 264"/>
                  <a:gd name="T10" fmla="*/ 157 w 264"/>
                  <a:gd name="T11" fmla="*/ 23 h 264"/>
                  <a:gd name="T12" fmla="*/ 156 w 264"/>
                  <a:gd name="T13" fmla="*/ 23 h 264"/>
                  <a:gd name="T14" fmla="*/ 128 w 264"/>
                  <a:gd name="T15" fmla="*/ 5 h 264"/>
                  <a:gd name="T16" fmla="*/ 66 w 264"/>
                  <a:gd name="T17" fmla="*/ 26 h 264"/>
                  <a:gd name="T18" fmla="*/ 20 w 264"/>
                  <a:gd name="T19" fmla="*/ 72 h 264"/>
                  <a:gd name="T20" fmla="*/ 23 w 264"/>
                  <a:gd name="T21" fmla="*/ 106 h 264"/>
                  <a:gd name="T22" fmla="*/ 23 w 264"/>
                  <a:gd name="T23" fmla="*/ 107 h 264"/>
                  <a:gd name="T24" fmla="*/ 22 w 264"/>
                  <a:gd name="T25" fmla="*/ 108 h 264"/>
                  <a:gd name="T26" fmla="*/ 5 w 264"/>
                  <a:gd name="T27" fmla="*/ 136 h 264"/>
                  <a:gd name="T28" fmla="*/ 26 w 264"/>
                  <a:gd name="T29" fmla="*/ 198 h 264"/>
                  <a:gd name="T30" fmla="*/ 72 w 264"/>
                  <a:gd name="T31" fmla="*/ 244 h 264"/>
                  <a:gd name="T32" fmla="*/ 106 w 264"/>
                  <a:gd name="T33" fmla="*/ 241 h 264"/>
                  <a:gd name="T34" fmla="*/ 107 w 264"/>
                  <a:gd name="T35" fmla="*/ 242 h 264"/>
                  <a:gd name="T36" fmla="*/ 108 w 264"/>
                  <a:gd name="T37" fmla="*/ 242 h 264"/>
                  <a:gd name="T38" fmla="*/ 136 w 264"/>
                  <a:gd name="T39" fmla="*/ 259 h 264"/>
                  <a:gd name="T40" fmla="*/ 198 w 264"/>
                  <a:gd name="T41" fmla="*/ 238 h 264"/>
                  <a:gd name="T42" fmla="*/ 244 w 264"/>
                  <a:gd name="T43" fmla="*/ 192 h 264"/>
                  <a:gd name="T44" fmla="*/ 241 w 264"/>
                  <a:gd name="T45" fmla="*/ 159 h 264"/>
                  <a:gd name="T46" fmla="*/ 241 w 264"/>
                  <a:gd name="T47" fmla="*/ 158 h 264"/>
                  <a:gd name="T48" fmla="*/ 242 w 264"/>
                  <a:gd name="T49" fmla="*/ 157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64" h="264">
                    <a:moveTo>
                      <a:pt x="242" y="157"/>
                    </a:moveTo>
                    <a:cubicBezTo>
                      <a:pt x="250" y="149"/>
                      <a:pt x="256" y="139"/>
                      <a:pt x="259" y="128"/>
                    </a:cubicBezTo>
                    <a:cubicBezTo>
                      <a:pt x="264" y="107"/>
                      <a:pt x="255" y="85"/>
                      <a:pt x="238" y="66"/>
                    </a:cubicBezTo>
                    <a:cubicBezTo>
                      <a:pt x="229" y="42"/>
                      <a:pt x="213" y="25"/>
                      <a:pt x="192" y="20"/>
                    </a:cubicBezTo>
                    <a:cubicBezTo>
                      <a:pt x="181" y="18"/>
                      <a:pt x="170" y="19"/>
                      <a:pt x="158" y="23"/>
                    </a:cubicBezTo>
                    <a:cubicBezTo>
                      <a:pt x="157" y="23"/>
                      <a:pt x="157" y="23"/>
                      <a:pt x="157" y="23"/>
                    </a:cubicBezTo>
                    <a:cubicBezTo>
                      <a:pt x="156" y="23"/>
                      <a:pt x="156" y="23"/>
                      <a:pt x="156" y="23"/>
                    </a:cubicBezTo>
                    <a:cubicBezTo>
                      <a:pt x="148" y="14"/>
                      <a:pt x="139" y="8"/>
                      <a:pt x="128" y="5"/>
                    </a:cubicBezTo>
                    <a:cubicBezTo>
                      <a:pt x="107" y="0"/>
                      <a:pt x="85" y="9"/>
                      <a:pt x="66" y="26"/>
                    </a:cubicBezTo>
                    <a:cubicBezTo>
                      <a:pt x="42" y="35"/>
                      <a:pt x="25" y="51"/>
                      <a:pt x="20" y="72"/>
                    </a:cubicBezTo>
                    <a:cubicBezTo>
                      <a:pt x="17" y="83"/>
                      <a:pt x="19" y="95"/>
                      <a:pt x="23" y="106"/>
                    </a:cubicBezTo>
                    <a:cubicBezTo>
                      <a:pt x="23" y="107"/>
                      <a:pt x="23" y="107"/>
                      <a:pt x="23" y="107"/>
                    </a:cubicBezTo>
                    <a:cubicBezTo>
                      <a:pt x="22" y="108"/>
                      <a:pt x="22" y="108"/>
                      <a:pt x="22" y="108"/>
                    </a:cubicBezTo>
                    <a:cubicBezTo>
                      <a:pt x="14" y="116"/>
                      <a:pt x="8" y="125"/>
                      <a:pt x="5" y="136"/>
                    </a:cubicBezTo>
                    <a:cubicBezTo>
                      <a:pt x="0" y="157"/>
                      <a:pt x="9" y="179"/>
                      <a:pt x="26" y="198"/>
                    </a:cubicBezTo>
                    <a:cubicBezTo>
                      <a:pt x="35" y="222"/>
                      <a:pt x="51" y="239"/>
                      <a:pt x="72" y="244"/>
                    </a:cubicBezTo>
                    <a:cubicBezTo>
                      <a:pt x="83" y="247"/>
                      <a:pt x="94" y="246"/>
                      <a:pt x="106" y="241"/>
                    </a:cubicBezTo>
                    <a:cubicBezTo>
                      <a:pt x="107" y="242"/>
                      <a:pt x="107" y="242"/>
                      <a:pt x="107" y="242"/>
                    </a:cubicBezTo>
                    <a:cubicBezTo>
                      <a:pt x="108" y="242"/>
                      <a:pt x="108" y="242"/>
                      <a:pt x="108" y="242"/>
                    </a:cubicBezTo>
                    <a:cubicBezTo>
                      <a:pt x="116" y="250"/>
                      <a:pt x="125" y="257"/>
                      <a:pt x="136" y="259"/>
                    </a:cubicBezTo>
                    <a:cubicBezTo>
                      <a:pt x="157" y="264"/>
                      <a:pt x="179" y="256"/>
                      <a:pt x="198" y="238"/>
                    </a:cubicBezTo>
                    <a:cubicBezTo>
                      <a:pt x="222" y="229"/>
                      <a:pt x="239" y="213"/>
                      <a:pt x="244" y="192"/>
                    </a:cubicBezTo>
                    <a:cubicBezTo>
                      <a:pt x="247" y="181"/>
                      <a:pt x="245" y="170"/>
                      <a:pt x="241" y="159"/>
                    </a:cubicBezTo>
                    <a:cubicBezTo>
                      <a:pt x="241" y="158"/>
                      <a:pt x="241" y="158"/>
                      <a:pt x="241" y="158"/>
                    </a:cubicBezTo>
                    <a:lnTo>
                      <a:pt x="242" y="157"/>
                    </a:lnTo>
                    <a:close/>
                  </a:path>
                </a:pathLst>
              </a:custGeom>
              <a:solidFill>
                <a:schemeClr val="accent1">
                  <a:lumMod val="75000"/>
                </a:schemeClr>
              </a:solidFill>
              <a:ln>
                <a:noFill/>
              </a:ln>
            </p:spPr>
            <p:txBody>
              <a:bodyPr vert="horz" wrap="square" lIns="91440" tIns="45720" rIns="91440" bIns="45720" numCol="1" anchor="t" anchorCtr="0" compatLnSpc="1"/>
              <a:lstStyle/>
              <a:p>
                <a:endParaRPr lang="vi-VN"/>
              </a:p>
            </p:txBody>
          </p:sp>
          <p:sp>
            <p:nvSpPr>
              <p:cNvPr id="29" name="Hình bầu dục 28"/>
              <p:cNvSpPr/>
              <p:nvPr/>
            </p:nvSpPr>
            <p:spPr>
              <a:xfrm>
                <a:off x="2420939" y="5894167"/>
                <a:ext cx="152400" cy="152400"/>
              </a:xfrm>
              <a:prstGeom prst="ellipse">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sp>
          <p:nvSpPr>
            <p:cNvPr id="30" name="Hình tự do 29"/>
            <p:cNvSpPr/>
            <p:nvPr/>
          </p:nvSpPr>
          <p:spPr bwMode="auto">
            <a:xfrm rot="21370907">
              <a:off x="453244" y="1821965"/>
              <a:ext cx="173372" cy="171307"/>
            </a:xfrm>
            <a:custGeom>
              <a:avLst/>
              <a:gdLst>
                <a:gd name="T0" fmla="*/ 54 w 54"/>
                <a:gd name="T1" fmla="*/ 31 h 54"/>
                <a:gd name="T2" fmla="*/ 50 w 54"/>
                <a:gd name="T3" fmla="*/ 26 h 54"/>
                <a:gd name="T4" fmla="*/ 54 w 54"/>
                <a:gd name="T5" fmla="*/ 22 h 54"/>
                <a:gd name="T6" fmla="*/ 43 w 54"/>
                <a:gd name="T7" fmla="*/ 18 h 54"/>
                <a:gd name="T8" fmla="*/ 47 w 54"/>
                <a:gd name="T9" fmla="*/ 8 h 54"/>
                <a:gd name="T10" fmla="*/ 39 w 54"/>
                <a:gd name="T11" fmla="*/ 9 h 54"/>
                <a:gd name="T12" fmla="*/ 37 w 54"/>
                <a:gd name="T13" fmla="*/ 1 h 54"/>
                <a:gd name="T14" fmla="*/ 30 w 54"/>
                <a:gd name="T15" fmla="*/ 6 h 54"/>
                <a:gd name="T16" fmla="*/ 25 w 54"/>
                <a:gd name="T17" fmla="*/ 0 h 54"/>
                <a:gd name="T18" fmla="*/ 21 w 54"/>
                <a:gd name="T19" fmla="*/ 6 h 54"/>
                <a:gd name="T20" fmla="*/ 15 w 54"/>
                <a:gd name="T21" fmla="*/ 2 h 54"/>
                <a:gd name="T22" fmla="*/ 14 w 54"/>
                <a:gd name="T23" fmla="*/ 11 h 54"/>
                <a:gd name="T24" fmla="*/ 5 w 54"/>
                <a:gd name="T25" fmla="*/ 10 h 54"/>
                <a:gd name="T26" fmla="*/ 9 w 54"/>
                <a:gd name="T27" fmla="*/ 19 h 54"/>
                <a:gd name="T28" fmla="*/ 0 w 54"/>
                <a:gd name="T29" fmla="*/ 23 h 54"/>
                <a:gd name="T30" fmla="*/ 4 w 54"/>
                <a:gd name="T31" fmla="*/ 27 h 54"/>
                <a:gd name="T32" fmla="*/ 0 w 54"/>
                <a:gd name="T33" fmla="*/ 32 h 54"/>
                <a:gd name="T34" fmla="*/ 11 w 54"/>
                <a:gd name="T35" fmla="*/ 36 h 54"/>
                <a:gd name="T36" fmla="*/ 8 w 54"/>
                <a:gd name="T37" fmla="*/ 46 h 54"/>
                <a:gd name="T38" fmla="*/ 15 w 54"/>
                <a:gd name="T39" fmla="*/ 45 h 54"/>
                <a:gd name="T40" fmla="*/ 17 w 54"/>
                <a:gd name="T41" fmla="*/ 52 h 54"/>
                <a:gd name="T42" fmla="*/ 24 w 54"/>
                <a:gd name="T43" fmla="*/ 48 h 54"/>
                <a:gd name="T44" fmla="*/ 29 w 54"/>
                <a:gd name="T45" fmla="*/ 54 h 54"/>
                <a:gd name="T46" fmla="*/ 33 w 54"/>
                <a:gd name="T47" fmla="*/ 48 h 54"/>
                <a:gd name="T48" fmla="*/ 39 w 54"/>
                <a:gd name="T49" fmla="*/ 51 h 54"/>
                <a:gd name="T50" fmla="*/ 40 w 54"/>
                <a:gd name="T51" fmla="*/ 43 h 54"/>
                <a:gd name="T52" fmla="*/ 49 w 54"/>
                <a:gd name="T53" fmla="*/ 43 h 54"/>
                <a:gd name="T54" fmla="*/ 46 w 54"/>
                <a:gd name="T55" fmla="*/ 35 h 54"/>
                <a:gd name="T56" fmla="*/ 54 w 54"/>
                <a:gd name="T57" fmla="*/ 3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4" h="54">
                  <a:moveTo>
                    <a:pt x="54" y="31"/>
                  </a:moveTo>
                  <a:cubicBezTo>
                    <a:pt x="54" y="29"/>
                    <a:pt x="53" y="28"/>
                    <a:pt x="50" y="26"/>
                  </a:cubicBezTo>
                  <a:cubicBezTo>
                    <a:pt x="53" y="25"/>
                    <a:pt x="54" y="23"/>
                    <a:pt x="54" y="22"/>
                  </a:cubicBezTo>
                  <a:cubicBezTo>
                    <a:pt x="53" y="20"/>
                    <a:pt x="49" y="18"/>
                    <a:pt x="43" y="18"/>
                  </a:cubicBezTo>
                  <a:cubicBezTo>
                    <a:pt x="47" y="13"/>
                    <a:pt x="48" y="9"/>
                    <a:pt x="47" y="8"/>
                  </a:cubicBezTo>
                  <a:cubicBezTo>
                    <a:pt x="45" y="7"/>
                    <a:pt x="43" y="7"/>
                    <a:pt x="39" y="9"/>
                  </a:cubicBezTo>
                  <a:cubicBezTo>
                    <a:pt x="39" y="5"/>
                    <a:pt x="39" y="2"/>
                    <a:pt x="37" y="1"/>
                  </a:cubicBezTo>
                  <a:cubicBezTo>
                    <a:pt x="35" y="1"/>
                    <a:pt x="33" y="3"/>
                    <a:pt x="30" y="6"/>
                  </a:cubicBezTo>
                  <a:cubicBezTo>
                    <a:pt x="29" y="2"/>
                    <a:pt x="27" y="0"/>
                    <a:pt x="25" y="0"/>
                  </a:cubicBezTo>
                  <a:cubicBezTo>
                    <a:pt x="24" y="0"/>
                    <a:pt x="22" y="2"/>
                    <a:pt x="21" y="6"/>
                  </a:cubicBezTo>
                  <a:cubicBezTo>
                    <a:pt x="19" y="3"/>
                    <a:pt x="16" y="2"/>
                    <a:pt x="15" y="2"/>
                  </a:cubicBezTo>
                  <a:cubicBezTo>
                    <a:pt x="13" y="3"/>
                    <a:pt x="13" y="6"/>
                    <a:pt x="14" y="11"/>
                  </a:cubicBezTo>
                  <a:cubicBezTo>
                    <a:pt x="10" y="9"/>
                    <a:pt x="6" y="9"/>
                    <a:pt x="5" y="10"/>
                  </a:cubicBezTo>
                  <a:cubicBezTo>
                    <a:pt x="4" y="12"/>
                    <a:pt x="5" y="15"/>
                    <a:pt x="9" y="19"/>
                  </a:cubicBezTo>
                  <a:cubicBezTo>
                    <a:pt x="4" y="20"/>
                    <a:pt x="0" y="21"/>
                    <a:pt x="0" y="23"/>
                  </a:cubicBezTo>
                  <a:cubicBezTo>
                    <a:pt x="0" y="24"/>
                    <a:pt x="1" y="26"/>
                    <a:pt x="4" y="27"/>
                  </a:cubicBezTo>
                  <a:cubicBezTo>
                    <a:pt x="1" y="29"/>
                    <a:pt x="0" y="31"/>
                    <a:pt x="0" y="32"/>
                  </a:cubicBezTo>
                  <a:cubicBezTo>
                    <a:pt x="1" y="34"/>
                    <a:pt x="5" y="35"/>
                    <a:pt x="11" y="36"/>
                  </a:cubicBezTo>
                  <a:cubicBezTo>
                    <a:pt x="7" y="41"/>
                    <a:pt x="6" y="45"/>
                    <a:pt x="8" y="46"/>
                  </a:cubicBezTo>
                  <a:cubicBezTo>
                    <a:pt x="9" y="47"/>
                    <a:pt x="12" y="47"/>
                    <a:pt x="15" y="45"/>
                  </a:cubicBezTo>
                  <a:cubicBezTo>
                    <a:pt x="15" y="49"/>
                    <a:pt x="16" y="52"/>
                    <a:pt x="17" y="52"/>
                  </a:cubicBezTo>
                  <a:cubicBezTo>
                    <a:pt x="19" y="53"/>
                    <a:pt x="21" y="51"/>
                    <a:pt x="24" y="48"/>
                  </a:cubicBezTo>
                  <a:cubicBezTo>
                    <a:pt x="25" y="52"/>
                    <a:pt x="27" y="54"/>
                    <a:pt x="29" y="54"/>
                  </a:cubicBezTo>
                  <a:cubicBezTo>
                    <a:pt x="30" y="54"/>
                    <a:pt x="32" y="52"/>
                    <a:pt x="33" y="48"/>
                  </a:cubicBezTo>
                  <a:cubicBezTo>
                    <a:pt x="35" y="51"/>
                    <a:pt x="38" y="52"/>
                    <a:pt x="39" y="51"/>
                  </a:cubicBezTo>
                  <a:cubicBezTo>
                    <a:pt x="41" y="51"/>
                    <a:pt x="41" y="47"/>
                    <a:pt x="40" y="43"/>
                  </a:cubicBezTo>
                  <a:cubicBezTo>
                    <a:pt x="45" y="44"/>
                    <a:pt x="48" y="45"/>
                    <a:pt x="49" y="43"/>
                  </a:cubicBezTo>
                  <a:cubicBezTo>
                    <a:pt x="50" y="42"/>
                    <a:pt x="49" y="39"/>
                    <a:pt x="46" y="35"/>
                  </a:cubicBezTo>
                  <a:cubicBezTo>
                    <a:pt x="51" y="34"/>
                    <a:pt x="54" y="33"/>
                    <a:pt x="54" y="31"/>
                  </a:cubicBezTo>
                  <a:close/>
                </a:path>
              </a:pathLst>
            </a:custGeom>
            <a:solidFill>
              <a:schemeClr val="accent2">
                <a:lumMod val="75000"/>
              </a:schemeClr>
            </a:solidFill>
            <a:ln>
              <a:noFill/>
            </a:ln>
          </p:spPr>
          <p:txBody>
            <a:bodyPr vert="horz" wrap="square" lIns="91440" tIns="45720" rIns="91440" bIns="45720" numCol="1" anchor="t" anchorCtr="0" compatLnSpc="1"/>
            <a:lstStyle/>
            <a:p>
              <a:endParaRPr lang="vi-VN"/>
            </a:p>
          </p:txBody>
        </p:sp>
        <p:sp>
          <p:nvSpPr>
            <p:cNvPr id="31" name="Hình tự do 30"/>
            <p:cNvSpPr/>
            <p:nvPr/>
          </p:nvSpPr>
          <p:spPr>
            <a:xfrm>
              <a:off x="-5482" y="3721714"/>
              <a:ext cx="572070" cy="2025949"/>
            </a:xfrm>
            <a:custGeom>
              <a:avLst/>
              <a:gdLst>
                <a:gd name="connsiteX0" fmla="*/ 571311 w 572070"/>
                <a:gd name="connsiteY0" fmla="*/ 698 h 2025949"/>
                <a:gd name="connsiteX1" fmla="*/ 535841 w 572070"/>
                <a:gd name="connsiteY1" fmla="*/ 157150 h 2025949"/>
                <a:gd name="connsiteX2" fmla="*/ 43954 w 572070"/>
                <a:gd name="connsiteY2" fmla="*/ 1914280 h 2025949"/>
                <a:gd name="connsiteX3" fmla="*/ 0 w 572070"/>
                <a:gd name="connsiteY3" fmla="*/ 2025949 h 2025949"/>
                <a:gd name="connsiteX4" fmla="*/ 0 w 572070"/>
                <a:gd name="connsiteY4" fmla="*/ 1931247 h 2025949"/>
                <a:gd name="connsiteX5" fmla="*/ 38961 w 572070"/>
                <a:gd name="connsiteY5" fmla="*/ 1823186 h 2025949"/>
                <a:gd name="connsiteX6" fmla="*/ 487112 w 572070"/>
                <a:gd name="connsiteY6" fmla="*/ 146883 h 2025949"/>
                <a:gd name="connsiteX7" fmla="*/ 571311 w 572070"/>
                <a:gd name="connsiteY7" fmla="*/ 698 h 2025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2070" h="2025949">
                  <a:moveTo>
                    <a:pt x="571311" y="698"/>
                  </a:moveTo>
                  <a:cubicBezTo>
                    <a:pt x="574851" y="6404"/>
                    <a:pt x="566519" y="47998"/>
                    <a:pt x="535841" y="157150"/>
                  </a:cubicBezTo>
                  <a:cubicBezTo>
                    <a:pt x="455308" y="443674"/>
                    <a:pt x="262063" y="1332539"/>
                    <a:pt x="43954" y="1914280"/>
                  </a:cubicBezTo>
                  <a:lnTo>
                    <a:pt x="0" y="2025949"/>
                  </a:lnTo>
                  <a:lnTo>
                    <a:pt x="0" y="1931247"/>
                  </a:lnTo>
                  <a:lnTo>
                    <a:pt x="38961" y="1823186"/>
                  </a:lnTo>
                  <a:cubicBezTo>
                    <a:pt x="257758" y="1197543"/>
                    <a:pt x="459012" y="348382"/>
                    <a:pt x="487112" y="146883"/>
                  </a:cubicBezTo>
                  <a:cubicBezTo>
                    <a:pt x="498274" y="149283"/>
                    <a:pt x="563523" y="-11856"/>
                    <a:pt x="571311" y="698"/>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32" name="Hình tự do 31"/>
            <p:cNvSpPr/>
            <p:nvPr/>
          </p:nvSpPr>
          <p:spPr>
            <a:xfrm>
              <a:off x="404351" y="4895423"/>
              <a:ext cx="203734" cy="1962577"/>
            </a:xfrm>
            <a:custGeom>
              <a:avLst/>
              <a:gdLst>
                <a:gd name="connsiteX0" fmla="*/ 203734 w 203734"/>
                <a:gd name="connsiteY0" fmla="*/ 34 h 1962577"/>
                <a:gd name="connsiteX1" fmla="*/ 38502 w 203734"/>
                <a:gd name="connsiteY1" fmla="*/ 1942127 h 1962577"/>
                <a:gd name="connsiteX2" fmla="*/ 38124 w 203734"/>
                <a:gd name="connsiteY2" fmla="*/ 1962577 h 1962577"/>
                <a:gd name="connsiteX3" fmla="*/ 0 w 203734"/>
                <a:gd name="connsiteY3" fmla="*/ 1962577 h 1962577"/>
                <a:gd name="connsiteX4" fmla="*/ 861 w 203734"/>
                <a:gd name="connsiteY4" fmla="*/ 1930481 h 1962577"/>
                <a:gd name="connsiteX5" fmla="*/ 168890 w 203734"/>
                <a:gd name="connsiteY5" fmla="*/ 27735 h 1962577"/>
                <a:gd name="connsiteX6" fmla="*/ 203734 w 203734"/>
                <a:gd name="connsiteY6" fmla="*/ 34 h 1962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3734" h="1962577">
                  <a:moveTo>
                    <a:pt x="203734" y="34"/>
                  </a:moveTo>
                  <a:cubicBezTo>
                    <a:pt x="84994" y="510675"/>
                    <a:pt x="48957" y="1435542"/>
                    <a:pt x="38502" y="1942127"/>
                  </a:cubicBezTo>
                  <a:lnTo>
                    <a:pt x="38124" y="1962577"/>
                  </a:lnTo>
                  <a:lnTo>
                    <a:pt x="0" y="1962577"/>
                  </a:lnTo>
                  <a:lnTo>
                    <a:pt x="861" y="1930481"/>
                  </a:lnTo>
                  <a:cubicBezTo>
                    <a:pt x="15196" y="1428054"/>
                    <a:pt x="54378" y="534635"/>
                    <a:pt x="168890" y="27735"/>
                  </a:cubicBezTo>
                  <a:cubicBezTo>
                    <a:pt x="168890" y="27735"/>
                    <a:pt x="186897" y="-1137"/>
                    <a:pt x="203734" y="34"/>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nvGrpSpPr>
            <p:cNvPr id="33" name="Nhóm 32"/>
            <p:cNvGrpSpPr/>
            <p:nvPr/>
          </p:nvGrpSpPr>
          <p:grpSpPr>
            <a:xfrm rot="16304340" flipH="1">
              <a:off x="178634" y="4276817"/>
              <a:ext cx="888787" cy="885044"/>
              <a:chOff x="4277517" y="3752400"/>
              <a:chExt cx="1154448" cy="1149586"/>
            </a:xfrm>
          </p:grpSpPr>
          <p:sp>
            <p:nvSpPr>
              <p:cNvPr id="34" name="Hình tự do 33"/>
              <p:cNvSpPr/>
              <p:nvPr/>
            </p:nvSpPr>
            <p:spPr bwMode="auto">
              <a:xfrm rot="21259688" flipH="1">
                <a:off x="4277517" y="3752400"/>
                <a:ext cx="1154448" cy="1149586"/>
              </a:xfrm>
              <a:custGeom>
                <a:avLst/>
                <a:gdLst>
                  <a:gd name="T0" fmla="*/ 272 w 355"/>
                  <a:gd name="T1" fmla="*/ 16 h 352"/>
                  <a:gd name="T2" fmla="*/ 178 w 355"/>
                  <a:gd name="T3" fmla="*/ 41 h 352"/>
                  <a:gd name="T4" fmla="*/ 137 w 355"/>
                  <a:gd name="T5" fmla="*/ 36 h 352"/>
                  <a:gd name="T6" fmla="*/ 66 w 355"/>
                  <a:gd name="T7" fmla="*/ 51 h 352"/>
                  <a:gd name="T8" fmla="*/ 62 w 355"/>
                  <a:gd name="T9" fmla="*/ 142 h 352"/>
                  <a:gd name="T10" fmla="*/ 32 w 355"/>
                  <a:gd name="T11" fmla="*/ 251 h 352"/>
                  <a:gd name="T12" fmla="*/ 129 w 355"/>
                  <a:gd name="T13" fmla="*/ 291 h 352"/>
                  <a:gd name="T14" fmla="*/ 226 w 355"/>
                  <a:gd name="T15" fmla="*/ 350 h 352"/>
                  <a:gd name="T16" fmla="*/ 291 w 355"/>
                  <a:gd name="T17" fmla="*/ 262 h 352"/>
                  <a:gd name="T18" fmla="*/ 352 w 355"/>
                  <a:gd name="T19" fmla="*/ 207 h 352"/>
                  <a:gd name="T20" fmla="*/ 317 w 355"/>
                  <a:gd name="T21" fmla="*/ 117 h 352"/>
                  <a:gd name="T22" fmla="*/ 272 w 355"/>
                  <a:gd name="T23" fmla="*/ 16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5" h="352">
                    <a:moveTo>
                      <a:pt x="272" y="16"/>
                    </a:moveTo>
                    <a:cubicBezTo>
                      <a:pt x="230" y="0"/>
                      <a:pt x="208" y="40"/>
                      <a:pt x="178" y="41"/>
                    </a:cubicBezTo>
                    <a:cubicBezTo>
                      <a:pt x="163" y="42"/>
                      <a:pt x="150" y="39"/>
                      <a:pt x="137" y="36"/>
                    </a:cubicBezTo>
                    <a:cubicBezTo>
                      <a:pt x="110" y="30"/>
                      <a:pt x="86" y="24"/>
                      <a:pt x="66" y="51"/>
                    </a:cubicBezTo>
                    <a:cubicBezTo>
                      <a:pt x="40" y="89"/>
                      <a:pt x="77" y="121"/>
                      <a:pt x="62" y="142"/>
                    </a:cubicBezTo>
                    <a:cubicBezTo>
                      <a:pt x="47" y="163"/>
                      <a:pt x="0" y="212"/>
                      <a:pt x="32" y="251"/>
                    </a:cubicBezTo>
                    <a:cubicBezTo>
                      <a:pt x="63" y="289"/>
                      <a:pt x="102" y="274"/>
                      <a:pt x="129" y="291"/>
                    </a:cubicBezTo>
                    <a:cubicBezTo>
                      <a:pt x="156" y="308"/>
                      <a:pt x="180" y="352"/>
                      <a:pt x="226" y="350"/>
                    </a:cubicBezTo>
                    <a:cubicBezTo>
                      <a:pt x="269" y="348"/>
                      <a:pt x="253" y="270"/>
                      <a:pt x="291" y="262"/>
                    </a:cubicBezTo>
                    <a:cubicBezTo>
                      <a:pt x="321" y="255"/>
                      <a:pt x="349" y="233"/>
                      <a:pt x="352" y="207"/>
                    </a:cubicBezTo>
                    <a:cubicBezTo>
                      <a:pt x="355" y="182"/>
                      <a:pt x="322" y="150"/>
                      <a:pt x="317" y="117"/>
                    </a:cubicBezTo>
                    <a:cubicBezTo>
                      <a:pt x="314" y="94"/>
                      <a:pt x="301" y="27"/>
                      <a:pt x="272" y="16"/>
                    </a:cubicBezTo>
                  </a:path>
                </a:pathLst>
              </a:custGeom>
              <a:solidFill>
                <a:schemeClr val="accent1"/>
              </a:solidFill>
              <a:ln>
                <a:noFill/>
              </a:ln>
            </p:spPr>
            <p:txBody>
              <a:bodyPr vert="horz" wrap="square" lIns="91440" tIns="45720" rIns="91440" bIns="45720" numCol="1" anchor="t" anchorCtr="0" compatLnSpc="1"/>
              <a:lstStyle/>
              <a:p>
                <a:endParaRPr lang="vi-VN"/>
              </a:p>
            </p:txBody>
          </p:sp>
          <p:sp>
            <p:nvSpPr>
              <p:cNvPr id="35" name="Hình tự do 35"/>
              <p:cNvSpPr/>
              <p:nvPr/>
            </p:nvSpPr>
            <p:spPr bwMode="auto">
              <a:xfrm rot="18790958" flipH="1">
                <a:off x="4338999" y="3813623"/>
                <a:ext cx="1031484" cy="1027140"/>
              </a:xfrm>
              <a:custGeom>
                <a:avLst/>
                <a:gdLst>
                  <a:gd name="T0" fmla="*/ 272 w 355"/>
                  <a:gd name="T1" fmla="*/ 16 h 352"/>
                  <a:gd name="T2" fmla="*/ 178 w 355"/>
                  <a:gd name="T3" fmla="*/ 41 h 352"/>
                  <a:gd name="T4" fmla="*/ 137 w 355"/>
                  <a:gd name="T5" fmla="*/ 36 h 352"/>
                  <a:gd name="T6" fmla="*/ 66 w 355"/>
                  <a:gd name="T7" fmla="*/ 51 h 352"/>
                  <a:gd name="T8" fmla="*/ 62 w 355"/>
                  <a:gd name="T9" fmla="*/ 142 h 352"/>
                  <a:gd name="T10" fmla="*/ 32 w 355"/>
                  <a:gd name="T11" fmla="*/ 251 h 352"/>
                  <a:gd name="T12" fmla="*/ 129 w 355"/>
                  <a:gd name="T13" fmla="*/ 291 h 352"/>
                  <a:gd name="T14" fmla="*/ 226 w 355"/>
                  <a:gd name="T15" fmla="*/ 350 h 352"/>
                  <a:gd name="T16" fmla="*/ 291 w 355"/>
                  <a:gd name="T17" fmla="*/ 262 h 352"/>
                  <a:gd name="T18" fmla="*/ 352 w 355"/>
                  <a:gd name="T19" fmla="*/ 207 h 352"/>
                  <a:gd name="T20" fmla="*/ 317 w 355"/>
                  <a:gd name="T21" fmla="*/ 117 h 352"/>
                  <a:gd name="T22" fmla="*/ 272 w 355"/>
                  <a:gd name="T23" fmla="*/ 16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5" h="352">
                    <a:moveTo>
                      <a:pt x="272" y="16"/>
                    </a:moveTo>
                    <a:cubicBezTo>
                      <a:pt x="230" y="0"/>
                      <a:pt x="208" y="40"/>
                      <a:pt x="178" y="41"/>
                    </a:cubicBezTo>
                    <a:cubicBezTo>
                      <a:pt x="163" y="42"/>
                      <a:pt x="150" y="39"/>
                      <a:pt x="137" y="36"/>
                    </a:cubicBezTo>
                    <a:cubicBezTo>
                      <a:pt x="110" y="30"/>
                      <a:pt x="86" y="24"/>
                      <a:pt x="66" y="51"/>
                    </a:cubicBezTo>
                    <a:cubicBezTo>
                      <a:pt x="40" y="89"/>
                      <a:pt x="77" y="121"/>
                      <a:pt x="62" y="142"/>
                    </a:cubicBezTo>
                    <a:cubicBezTo>
                      <a:pt x="47" y="163"/>
                      <a:pt x="0" y="212"/>
                      <a:pt x="32" y="251"/>
                    </a:cubicBezTo>
                    <a:cubicBezTo>
                      <a:pt x="63" y="289"/>
                      <a:pt x="102" y="274"/>
                      <a:pt x="129" y="291"/>
                    </a:cubicBezTo>
                    <a:cubicBezTo>
                      <a:pt x="156" y="308"/>
                      <a:pt x="180" y="352"/>
                      <a:pt x="226" y="350"/>
                    </a:cubicBezTo>
                    <a:cubicBezTo>
                      <a:pt x="269" y="348"/>
                      <a:pt x="253" y="270"/>
                      <a:pt x="291" y="262"/>
                    </a:cubicBezTo>
                    <a:cubicBezTo>
                      <a:pt x="321" y="255"/>
                      <a:pt x="349" y="233"/>
                      <a:pt x="352" y="207"/>
                    </a:cubicBezTo>
                    <a:cubicBezTo>
                      <a:pt x="355" y="182"/>
                      <a:pt x="322" y="150"/>
                      <a:pt x="317" y="117"/>
                    </a:cubicBezTo>
                    <a:cubicBezTo>
                      <a:pt x="314" y="94"/>
                      <a:pt x="301" y="27"/>
                      <a:pt x="272" y="16"/>
                    </a:cubicBezTo>
                  </a:path>
                </a:pathLst>
              </a:custGeom>
              <a:gradFill flip="none" rotWithShape="1">
                <a:gsLst>
                  <a:gs pos="0">
                    <a:schemeClr val="accent1">
                      <a:lumMod val="20000"/>
                      <a:lumOff val="80000"/>
                    </a:schemeClr>
                  </a:gs>
                  <a:gs pos="46000">
                    <a:schemeClr val="accent1">
                      <a:lumMod val="60000"/>
                      <a:lumOff val="40000"/>
                    </a:schemeClr>
                  </a:gs>
                  <a:gs pos="100000">
                    <a:schemeClr val="accent1"/>
                  </a:gs>
                </a:gsLst>
                <a:path path="circle">
                  <a:fillToRect l="50000" t="50000" r="50000" b="50000"/>
                </a:path>
                <a:tileRect/>
              </a:gradFill>
              <a:ln>
                <a:noFill/>
              </a:ln>
            </p:spPr>
            <p:txBody>
              <a:bodyPr vert="horz" wrap="square" lIns="91440" tIns="45720" rIns="91440" bIns="45720" numCol="1" anchor="t" anchorCtr="0" compatLnSpc="1"/>
              <a:lstStyle/>
              <a:p>
                <a:endParaRPr lang="vi-VN"/>
              </a:p>
            </p:txBody>
          </p:sp>
          <p:sp>
            <p:nvSpPr>
              <p:cNvPr id="36" name="Hình tự do 41"/>
              <p:cNvSpPr/>
              <p:nvPr/>
            </p:nvSpPr>
            <p:spPr bwMode="auto">
              <a:xfrm rot="756312" flipH="1">
                <a:off x="4402943" y="3855259"/>
                <a:ext cx="903597" cy="943869"/>
              </a:xfrm>
              <a:custGeom>
                <a:avLst/>
                <a:gdLst>
                  <a:gd name="T0" fmla="*/ 167 w 179"/>
                  <a:gd name="T1" fmla="*/ 33 h 186"/>
                  <a:gd name="T2" fmla="*/ 132 w 179"/>
                  <a:gd name="T3" fmla="*/ 35 h 186"/>
                  <a:gd name="T4" fmla="*/ 107 w 179"/>
                  <a:gd name="T5" fmla="*/ 41 h 186"/>
                  <a:gd name="T6" fmla="*/ 60 w 179"/>
                  <a:gd name="T7" fmla="*/ 7 h 186"/>
                  <a:gd name="T8" fmla="*/ 51 w 179"/>
                  <a:gd name="T9" fmla="*/ 63 h 186"/>
                  <a:gd name="T10" fmla="*/ 8 w 179"/>
                  <a:gd name="T11" fmla="*/ 100 h 186"/>
                  <a:gd name="T12" fmla="*/ 53 w 179"/>
                  <a:gd name="T13" fmla="*/ 132 h 186"/>
                  <a:gd name="T14" fmla="*/ 60 w 179"/>
                  <a:gd name="T15" fmla="*/ 176 h 186"/>
                  <a:gd name="T16" fmla="*/ 89 w 179"/>
                  <a:gd name="T17" fmla="*/ 160 h 186"/>
                  <a:gd name="T18" fmla="*/ 113 w 179"/>
                  <a:gd name="T19" fmla="*/ 141 h 186"/>
                  <a:gd name="T20" fmla="*/ 166 w 179"/>
                  <a:gd name="T21" fmla="*/ 143 h 186"/>
                  <a:gd name="T22" fmla="*/ 140 w 179"/>
                  <a:gd name="T23" fmla="*/ 94 h 186"/>
                  <a:gd name="T24" fmla="*/ 167 w 179"/>
                  <a:gd name="T25" fmla="*/ 33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9" h="186">
                    <a:moveTo>
                      <a:pt x="167" y="33"/>
                    </a:moveTo>
                    <a:cubicBezTo>
                      <a:pt x="157" y="24"/>
                      <a:pt x="144" y="29"/>
                      <a:pt x="132" y="35"/>
                    </a:cubicBezTo>
                    <a:cubicBezTo>
                      <a:pt x="122" y="39"/>
                      <a:pt x="113" y="44"/>
                      <a:pt x="107" y="41"/>
                    </a:cubicBezTo>
                    <a:cubicBezTo>
                      <a:pt x="84" y="33"/>
                      <a:pt x="85" y="0"/>
                      <a:pt x="60" y="7"/>
                    </a:cubicBezTo>
                    <a:cubicBezTo>
                      <a:pt x="34" y="14"/>
                      <a:pt x="63" y="56"/>
                      <a:pt x="51" y="63"/>
                    </a:cubicBezTo>
                    <a:cubicBezTo>
                      <a:pt x="40" y="70"/>
                      <a:pt x="0" y="74"/>
                      <a:pt x="8" y="100"/>
                    </a:cubicBezTo>
                    <a:cubicBezTo>
                      <a:pt x="15" y="125"/>
                      <a:pt x="43" y="119"/>
                      <a:pt x="53" y="132"/>
                    </a:cubicBezTo>
                    <a:cubicBezTo>
                      <a:pt x="62" y="146"/>
                      <a:pt x="46" y="158"/>
                      <a:pt x="60" y="176"/>
                    </a:cubicBezTo>
                    <a:cubicBezTo>
                      <a:pt x="68" y="186"/>
                      <a:pt x="78" y="173"/>
                      <a:pt x="89" y="160"/>
                    </a:cubicBezTo>
                    <a:cubicBezTo>
                      <a:pt x="98" y="148"/>
                      <a:pt x="106" y="136"/>
                      <a:pt x="113" y="141"/>
                    </a:cubicBezTo>
                    <a:cubicBezTo>
                      <a:pt x="127" y="150"/>
                      <a:pt x="159" y="154"/>
                      <a:pt x="166" y="143"/>
                    </a:cubicBezTo>
                    <a:cubicBezTo>
                      <a:pt x="173" y="131"/>
                      <a:pt x="147" y="110"/>
                      <a:pt x="140" y="94"/>
                    </a:cubicBezTo>
                    <a:cubicBezTo>
                      <a:pt x="133" y="78"/>
                      <a:pt x="179" y="44"/>
                      <a:pt x="167" y="33"/>
                    </a:cubicBezTo>
                  </a:path>
                </a:pathLst>
              </a:custGeom>
              <a:solidFill>
                <a:schemeClr val="accent1">
                  <a:lumMod val="20000"/>
                  <a:lumOff val="80000"/>
                  <a:alpha val="60000"/>
                </a:schemeClr>
              </a:solidFill>
              <a:ln>
                <a:noFill/>
              </a:ln>
            </p:spPr>
            <p:txBody>
              <a:bodyPr vert="horz" wrap="square" lIns="91440" tIns="45720" rIns="91440" bIns="45720" numCol="1" anchor="t" anchorCtr="0" compatLnSpc="1"/>
              <a:lstStyle/>
              <a:p>
                <a:endParaRPr lang="vi-VN"/>
              </a:p>
            </p:txBody>
          </p:sp>
          <p:sp>
            <p:nvSpPr>
              <p:cNvPr id="37" name="Hình tự do 41"/>
              <p:cNvSpPr/>
              <p:nvPr/>
            </p:nvSpPr>
            <p:spPr bwMode="auto">
              <a:xfrm rot="19656312" flipH="1">
                <a:off x="4620471" y="4082482"/>
                <a:ext cx="468541" cy="489422"/>
              </a:xfrm>
              <a:custGeom>
                <a:avLst/>
                <a:gdLst>
                  <a:gd name="T0" fmla="*/ 167 w 179"/>
                  <a:gd name="T1" fmla="*/ 33 h 186"/>
                  <a:gd name="T2" fmla="*/ 132 w 179"/>
                  <a:gd name="T3" fmla="*/ 35 h 186"/>
                  <a:gd name="T4" fmla="*/ 107 w 179"/>
                  <a:gd name="T5" fmla="*/ 41 h 186"/>
                  <a:gd name="T6" fmla="*/ 60 w 179"/>
                  <a:gd name="T7" fmla="*/ 7 h 186"/>
                  <a:gd name="T8" fmla="*/ 51 w 179"/>
                  <a:gd name="T9" fmla="*/ 63 h 186"/>
                  <a:gd name="T10" fmla="*/ 8 w 179"/>
                  <a:gd name="T11" fmla="*/ 100 h 186"/>
                  <a:gd name="T12" fmla="*/ 53 w 179"/>
                  <a:gd name="T13" fmla="*/ 132 h 186"/>
                  <a:gd name="T14" fmla="*/ 60 w 179"/>
                  <a:gd name="T15" fmla="*/ 176 h 186"/>
                  <a:gd name="T16" fmla="*/ 89 w 179"/>
                  <a:gd name="T17" fmla="*/ 160 h 186"/>
                  <a:gd name="T18" fmla="*/ 113 w 179"/>
                  <a:gd name="T19" fmla="*/ 141 h 186"/>
                  <a:gd name="T20" fmla="*/ 166 w 179"/>
                  <a:gd name="T21" fmla="*/ 143 h 186"/>
                  <a:gd name="T22" fmla="*/ 140 w 179"/>
                  <a:gd name="T23" fmla="*/ 94 h 186"/>
                  <a:gd name="T24" fmla="*/ 167 w 179"/>
                  <a:gd name="T25" fmla="*/ 33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9" h="186">
                    <a:moveTo>
                      <a:pt x="167" y="33"/>
                    </a:moveTo>
                    <a:cubicBezTo>
                      <a:pt x="157" y="24"/>
                      <a:pt x="144" y="29"/>
                      <a:pt x="132" y="35"/>
                    </a:cubicBezTo>
                    <a:cubicBezTo>
                      <a:pt x="122" y="39"/>
                      <a:pt x="113" y="44"/>
                      <a:pt x="107" y="41"/>
                    </a:cubicBezTo>
                    <a:cubicBezTo>
                      <a:pt x="84" y="33"/>
                      <a:pt x="85" y="0"/>
                      <a:pt x="60" y="7"/>
                    </a:cubicBezTo>
                    <a:cubicBezTo>
                      <a:pt x="34" y="14"/>
                      <a:pt x="63" y="56"/>
                      <a:pt x="51" y="63"/>
                    </a:cubicBezTo>
                    <a:cubicBezTo>
                      <a:pt x="40" y="70"/>
                      <a:pt x="0" y="74"/>
                      <a:pt x="8" y="100"/>
                    </a:cubicBezTo>
                    <a:cubicBezTo>
                      <a:pt x="15" y="125"/>
                      <a:pt x="43" y="119"/>
                      <a:pt x="53" y="132"/>
                    </a:cubicBezTo>
                    <a:cubicBezTo>
                      <a:pt x="62" y="146"/>
                      <a:pt x="46" y="158"/>
                      <a:pt x="60" y="176"/>
                    </a:cubicBezTo>
                    <a:cubicBezTo>
                      <a:pt x="68" y="186"/>
                      <a:pt x="78" y="173"/>
                      <a:pt x="89" y="160"/>
                    </a:cubicBezTo>
                    <a:cubicBezTo>
                      <a:pt x="98" y="148"/>
                      <a:pt x="106" y="136"/>
                      <a:pt x="113" y="141"/>
                    </a:cubicBezTo>
                    <a:cubicBezTo>
                      <a:pt x="127" y="150"/>
                      <a:pt x="159" y="154"/>
                      <a:pt x="166" y="143"/>
                    </a:cubicBezTo>
                    <a:cubicBezTo>
                      <a:pt x="173" y="131"/>
                      <a:pt x="147" y="110"/>
                      <a:pt x="140" y="94"/>
                    </a:cubicBezTo>
                    <a:cubicBezTo>
                      <a:pt x="133" y="78"/>
                      <a:pt x="179" y="44"/>
                      <a:pt x="167" y="33"/>
                    </a:cubicBezTo>
                  </a:path>
                </a:pathLst>
              </a:custGeom>
              <a:solidFill>
                <a:schemeClr val="bg1"/>
              </a:solidFill>
              <a:ln>
                <a:noFill/>
              </a:ln>
            </p:spPr>
            <p:txBody>
              <a:bodyPr vert="horz" wrap="square" lIns="91440" tIns="45720" rIns="91440" bIns="45720" numCol="1" anchor="t" anchorCtr="0" compatLnSpc="1"/>
              <a:lstStyle/>
              <a:p>
                <a:endParaRPr lang="vi-VN"/>
              </a:p>
            </p:txBody>
          </p:sp>
          <p:sp>
            <p:nvSpPr>
              <p:cNvPr id="38" name="Hình tự do 42"/>
              <p:cNvSpPr/>
              <p:nvPr/>
            </p:nvSpPr>
            <p:spPr bwMode="auto">
              <a:xfrm rot="19656312" flipH="1">
                <a:off x="4765993" y="4239097"/>
                <a:ext cx="177497" cy="176192"/>
              </a:xfrm>
              <a:custGeom>
                <a:avLst/>
                <a:gdLst>
                  <a:gd name="T0" fmla="*/ 68 w 68"/>
                  <a:gd name="T1" fmla="*/ 31 h 67"/>
                  <a:gd name="T2" fmla="*/ 59 w 68"/>
                  <a:gd name="T3" fmla="*/ 26 h 67"/>
                  <a:gd name="T4" fmla="*/ 63 w 68"/>
                  <a:gd name="T5" fmla="*/ 17 h 67"/>
                  <a:gd name="T6" fmla="*/ 55 w 68"/>
                  <a:gd name="T7" fmla="*/ 16 h 67"/>
                  <a:gd name="T8" fmla="*/ 55 w 68"/>
                  <a:gd name="T9" fmla="*/ 7 h 67"/>
                  <a:gd name="T10" fmla="*/ 45 w 68"/>
                  <a:gd name="T11" fmla="*/ 10 h 67"/>
                  <a:gd name="T12" fmla="*/ 41 w 68"/>
                  <a:gd name="T13" fmla="*/ 0 h 67"/>
                  <a:gd name="T14" fmla="*/ 33 w 68"/>
                  <a:gd name="T15" fmla="*/ 9 h 67"/>
                  <a:gd name="T16" fmla="*/ 24 w 68"/>
                  <a:gd name="T17" fmla="*/ 1 h 67"/>
                  <a:gd name="T18" fmla="*/ 21 w 68"/>
                  <a:gd name="T19" fmla="*/ 8 h 67"/>
                  <a:gd name="T20" fmla="*/ 14 w 68"/>
                  <a:gd name="T21" fmla="*/ 6 h 67"/>
                  <a:gd name="T22" fmla="*/ 15 w 68"/>
                  <a:gd name="T23" fmla="*/ 20 h 67"/>
                  <a:gd name="T24" fmla="*/ 2 w 68"/>
                  <a:gd name="T25" fmla="*/ 22 h 67"/>
                  <a:gd name="T26" fmla="*/ 7 w 68"/>
                  <a:gd name="T27" fmla="*/ 30 h 67"/>
                  <a:gd name="T28" fmla="*/ 0 w 68"/>
                  <a:gd name="T29" fmla="*/ 36 h 67"/>
                  <a:gd name="T30" fmla="*/ 9 w 68"/>
                  <a:gd name="T31" fmla="*/ 41 h 67"/>
                  <a:gd name="T32" fmla="*/ 4 w 68"/>
                  <a:gd name="T33" fmla="*/ 50 h 67"/>
                  <a:gd name="T34" fmla="*/ 13 w 68"/>
                  <a:gd name="T35" fmla="*/ 51 h 67"/>
                  <a:gd name="T36" fmla="*/ 13 w 68"/>
                  <a:gd name="T37" fmla="*/ 60 h 67"/>
                  <a:gd name="T38" fmla="*/ 23 w 68"/>
                  <a:gd name="T39" fmla="*/ 56 h 67"/>
                  <a:gd name="T40" fmla="*/ 27 w 68"/>
                  <a:gd name="T41" fmla="*/ 67 h 67"/>
                  <a:gd name="T42" fmla="*/ 35 w 68"/>
                  <a:gd name="T43" fmla="*/ 58 h 67"/>
                  <a:gd name="T44" fmla="*/ 44 w 68"/>
                  <a:gd name="T45" fmla="*/ 66 h 67"/>
                  <a:gd name="T46" fmla="*/ 47 w 68"/>
                  <a:gd name="T47" fmla="*/ 59 h 67"/>
                  <a:gd name="T48" fmla="*/ 54 w 68"/>
                  <a:gd name="T49" fmla="*/ 61 h 67"/>
                  <a:gd name="T50" fmla="*/ 52 w 68"/>
                  <a:gd name="T51" fmla="*/ 47 h 67"/>
                  <a:gd name="T52" fmla="*/ 66 w 68"/>
                  <a:gd name="T53" fmla="*/ 45 h 67"/>
                  <a:gd name="T54" fmla="*/ 60 w 68"/>
                  <a:gd name="T55" fmla="*/ 37 h 67"/>
                  <a:gd name="T56" fmla="*/ 68 w 68"/>
                  <a:gd name="T57" fmla="*/ 31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8" h="67">
                    <a:moveTo>
                      <a:pt x="68" y="31"/>
                    </a:moveTo>
                    <a:cubicBezTo>
                      <a:pt x="67" y="29"/>
                      <a:pt x="64" y="27"/>
                      <a:pt x="59" y="26"/>
                    </a:cubicBezTo>
                    <a:cubicBezTo>
                      <a:pt x="63" y="22"/>
                      <a:pt x="64" y="19"/>
                      <a:pt x="63" y="17"/>
                    </a:cubicBezTo>
                    <a:cubicBezTo>
                      <a:pt x="62" y="15"/>
                      <a:pt x="59" y="15"/>
                      <a:pt x="55" y="16"/>
                    </a:cubicBezTo>
                    <a:cubicBezTo>
                      <a:pt x="56" y="11"/>
                      <a:pt x="56" y="8"/>
                      <a:pt x="55" y="7"/>
                    </a:cubicBezTo>
                    <a:cubicBezTo>
                      <a:pt x="53" y="5"/>
                      <a:pt x="49" y="7"/>
                      <a:pt x="45" y="10"/>
                    </a:cubicBezTo>
                    <a:cubicBezTo>
                      <a:pt x="44" y="4"/>
                      <a:pt x="43" y="1"/>
                      <a:pt x="41" y="0"/>
                    </a:cubicBezTo>
                    <a:cubicBezTo>
                      <a:pt x="38" y="0"/>
                      <a:pt x="35" y="3"/>
                      <a:pt x="33" y="9"/>
                    </a:cubicBezTo>
                    <a:cubicBezTo>
                      <a:pt x="29" y="3"/>
                      <a:pt x="26" y="0"/>
                      <a:pt x="24" y="1"/>
                    </a:cubicBezTo>
                    <a:cubicBezTo>
                      <a:pt x="22" y="1"/>
                      <a:pt x="21" y="4"/>
                      <a:pt x="21" y="8"/>
                    </a:cubicBezTo>
                    <a:cubicBezTo>
                      <a:pt x="18" y="6"/>
                      <a:pt x="15" y="5"/>
                      <a:pt x="14" y="6"/>
                    </a:cubicBezTo>
                    <a:cubicBezTo>
                      <a:pt x="12" y="8"/>
                      <a:pt x="12" y="13"/>
                      <a:pt x="15" y="20"/>
                    </a:cubicBezTo>
                    <a:cubicBezTo>
                      <a:pt x="8" y="19"/>
                      <a:pt x="3" y="19"/>
                      <a:pt x="2" y="22"/>
                    </a:cubicBezTo>
                    <a:cubicBezTo>
                      <a:pt x="1" y="24"/>
                      <a:pt x="3" y="27"/>
                      <a:pt x="7" y="30"/>
                    </a:cubicBezTo>
                    <a:cubicBezTo>
                      <a:pt x="3" y="32"/>
                      <a:pt x="0" y="34"/>
                      <a:pt x="0" y="36"/>
                    </a:cubicBezTo>
                    <a:cubicBezTo>
                      <a:pt x="0" y="38"/>
                      <a:pt x="3" y="40"/>
                      <a:pt x="9" y="41"/>
                    </a:cubicBezTo>
                    <a:cubicBezTo>
                      <a:pt x="5" y="45"/>
                      <a:pt x="3" y="48"/>
                      <a:pt x="4" y="50"/>
                    </a:cubicBezTo>
                    <a:cubicBezTo>
                      <a:pt x="5" y="52"/>
                      <a:pt x="8" y="52"/>
                      <a:pt x="13" y="51"/>
                    </a:cubicBezTo>
                    <a:cubicBezTo>
                      <a:pt x="11" y="55"/>
                      <a:pt x="11" y="59"/>
                      <a:pt x="13" y="60"/>
                    </a:cubicBezTo>
                    <a:cubicBezTo>
                      <a:pt x="15" y="61"/>
                      <a:pt x="18" y="60"/>
                      <a:pt x="23" y="56"/>
                    </a:cubicBezTo>
                    <a:cubicBezTo>
                      <a:pt x="23" y="62"/>
                      <a:pt x="25" y="66"/>
                      <a:pt x="27" y="67"/>
                    </a:cubicBezTo>
                    <a:cubicBezTo>
                      <a:pt x="29" y="67"/>
                      <a:pt x="32" y="64"/>
                      <a:pt x="35" y="58"/>
                    </a:cubicBezTo>
                    <a:cubicBezTo>
                      <a:pt x="38" y="64"/>
                      <a:pt x="41" y="66"/>
                      <a:pt x="44" y="66"/>
                    </a:cubicBezTo>
                    <a:cubicBezTo>
                      <a:pt x="45" y="65"/>
                      <a:pt x="46" y="63"/>
                      <a:pt x="47" y="59"/>
                    </a:cubicBezTo>
                    <a:cubicBezTo>
                      <a:pt x="50" y="61"/>
                      <a:pt x="52" y="62"/>
                      <a:pt x="54" y="61"/>
                    </a:cubicBezTo>
                    <a:cubicBezTo>
                      <a:pt x="56" y="59"/>
                      <a:pt x="55" y="54"/>
                      <a:pt x="52" y="47"/>
                    </a:cubicBezTo>
                    <a:cubicBezTo>
                      <a:pt x="59" y="48"/>
                      <a:pt x="65" y="47"/>
                      <a:pt x="66" y="45"/>
                    </a:cubicBezTo>
                    <a:cubicBezTo>
                      <a:pt x="66" y="43"/>
                      <a:pt x="64" y="40"/>
                      <a:pt x="60" y="37"/>
                    </a:cubicBezTo>
                    <a:cubicBezTo>
                      <a:pt x="65" y="35"/>
                      <a:pt x="68" y="33"/>
                      <a:pt x="68" y="31"/>
                    </a:cubicBezTo>
                  </a:path>
                </a:pathLst>
              </a:custGeom>
              <a:gradFill flip="none" rotWithShape="1">
                <a:gsLst>
                  <a:gs pos="0">
                    <a:schemeClr val="accent1">
                      <a:lumMod val="75000"/>
                    </a:schemeClr>
                  </a:gs>
                  <a:gs pos="100000">
                    <a:schemeClr val="accent1">
                      <a:lumMod val="60000"/>
                      <a:lumOff val="40000"/>
                    </a:schemeClr>
                  </a:gs>
                </a:gsLst>
                <a:path path="circle">
                  <a:fillToRect l="50000" t="50000" r="50000" b="50000"/>
                </a:path>
                <a:tileRect/>
              </a:gradFill>
              <a:ln>
                <a:noFill/>
              </a:ln>
            </p:spPr>
            <p:txBody>
              <a:bodyPr vert="horz" wrap="square" lIns="91440" tIns="45720" rIns="91440" bIns="45720" numCol="1" anchor="t" anchorCtr="0" compatLnSpc="1"/>
              <a:lstStyle/>
              <a:p>
                <a:pPr lvl="0"/>
                <a:endParaRPr lang="vi-VN"/>
              </a:p>
            </p:txBody>
          </p:sp>
        </p:grpSp>
      </p:grpSp>
      <p:grpSp>
        <p:nvGrpSpPr>
          <p:cNvPr id="83" name="Nhóm 82"/>
          <p:cNvGrpSpPr/>
          <p:nvPr/>
        </p:nvGrpSpPr>
        <p:grpSpPr>
          <a:xfrm>
            <a:off x="10666412" y="2618021"/>
            <a:ext cx="1376735" cy="4239979"/>
            <a:chOff x="10666412" y="2618021"/>
            <a:chExt cx="1376735" cy="4239979"/>
          </a:xfrm>
        </p:grpSpPr>
        <p:sp>
          <p:nvSpPr>
            <p:cNvPr id="82" name="Hình tự do 13"/>
            <p:cNvSpPr>
              <a:spLocks noEditPoints="1"/>
            </p:cNvSpPr>
            <p:nvPr/>
          </p:nvSpPr>
          <p:spPr bwMode="auto">
            <a:xfrm>
              <a:off x="11081335" y="4464333"/>
              <a:ext cx="842070" cy="2393667"/>
            </a:xfrm>
            <a:custGeom>
              <a:avLst/>
              <a:gdLst>
                <a:gd name="T0" fmla="*/ 31 w 274"/>
                <a:gd name="T1" fmla="*/ 768 h 826"/>
                <a:gd name="T2" fmla="*/ 21 w 274"/>
                <a:gd name="T3" fmla="*/ 826 h 826"/>
                <a:gd name="T4" fmla="*/ 29 w 274"/>
                <a:gd name="T5" fmla="*/ 826 h 826"/>
                <a:gd name="T6" fmla="*/ 107 w 274"/>
                <a:gd name="T7" fmla="*/ 491 h 826"/>
                <a:gd name="T8" fmla="*/ 139 w 274"/>
                <a:gd name="T9" fmla="*/ 364 h 826"/>
                <a:gd name="T10" fmla="*/ 272 w 274"/>
                <a:gd name="T11" fmla="*/ 359 h 826"/>
                <a:gd name="T12" fmla="*/ 274 w 274"/>
                <a:gd name="T13" fmla="*/ 351 h 826"/>
                <a:gd name="T14" fmla="*/ 141 w 274"/>
                <a:gd name="T15" fmla="*/ 354 h 826"/>
                <a:gd name="T16" fmla="*/ 139 w 274"/>
                <a:gd name="T17" fmla="*/ 0 h 826"/>
                <a:gd name="T18" fmla="*/ 132 w 274"/>
                <a:gd name="T19" fmla="*/ 3 h 826"/>
                <a:gd name="T20" fmla="*/ 131 w 274"/>
                <a:gd name="T21" fmla="*/ 357 h 826"/>
                <a:gd name="T22" fmla="*/ 96 w 274"/>
                <a:gd name="T23" fmla="*/ 382 h 826"/>
                <a:gd name="T24" fmla="*/ 50 w 274"/>
                <a:gd name="T25" fmla="*/ 451 h 826"/>
                <a:gd name="T26" fmla="*/ 21 w 274"/>
                <a:gd name="T27" fmla="*/ 393 h 826"/>
                <a:gd name="T28" fmla="*/ 14 w 274"/>
                <a:gd name="T29" fmla="*/ 396 h 826"/>
                <a:gd name="T30" fmla="*/ 45 w 274"/>
                <a:gd name="T31" fmla="*/ 462 h 826"/>
                <a:gd name="T32" fmla="*/ 31 w 274"/>
                <a:gd name="T33" fmla="*/ 768 h 826"/>
                <a:gd name="T34" fmla="*/ 102 w 274"/>
                <a:gd name="T35" fmla="*/ 389 h 826"/>
                <a:gd name="T36" fmla="*/ 129 w 274"/>
                <a:gd name="T37" fmla="*/ 369 h 826"/>
                <a:gd name="T38" fmla="*/ 98 w 274"/>
                <a:gd name="T39" fmla="*/ 489 h 826"/>
                <a:gd name="T40" fmla="*/ 36 w 274"/>
                <a:gd name="T41" fmla="*/ 744 h 826"/>
                <a:gd name="T42" fmla="*/ 102 w 274"/>
                <a:gd name="T43" fmla="*/ 389 h 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4" h="826">
                  <a:moveTo>
                    <a:pt x="31" y="768"/>
                  </a:moveTo>
                  <a:cubicBezTo>
                    <a:pt x="27" y="787"/>
                    <a:pt x="24" y="806"/>
                    <a:pt x="21" y="826"/>
                  </a:cubicBezTo>
                  <a:cubicBezTo>
                    <a:pt x="29" y="826"/>
                    <a:pt x="29" y="826"/>
                    <a:pt x="29" y="826"/>
                  </a:cubicBezTo>
                  <a:cubicBezTo>
                    <a:pt x="51" y="698"/>
                    <a:pt x="81" y="589"/>
                    <a:pt x="107" y="491"/>
                  </a:cubicBezTo>
                  <a:cubicBezTo>
                    <a:pt x="118" y="446"/>
                    <a:pt x="129" y="404"/>
                    <a:pt x="139" y="364"/>
                  </a:cubicBezTo>
                  <a:cubicBezTo>
                    <a:pt x="174" y="348"/>
                    <a:pt x="219" y="346"/>
                    <a:pt x="272" y="359"/>
                  </a:cubicBezTo>
                  <a:cubicBezTo>
                    <a:pt x="274" y="351"/>
                    <a:pt x="274" y="351"/>
                    <a:pt x="274" y="351"/>
                  </a:cubicBezTo>
                  <a:cubicBezTo>
                    <a:pt x="222" y="338"/>
                    <a:pt x="178" y="338"/>
                    <a:pt x="141" y="354"/>
                  </a:cubicBezTo>
                  <a:cubicBezTo>
                    <a:pt x="173" y="217"/>
                    <a:pt x="184" y="107"/>
                    <a:pt x="139" y="0"/>
                  </a:cubicBezTo>
                  <a:cubicBezTo>
                    <a:pt x="132" y="3"/>
                    <a:pt x="132" y="3"/>
                    <a:pt x="132" y="3"/>
                  </a:cubicBezTo>
                  <a:cubicBezTo>
                    <a:pt x="177" y="109"/>
                    <a:pt x="164" y="220"/>
                    <a:pt x="131" y="357"/>
                  </a:cubicBezTo>
                  <a:cubicBezTo>
                    <a:pt x="119" y="364"/>
                    <a:pt x="107" y="372"/>
                    <a:pt x="96" y="382"/>
                  </a:cubicBezTo>
                  <a:cubicBezTo>
                    <a:pt x="76" y="401"/>
                    <a:pt x="61" y="424"/>
                    <a:pt x="50" y="451"/>
                  </a:cubicBezTo>
                  <a:cubicBezTo>
                    <a:pt x="21" y="393"/>
                    <a:pt x="21" y="393"/>
                    <a:pt x="21" y="393"/>
                  </a:cubicBezTo>
                  <a:cubicBezTo>
                    <a:pt x="14" y="396"/>
                    <a:pt x="14" y="396"/>
                    <a:pt x="14" y="396"/>
                  </a:cubicBezTo>
                  <a:cubicBezTo>
                    <a:pt x="45" y="462"/>
                    <a:pt x="45" y="462"/>
                    <a:pt x="45" y="462"/>
                  </a:cubicBezTo>
                  <a:cubicBezTo>
                    <a:pt x="0" y="584"/>
                    <a:pt x="29" y="756"/>
                    <a:pt x="31" y="768"/>
                  </a:cubicBezTo>
                  <a:close/>
                  <a:moveTo>
                    <a:pt x="102" y="389"/>
                  </a:moveTo>
                  <a:cubicBezTo>
                    <a:pt x="110" y="381"/>
                    <a:pt x="119" y="374"/>
                    <a:pt x="129" y="369"/>
                  </a:cubicBezTo>
                  <a:cubicBezTo>
                    <a:pt x="120" y="407"/>
                    <a:pt x="110" y="447"/>
                    <a:pt x="98" y="489"/>
                  </a:cubicBezTo>
                  <a:cubicBezTo>
                    <a:pt x="78" y="566"/>
                    <a:pt x="55" y="650"/>
                    <a:pt x="36" y="744"/>
                  </a:cubicBezTo>
                  <a:cubicBezTo>
                    <a:pt x="28" y="675"/>
                    <a:pt x="11" y="473"/>
                    <a:pt x="102" y="389"/>
                  </a:cubicBezTo>
                  <a:close/>
                </a:path>
              </a:pathLst>
            </a:custGeom>
            <a:solidFill>
              <a:schemeClr val="accent2"/>
            </a:solidFill>
            <a:ln>
              <a:noFill/>
            </a:ln>
          </p:spPr>
          <p:txBody>
            <a:bodyPr vert="horz" wrap="square" lIns="91440" tIns="45720" rIns="91440" bIns="45720" numCol="1" anchor="t" anchorCtr="0" compatLnSpc="1"/>
            <a:lstStyle/>
            <a:p>
              <a:endParaRPr lang="vi-VN"/>
            </a:p>
          </p:txBody>
        </p:sp>
        <p:sp>
          <p:nvSpPr>
            <p:cNvPr id="40" name="Hình tự do 23"/>
            <p:cNvSpPr/>
            <p:nvPr/>
          </p:nvSpPr>
          <p:spPr bwMode="auto">
            <a:xfrm rot="18719809">
              <a:off x="11765934" y="6045503"/>
              <a:ext cx="200698" cy="200698"/>
            </a:xfrm>
            <a:custGeom>
              <a:avLst/>
              <a:gdLst>
                <a:gd name="T0" fmla="*/ 108 w 108"/>
                <a:gd name="T1" fmla="*/ 48 h 108"/>
                <a:gd name="T2" fmla="*/ 98 w 108"/>
                <a:gd name="T3" fmla="*/ 41 h 108"/>
                <a:gd name="T4" fmla="*/ 102 w 108"/>
                <a:gd name="T5" fmla="*/ 30 h 108"/>
                <a:gd name="T6" fmla="*/ 84 w 108"/>
                <a:gd name="T7" fmla="*/ 28 h 108"/>
                <a:gd name="T8" fmla="*/ 85 w 108"/>
                <a:gd name="T9" fmla="*/ 10 h 108"/>
                <a:gd name="T10" fmla="*/ 69 w 108"/>
                <a:gd name="T11" fmla="*/ 16 h 108"/>
                <a:gd name="T12" fmla="*/ 62 w 108"/>
                <a:gd name="T13" fmla="*/ 0 h 108"/>
                <a:gd name="T14" fmla="*/ 52 w 108"/>
                <a:gd name="T15" fmla="*/ 10 h 108"/>
                <a:gd name="T16" fmla="*/ 41 w 108"/>
                <a:gd name="T17" fmla="*/ 1 h 108"/>
                <a:gd name="T18" fmla="*/ 35 w 108"/>
                <a:gd name="T19" fmla="*/ 16 h 108"/>
                <a:gd name="T20" fmla="*/ 20 w 108"/>
                <a:gd name="T21" fmla="*/ 12 h 108"/>
                <a:gd name="T22" fmla="*/ 21 w 108"/>
                <a:gd name="T23" fmla="*/ 27 h 108"/>
                <a:gd name="T24" fmla="*/ 6 w 108"/>
                <a:gd name="T25" fmla="*/ 29 h 108"/>
                <a:gd name="T26" fmla="*/ 18 w 108"/>
                <a:gd name="T27" fmla="*/ 47 h 108"/>
                <a:gd name="T28" fmla="*/ 0 w 108"/>
                <a:gd name="T29" fmla="*/ 60 h 108"/>
                <a:gd name="T30" fmla="*/ 10 w 108"/>
                <a:gd name="T31" fmla="*/ 67 h 108"/>
                <a:gd name="T32" fmla="*/ 5 w 108"/>
                <a:gd name="T33" fmla="*/ 78 h 108"/>
                <a:gd name="T34" fmla="*/ 24 w 108"/>
                <a:gd name="T35" fmla="*/ 80 h 108"/>
                <a:gd name="T36" fmla="*/ 23 w 108"/>
                <a:gd name="T37" fmla="*/ 98 h 108"/>
                <a:gd name="T38" fmla="*/ 39 w 108"/>
                <a:gd name="T39" fmla="*/ 92 h 108"/>
                <a:gd name="T40" fmla="*/ 46 w 108"/>
                <a:gd name="T41" fmla="*/ 107 h 108"/>
                <a:gd name="T42" fmla="*/ 56 w 108"/>
                <a:gd name="T43" fmla="*/ 97 h 108"/>
                <a:gd name="T44" fmla="*/ 67 w 108"/>
                <a:gd name="T45" fmla="*/ 106 h 108"/>
                <a:gd name="T46" fmla="*/ 73 w 108"/>
                <a:gd name="T47" fmla="*/ 91 h 108"/>
                <a:gd name="T48" fmla="*/ 88 w 108"/>
                <a:gd name="T49" fmla="*/ 96 h 108"/>
                <a:gd name="T50" fmla="*/ 87 w 108"/>
                <a:gd name="T51" fmla="*/ 81 h 108"/>
                <a:gd name="T52" fmla="*/ 102 w 108"/>
                <a:gd name="T53" fmla="*/ 78 h 108"/>
                <a:gd name="T54" fmla="*/ 90 w 108"/>
                <a:gd name="T55" fmla="*/ 60 h 108"/>
                <a:gd name="T56" fmla="*/ 108 w 108"/>
                <a:gd name="T57" fmla="*/ 4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08" h="108">
                  <a:moveTo>
                    <a:pt x="108" y="48"/>
                  </a:moveTo>
                  <a:cubicBezTo>
                    <a:pt x="107" y="45"/>
                    <a:pt x="104" y="43"/>
                    <a:pt x="98" y="41"/>
                  </a:cubicBezTo>
                  <a:cubicBezTo>
                    <a:pt x="102" y="37"/>
                    <a:pt x="104" y="33"/>
                    <a:pt x="102" y="30"/>
                  </a:cubicBezTo>
                  <a:cubicBezTo>
                    <a:pt x="101" y="27"/>
                    <a:pt x="94" y="26"/>
                    <a:pt x="84" y="28"/>
                  </a:cubicBezTo>
                  <a:cubicBezTo>
                    <a:pt x="88" y="19"/>
                    <a:pt x="88" y="12"/>
                    <a:pt x="85" y="10"/>
                  </a:cubicBezTo>
                  <a:cubicBezTo>
                    <a:pt x="82" y="8"/>
                    <a:pt x="76" y="10"/>
                    <a:pt x="69" y="16"/>
                  </a:cubicBezTo>
                  <a:cubicBezTo>
                    <a:pt x="68" y="7"/>
                    <a:pt x="65" y="1"/>
                    <a:pt x="62" y="0"/>
                  </a:cubicBezTo>
                  <a:cubicBezTo>
                    <a:pt x="59" y="0"/>
                    <a:pt x="55" y="4"/>
                    <a:pt x="52" y="10"/>
                  </a:cubicBezTo>
                  <a:cubicBezTo>
                    <a:pt x="48" y="4"/>
                    <a:pt x="44" y="1"/>
                    <a:pt x="41" y="1"/>
                  </a:cubicBezTo>
                  <a:cubicBezTo>
                    <a:pt x="37" y="2"/>
                    <a:pt x="35" y="8"/>
                    <a:pt x="35" y="16"/>
                  </a:cubicBezTo>
                  <a:cubicBezTo>
                    <a:pt x="28" y="12"/>
                    <a:pt x="22" y="10"/>
                    <a:pt x="20" y="12"/>
                  </a:cubicBezTo>
                  <a:cubicBezTo>
                    <a:pt x="17" y="14"/>
                    <a:pt x="18" y="20"/>
                    <a:pt x="21" y="27"/>
                  </a:cubicBezTo>
                  <a:cubicBezTo>
                    <a:pt x="13" y="26"/>
                    <a:pt x="7" y="26"/>
                    <a:pt x="6" y="29"/>
                  </a:cubicBezTo>
                  <a:cubicBezTo>
                    <a:pt x="4" y="33"/>
                    <a:pt x="9" y="40"/>
                    <a:pt x="18" y="47"/>
                  </a:cubicBezTo>
                  <a:cubicBezTo>
                    <a:pt x="6" y="51"/>
                    <a:pt x="0" y="56"/>
                    <a:pt x="0" y="60"/>
                  </a:cubicBezTo>
                  <a:cubicBezTo>
                    <a:pt x="0" y="63"/>
                    <a:pt x="4" y="65"/>
                    <a:pt x="10" y="67"/>
                  </a:cubicBezTo>
                  <a:cubicBezTo>
                    <a:pt x="6" y="71"/>
                    <a:pt x="4" y="75"/>
                    <a:pt x="5" y="78"/>
                  </a:cubicBezTo>
                  <a:cubicBezTo>
                    <a:pt x="7" y="81"/>
                    <a:pt x="14" y="82"/>
                    <a:pt x="24" y="80"/>
                  </a:cubicBezTo>
                  <a:cubicBezTo>
                    <a:pt x="20" y="89"/>
                    <a:pt x="19" y="96"/>
                    <a:pt x="23" y="98"/>
                  </a:cubicBezTo>
                  <a:cubicBezTo>
                    <a:pt x="26" y="100"/>
                    <a:pt x="31" y="98"/>
                    <a:pt x="39" y="92"/>
                  </a:cubicBezTo>
                  <a:cubicBezTo>
                    <a:pt x="40" y="101"/>
                    <a:pt x="42" y="107"/>
                    <a:pt x="46" y="107"/>
                  </a:cubicBezTo>
                  <a:cubicBezTo>
                    <a:pt x="49" y="108"/>
                    <a:pt x="53" y="104"/>
                    <a:pt x="56" y="97"/>
                  </a:cubicBezTo>
                  <a:cubicBezTo>
                    <a:pt x="60" y="104"/>
                    <a:pt x="64" y="107"/>
                    <a:pt x="67" y="106"/>
                  </a:cubicBezTo>
                  <a:cubicBezTo>
                    <a:pt x="70" y="106"/>
                    <a:pt x="72" y="100"/>
                    <a:pt x="73" y="91"/>
                  </a:cubicBezTo>
                  <a:cubicBezTo>
                    <a:pt x="80" y="96"/>
                    <a:pt x="85" y="98"/>
                    <a:pt x="88" y="96"/>
                  </a:cubicBezTo>
                  <a:cubicBezTo>
                    <a:pt x="91" y="94"/>
                    <a:pt x="90" y="88"/>
                    <a:pt x="87" y="81"/>
                  </a:cubicBezTo>
                  <a:cubicBezTo>
                    <a:pt x="95" y="82"/>
                    <a:pt x="101" y="81"/>
                    <a:pt x="102" y="78"/>
                  </a:cubicBezTo>
                  <a:cubicBezTo>
                    <a:pt x="104" y="75"/>
                    <a:pt x="99" y="68"/>
                    <a:pt x="90" y="60"/>
                  </a:cubicBezTo>
                  <a:cubicBezTo>
                    <a:pt x="101" y="56"/>
                    <a:pt x="108" y="52"/>
                    <a:pt x="108" y="48"/>
                  </a:cubicBezTo>
                  <a:close/>
                </a:path>
              </a:pathLst>
            </a:custGeom>
            <a:solidFill>
              <a:schemeClr val="accent2"/>
            </a:solidFill>
            <a:ln>
              <a:noFill/>
            </a:ln>
          </p:spPr>
          <p:txBody>
            <a:bodyPr vert="horz" wrap="square" lIns="91440" tIns="45720" rIns="91440" bIns="45720" numCol="1" anchor="t" anchorCtr="0" compatLnSpc="1"/>
            <a:lstStyle/>
            <a:p>
              <a:endParaRPr lang="vi-VN"/>
            </a:p>
          </p:txBody>
        </p:sp>
        <p:sp>
          <p:nvSpPr>
            <p:cNvPr id="41" name="Hình tự do 27"/>
            <p:cNvSpPr/>
            <p:nvPr/>
          </p:nvSpPr>
          <p:spPr bwMode="auto">
            <a:xfrm rot="18719809" flipV="1">
              <a:off x="11572170" y="2616716"/>
              <a:ext cx="106135" cy="108746"/>
            </a:xfrm>
            <a:custGeom>
              <a:avLst/>
              <a:gdLst>
                <a:gd name="T0" fmla="*/ 57 w 61"/>
                <a:gd name="T1" fmla="*/ 32 h 62"/>
                <a:gd name="T2" fmla="*/ 61 w 61"/>
                <a:gd name="T3" fmla="*/ 27 h 62"/>
                <a:gd name="T4" fmla="*/ 51 w 61"/>
                <a:gd name="T5" fmla="*/ 23 h 62"/>
                <a:gd name="T6" fmla="*/ 55 w 61"/>
                <a:gd name="T7" fmla="*/ 13 h 62"/>
                <a:gd name="T8" fmla="*/ 45 w 61"/>
                <a:gd name="T9" fmla="*/ 13 h 62"/>
                <a:gd name="T10" fmla="*/ 44 w 61"/>
                <a:gd name="T11" fmla="*/ 4 h 62"/>
                <a:gd name="T12" fmla="*/ 37 w 61"/>
                <a:gd name="T13" fmla="*/ 7 h 62"/>
                <a:gd name="T14" fmla="*/ 32 w 61"/>
                <a:gd name="T15" fmla="*/ 1 h 62"/>
                <a:gd name="T16" fmla="*/ 27 w 61"/>
                <a:gd name="T17" fmla="*/ 8 h 62"/>
                <a:gd name="T18" fmla="*/ 19 w 61"/>
                <a:gd name="T19" fmla="*/ 3 h 62"/>
                <a:gd name="T20" fmla="*/ 17 w 61"/>
                <a:gd name="T21" fmla="*/ 11 h 62"/>
                <a:gd name="T22" fmla="*/ 9 w 61"/>
                <a:gd name="T23" fmla="*/ 10 h 62"/>
                <a:gd name="T24" fmla="*/ 12 w 61"/>
                <a:gd name="T25" fmla="*/ 22 h 62"/>
                <a:gd name="T26" fmla="*/ 0 w 61"/>
                <a:gd name="T27" fmla="*/ 26 h 62"/>
                <a:gd name="T28" fmla="*/ 4 w 61"/>
                <a:gd name="T29" fmla="*/ 31 h 62"/>
                <a:gd name="T30" fmla="*/ 0 w 61"/>
                <a:gd name="T31" fmla="*/ 36 h 62"/>
                <a:gd name="T32" fmla="*/ 10 w 61"/>
                <a:gd name="T33" fmla="*/ 40 h 62"/>
                <a:gd name="T34" fmla="*/ 6 w 61"/>
                <a:gd name="T35" fmla="*/ 50 h 62"/>
                <a:gd name="T36" fmla="*/ 16 w 61"/>
                <a:gd name="T37" fmla="*/ 49 h 62"/>
                <a:gd name="T38" fmla="*/ 17 w 61"/>
                <a:gd name="T39" fmla="*/ 59 h 62"/>
                <a:gd name="T40" fmla="*/ 24 w 61"/>
                <a:gd name="T41" fmla="*/ 55 h 62"/>
                <a:gd name="T42" fmla="*/ 29 w 61"/>
                <a:gd name="T43" fmla="*/ 62 h 62"/>
                <a:gd name="T44" fmla="*/ 34 w 61"/>
                <a:gd name="T45" fmla="*/ 55 h 62"/>
                <a:gd name="T46" fmla="*/ 42 w 61"/>
                <a:gd name="T47" fmla="*/ 60 h 62"/>
                <a:gd name="T48" fmla="*/ 44 w 61"/>
                <a:gd name="T49" fmla="*/ 52 h 62"/>
                <a:gd name="T50" fmla="*/ 53 w 61"/>
                <a:gd name="T51" fmla="*/ 53 h 62"/>
                <a:gd name="T52" fmla="*/ 49 w 61"/>
                <a:gd name="T53" fmla="*/ 41 h 62"/>
                <a:gd name="T54" fmla="*/ 61 w 61"/>
                <a:gd name="T55" fmla="*/ 37 h 62"/>
                <a:gd name="T56" fmla="*/ 57 w 61"/>
                <a:gd name="T57" fmla="*/ 3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1" h="62">
                  <a:moveTo>
                    <a:pt x="57" y="32"/>
                  </a:moveTo>
                  <a:cubicBezTo>
                    <a:pt x="60" y="30"/>
                    <a:pt x="61" y="29"/>
                    <a:pt x="61" y="27"/>
                  </a:cubicBezTo>
                  <a:cubicBezTo>
                    <a:pt x="61" y="25"/>
                    <a:pt x="57" y="23"/>
                    <a:pt x="51" y="23"/>
                  </a:cubicBezTo>
                  <a:cubicBezTo>
                    <a:pt x="55" y="18"/>
                    <a:pt x="57" y="15"/>
                    <a:pt x="55" y="13"/>
                  </a:cubicBezTo>
                  <a:cubicBezTo>
                    <a:pt x="54" y="11"/>
                    <a:pt x="50" y="12"/>
                    <a:pt x="45" y="13"/>
                  </a:cubicBezTo>
                  <a:cubicBezTo>
                    <a:pt x="46" y="8"/>
                    <a:pt x="46" y="5"/>
                    <a:pt x="44" y="4"/>
                  </a:cubicBezTo>
                  <a:cubicBezTo>
                    <a:pt x="43" y="3"/>
                    <a:pt x="40" y="4"/>
                    <a:pt x="37" y="7"/>
                  </a:cubicBezTo>
                  <a:cubicBezTo>
                    <a:pt x="36" y="3"/>
                    <a:pt x="34" y="1"/>
                    <a:pt x="32" y="1"/>
                  </a:cubicBezTo>
                  <a:cubicBezTo>
                    <a:pt x="31" y="0"/>
                    <a:pt x="29" y="3"/>
                    <a:pt x="27" y="8"/>
                  </a:cubicBezTo>
                  <a:cubicBezTo>
                    <a:pt x="24" y="4"/>
                    <a:pt x="21" y="2"/>
                    <a:pt x="19" y="3"/>
                  </a:cubicBezTo>
                  <a:cubicBezTo>
                    <a:pt x="18" y="3"/>
                    <a:pt x="17" y="7"/>
                    <a:pt x="17" y="11"/>
                  </a:cubicBezTo>
                  <a:cubicBezTo>
                    <a:pt x="13" y="9"/>
                    <a:pt x="10" y="8"/>
                    <a:pt x="9" y="10"/>
                  </a:cubicBezTo>
                  <a:cubicBezTo>
                    <a:pt x="7" y="11"/>
                    <a:pt x="8" y="16"/>
                    <a:pt x="12" y="22"/>
                  </a:cubicBezTo>
                  <a:cubicBezTo>
                    <a:pt x="5" y="22"/>
                    <a:pt x="1" y="23"/>
                    <a:pt x="0" y="26"/>
                  </a:cubicBezTo>
                  <a:cubicBezTo>
                    <a:pt x="0" y="27"/>
                    <a:pt x="2" y="29"/>
                    <a:pt x="4" y="31"/>
                  </a:cubicBezTo>
                  <a:cubicBezTo>
                    <a:pt x="1" y="33"/>
                    <a:pt x="0" y="34"/>
                    <a:pt x="0" y="36"/>
                  </a:cubicBezTo>
                  <a:cubicBezTo>
                    <a:pt x="0" y="38"/>
                    <a:pt x="4" y="40"/>
                    <a:pt x="10" y="40"/>
                  </a:cubicBezTo>
                  <a:cubicBezTo>
                    <a:pt x="6" y="45"/>
                    <a:pt x="5" y="48"/>
                    <a:pt x="6" y="50"/>
                  </a:cubicBezTo>
                  <a:cubicBezTo>
                    <a:pt x="7" y="52"/>
                    <a:pt x="11" y="51"/>
                    <a:pt x="16" y="49"/>
                  </a:cubicBezTo>
                  <a:cubicBezTo>
                    <a:pt x="15" y="55"/>
                    <a:pt x="15" y="58"/>
                    <a:pt x="17" y="59"/>
                  </a:cubicBezTo>
                  <a:cubicBezTo>
                    <a:pt x="19" y="60"/>
                    <a:pt x="21" y="59"/>
                    <a:pt x="24" y="55"/>
                  </a:cubicBezTo>
                  <a:cubicBezTo>
                    <a:pt x="25" y="60"/>
                    <a:pt x="27" y="62"/>
                    <a:pt x="29" y="62"/>
                  </a:cubicBezTo>
                  <a:cubicBezTo>
                    <a:pt x="31" y="62"/>
                    <a:pt x="33" y="60"/>
                    <a:pt x="34" y="55"/>
                  </a:cubicBezTo>
                  <a:cubicBezTo>
                    <a:pt x="37" y="59"/>
                    <a:pt x="40" y="61"/>
                    <a:pt x="42" y="60"/>
                  </a:cubicBezTo>
                  <a:cubicBezTo>
                    <a:pt x="44" y="60"/>
                    <a:pt x="44" y="56"/>
                    <a:pt x="44" y="52"/>
                  </a:cubicBezTo>
                  <a:cubicBezTo>
                    <a:pt x="48" y="54"/>
                    <a:pt x="51" y="55"/>
                    <a:pt x="53" y="53"/>
                  </a:cubicBezTo>
                  <a:cubicBezTo>
                    <a:pt x="54" y="51"/>
                    <a:pt x="53" y="47"/>
                    <a:pt x="49" y="41"/>
                  </a:cubicBezTo>
                  <a:cubicBezTo>
                    <a:pt x="56" y="41"/>
                    <a:pt x="60" y="40"/>
                    <a:pt x="61" y="37"/>
                  </a:cubicBezTo>
                  <a:cubicBezTo>
                    <a:pt x="61" y="36"/>
                    <a:pt x="60" y="34"/>
                    <a:pt x="57" y="32"/>
                  </a:cubicBezTo>
                  <a:close/>
                </a:path>
              </a:pathLst>
            </a:custGeom>
            <a:solidFill>
              <a:schemeClr val="accent2">
                <a:lumMod val="75000"/>
              </a:schemeClr>
            </a:solidFill>
            <a:ln>
              <a:noFill/>
            </a:ln>
          </p:spPr>
          <p:txBody>
            <a:bodyPr vert="horz" wrap="square" lIns="91440" tIns="45720" rIns="91440" bIns="45720" numCol="1" anchor="t" anchorCtr="0" compatLnSpc="1"/>
            <a:lstStyle/>
            <a:p>
              <a:pPr lvl="0"/>
              <a:endParaRPr lang="vi-VN"/>
            </a:p>
          </p:txBody>
        </p:sp>
        <p:sp>
          <p:nvSpPr>
            <p:cNvPr id="43" name="Hình tự do 5"/>
            <p:cNvSpPr/>
            <p:nvPr/>
          </p:nvSpPr>
          <p:spPr bwMode="auto">
            <a:xfrm rot="18200584">
              <a:off x="11560581" y="5201813"/>
              <a:ext cx="5528" cy="11055"/>
            </a:xfrm>
            <a:custGeom>
              <a:avLst/>
              <a:gdLst>
                <a:gd name="T0" fmla="*/ 4 w 4"/>
                <a:gd name="T1" fmla="*/ 8 h 8"/>
                <a:gd name="T2" fmla="*/ 0 w 4"/>
                <a:gd name="T3" fmla="*/ 0 h 8"/>
                <a:gd name="T4" fmla="*/ 4 w 4"/>
                <a:gd name="T5" fmla="*/ 8 h 8"/>
              </a:gdLst>
              <a:ahLst/>
              <a:cxnLst>
                <a:cxn ang="0">
                  <a:pos x="T0" y="T1"/>
                </a:cxn>
                <a:cxn ang="0">
                  <a:pos x="T2" y="T3"/>
                </a:cxn>
                <a:cxn ang="0">
                  <a:pos x="T4" y="T5"/>
                </a:cxn>
              </a:cxnLst>
              <a:rect l="0" t="0" r="r" b="b"/>
              <a:pathLst>
                <a:path w="4" h="8">
                  <a:moveTo>
                    <a:pt x="4" y="8"/>
                  </a:moveTo>
                  <a:lnTo>
                    <a:pt x="0" y="0"/>
                  </a:lnTo>
                  <a:lnTo>
                    <a:pt x="4" y="8"/>
                  </a:lnTo>
                  <a:close/>
                </a:path>
              </a:pathLst>
            </a:custGeom>
            <a:solidFill>
              <a:srgbClr val="00A9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vi-VN"/>
            </a:p>
          </p:txBody>
        </p:sp>
        <p:sp>
          <p:nvSpPr>
            <p:cNvPr id="44" name="Dòng 6"/>
            <p:cNvSpPr>
              <a:spLocks noChangeShapeType="1"/>
            </p:cNvSpPr>
            <p:nvPr/>
          </p:nvSpPr>
          <p:spPr bwMode="auto">
            <a:xfrm rot="18200584" flipH="1" flipV="1">
              <a:off x="11560581" y="5201813"/>
              <a:ext cx="5528" cy="11055"/>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vi-VN"/>
            </a:p>
          </p:txBody>
        </p:sp>
        <p:sp>
          <p:nvSpPr>
            <p:cNvPr id="45" name="Hình tự do 10"/>
            <p:cNvSpPr/>
            <p:nvPr/>
          </p:nvSpPr>
          <p:spPr bwMode="auto">
            <a:xfrm rot="18694609">
              <a:off x="11379664" y="4584602"/>
              <a:ext cx="437369" cy="481059"/>
            </a:xfrm>
            <a:custGeom>
              <a:avLst/>
              <a:gdLst>
                <a:gd name="T0" fmla="*/ 171 w 196"/>
                <a:gd name="T1" fmla="*/ 162 h 191"/>
                <a:gd name="T2" fmla="*/ 46 w 196"/>
                <a:gd name="T3" fmla="*/ 135 h 191"/>
                <a:gd name="T4" fmla="*/ 79 w 196"/>
                <a:gd name="T5" fmla="*/ 11 h 191"/>
                <a:gd name="T6" fmla="*/ 25 w 196"/>
                <a:gd name="T7" fmla="*/ 148 h 191"/>
                <a:gd name="T8" fmla="*/ 23 w 196"/>
                <a:gd name="T9" fmla="*/ 150 h 191"/>
                <a:gd name="T10" fmla="*/ 171 w 196"/>
                <a:gd name="T11" fmla="*/ 162 h 191"/>
                <a:gd name="connsiteX0" fmla="*/ 7753 w 7872"/>
                <a:gd name="connsiteY0" fmla="*/ 8159 h 8944"/>
                <a:gd name="connsiteX1" fmla="*/ 1376 w 7872"/>
                <a:gd name="connsiteY1" fmla="*/ 6745 h 8944"/>
                <a:gd name="connsiteX2" fmla="*/ 3060 w 7872"/>
                <a:gd name="connsiteY2" fmla="*/ 253 h 8944"/>
                <a:gd name="connsiteX3" fmla="*/ 305 w 7872"/>
                <a:gd name="connsiteY3" fmla="*/ 7426 h 8944"/>
                <a:gd name="connsiteX4" fmla="*/ 202 w 7872"/>
                <a:gd name="connsiteY4" fmla="*/ 7530 h 8944"/>
                <a:gd name="connsiteX5" fmla="*/ 7753 w 7872"/>
                <a:gd name="connsiteY5" fmla="*/ 8159 h 8944"/>
                <a:gd name="connsiteX0-1" fmla="*/ 9849 w 9849"/>
                <a:gd name="connsiteY0-2" fmla="*/ 9122 h 10251"/>
                <a:gd name="connsiteX1-3" fmla="*/ 1748 w 9849"/>
                <a:gd name="connsiteY1-4" fmla="*/ 7541 h 10251"/>
                <a:gd name="connsiteX2-5" fmla="*/ 3887 w 9849"/>
                <a:gd name="connsiteY2-6" fmla="*/ 283 h 10251"/>
                <a:gd name="connsiteX3-7" fmla="*/ 387 w 9849"/>
                <a:gd name="connsiteY3-8" fmla="*/ 8303 h 10251"/>
                <a:gd name="connsiteX4-9" fmla="*/ 257 w 9849"/>
                <a:gd name="connsiteY4-10" fmla="*/ 8419 h 10251"/>
                <a:gd name="connsiteX5-11" fmla="*/ 9849 w 9849"/>
                <a:gd name="connsiteY5-12" fmla="*/ 9122 h 10251"/>
                <a:gd name="connsiteX0-13" fmla="*/ 10000 w 10000"/>
                <a:gd name="connsiteY0-14" fmla="*/ 8899 h 10131"/>
                <a:gd name="connsiteX1-15" fmla="*/ 1775 w 10000"/>
                <a:gd name="connsiteY1-16" fmla="*/ 7356 h 10131"/>
                <a:gd name="connsiteX2-17" fmla="*/ 3947 w 10000"/>
                <a:gd name="connsiteY2-18" fmla="*/ 276 h 10131"/>
                <a:gd name="connsiteX3-19" fmla="*/ 393 w 10000"/>
                <a:gd name="connsiteY3-20" fmla="*/ 8100 h 10131"/>
                <a:gd name="connsiteX4-21" fmla="*/ 261 w 10000"/>
                <a:gd name="connsiteY4-22" fmla="*/ 8213 h 10131"/>
                <a:gd name="connsiteX5-23" fmla="*/ 10000 w 10000"/>
                <a:gd name="connsiteY5-24" fmla="*/ 8899 h 10131"/>
                <a:gd name="connsiteX0-25" fmla="*/ 10361 w 10361"/>
                <a:gd name="connsiteY0-26" fmla="*/ 8632 h 9864"/>
                <a:gd name="connsiteX1-27" fmla="*/ 2136 w 10361"/>
                <a:gd name="connsiteY1-28" fmla="*/ 7089 h 9864"/>
                <a:gd name="connsiteX2-29" fmla="*/ 4308 w 10361"/>
                <a:gd name="connsiteY2-30" fmla="*/ 9 h 9864"/>
                <a:gd name="connsiteX3-31" fmla="*/ 754 w 10361"/>
                <a:gd name="connsiteY3-32" fmla="*/ 7833 h 9864"/>
                <a:gd name="connsiteX4-33" fmla="*/ 622 w 10361"/>
                <a:gd name="connsiteY4-34" fmla="*/ 7946 h 9864"/>
                <a:gd name="connsiteX5-35" fmla="*/ 10361 w 10361"/>
                <a:gd name="connsiteY5-36" fmla="*/ 8632 h 9864"/>
                <a:gd name="connsiteX0-37" fmla="*/ 10000 w 10000"/>
                <a:gd name="connsiteY0-38" fmla="*/ 8749 h 9998"/>
                <a:gd name="connsiteX1-39" fmla="*/ 2062 w 10000"/>
                <a:gd name="connsiteY1-40" fmla="*/ 7185 h 9998"/>
                <a:gd name="connsiteX2-41" fmla="*/ 4158 w 10000"/>
                <a:gd name="connsiteY2-42" fmla="*/ 7 h 9998"/>
                <a:gd name="connsiteX3-43" fmla="*/ 728 w 10000"/>
                <a:gd name="connsiteY3-44" fmla="*/ 7939 h 9998"/>
                <a:gd name="connsiteX4-45" fmla="*/ 600 w 10000"/>
                <a:gd name="connsiteY4-46" fmla="*/ 8054 h 9998"/>
                <a:gd name="connsiteX5-47" fmla="*/ 10000 w 10000"/>
                <a:gd name="connsiteY5-48" fmla="*/ 8749 h 999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0000" h="9998">
                  <a:moveTo>
                    <a:pt x="10000" y="8749"/>
                  </a:moveTo>
                  <a:cubicBezTo>
                    <a:pt x="8794" y="7359"/>
                    <a:pt x="4412" y="6548"/>
                    <a:pt x="2062" y="7185"/>
                  </a:cubicBezTo>
                  <a:cubicBezTo>
                    <a:pt x="3589" y="5882"/>
                    <a:pt x="5305" y="-234"/>
                    <a:pt x="4158" y="7"/>
                  </a:cubicBezTo>
                  <a:cubicBezTo>
                    <a:pt x="92" y="863"/>
                    <a:pt x="-860" y="6318"/>
                    <a:pt x="728" y="7939"/>
                  </a:cubicBezTo>
                  <a:cubicBezTo>
                    <a:pt x="663" y="7996"/>
                    <a:pt x="663" y="8054"/>
                    <a:pt x="600" y="8054"/>
                  </a:cubicBezTo>
                  <a:cubicBezTo>
                    <a:pt x="2036" y="9883"/>
                    <a:pt x="5687" y="10988"/>
                    <a:pt x="10000" y="8749"/>
                  </a:cubicBezTo>
                  <a:close/>
                </a:path>
              </a:pathLst>
            </a:custGeom>
            <a:solidFill>
              <a:schemeClr val="accent2"/>
            </a:solidFill>
            <a:ln>
              <a:noFill/>
            </a:ln>
          </p:spPr>
          <p:txBody>
            <a:bodyPr vert="horz" wrap="square" lIns="91440" tIns="45720" rIns="91440" bIns="45720" numCol="1" anchor="t" anchorCtr="0" compatLnSpc="1"/>
            <a:lstStyle/>
            <a:p>
              <a:pPr lvl="0"/>
              <a:endParaRPr lang="vi-VN"/>
            </a:p>
          </p:txBody>
        </p:sp>
        <p:sp>
          <p:nvSpPr>
            <p:cNvPr id="46" name="Hình tự do 25"/>
            <p:cNvSpPr/>
            <p:nvPr/>
          </p:nvSpPr>
          <p:spPr bwMode="auto">
            <a:xfrm rot="16884820">
              <a:off x="10934141" y="5972481"/>
              <a:ext cx="304390" cy="345390"/>
            </a:xfrm>
            <a:custGeom>
              <a:avLst/>
              <a:gdLst>
                <a:gd name="T0" fmla="*/ 133 w 149"/>
                <a:gd name="T1" fmla="*/ 26 h 151"/>
                <a:gd name="T2" fmla="*/ 8 w 149"/>
                <a:gd name="T3" fmla="*/ 107 h 151"/>
                <a:gd name="T4" fmla="*/ 17 w 149"/>
                <a:gd name="T5" fmla="*/ 111 h 151"/>
                <a:gd name="T6" fmla="*/ 80 w 149"/>
                <a:gd name="T7" fmla="*/ 137 h 151"/>
                <a:gd name="T8" fmla="*/ 23 w 149"/>
                <a:gd name="T9" fmla="*/ 108 h 151"/>
                <a:gd name="T10" fmla="*/ 133 w 149"/>
                <a:gd name="T11" fmla="*/ 26 h 151"/>
                <a:gd name="connsiteX0" fmla="*/ 8650 w 8781"/>
                <a:gd name="connsiteY0" fmla="*/ 295 h 7940"/>
                <a:gd name="connsiteX1" fmla="*/ 261 w 8781"/>
                <a:gd name="connsiteY1" fmla="*/ 5659 h 7940"/>
                <a:gd name="connsiteX2" fmla="*/ 865 w 8781"/>
                <a:gd name="connsiteY2" fmla="*/ 5924 h 7940"/>
                <a:gd name="connsiteX3" fmla="*/ 5093 w 8781"/>
                <a:gd name="connsiteY3" fmla="*/ 7646 h 7940"/>
                <a:gd name="connsiteX4" fmla="*/ 1268 w 8781"/>
                <a:gd name="connsiteY4" fmla="*/ 5725 h 7940"/>
                <a:gd name="connsiteX5" fmla="*/ 8650 w 8781"/>
                <a:gd name="connsiteY5" fmla="*/ 295 h 7940"/>
                <a:gd name="connsiteX0-1" fmla="*/ 9851 w 10000"/>
                <a:gd name="connsiteY0-2" fmla="*/ 525 h 10154"/>
                <a:gd name="connsiteX1-3" fmla="*/ 297 w 10000"/>
                <a:gd name="connsiteY1-4" fmla="*/ 7280 h 10154"/>
                <a:gd name="connsiteX2-5" fmla="*/ 985 w 10000"/>
                <a:gd name="connsiteY2-6" fmla="*/ 7614 h 10154"/>
                <a:gd name="connsiteX3-7" fmla="*/ 5800 w 10000"/>
                <a:gd name="connsiteY3-8" fmla="*/ 9783 h 10154"/>
                <a:gd name="connsiteX4-9" fmla="*/ 1444 w 10000"/>
                <a:gd name="connsiteY4-10" fmla="*/ 7363 h 10154"/>
                <a:gd name="connsiteX5-11" fmla="*/ 9851 w 10000"/>
                <a:gd name="connsiteY5-12" fmla="*/ 525 h 10154"/>
                <a:gd name="connsiteX0-13" fmla="*/ 9851 w 9851"/>
                <a:gd name="connsiteY0-14" fmla="*/ 525 h 10154"/>
                <a:gd name="connsiteX1-15" fmla="*/ 297 w 9851"/>
                <a:gd name="connsiteY1-16" fmla="*/ 7280 h 10154"/>
                <a:gd name="connsiteX2-17" fmla="*/ 985 w 9851"/>
                <a:gd name="connsiteY2-18" fmla="*/ 7614 h 10154"/>
                <a:gd name="connsiteX3-19" fmla="*/ 5800 w 9851"/>
                <a:gd name="connsiteY3-20" fmla="*/ 9783 h 10154"/>
                <a:gd name="connsiteX4-21" fmla="*/ 1444 w 9851"/>
                <a:gd name="connsiteY4-22" fmla="*/ 7363 h 10154"/>
                <a:gd name="connsiteX5-23" fmla="*/ 9851 w 9851"/>
                <a:gd name="connsiteY5-24" fmla="*/ 525 h 10154"/>
                <a:gd name="connsiteX0-25" fmla="*/ 10000 w 10602"/>
                <a:gd name="connsiteY0-26" fmla="*/ 517 h 10000"/>
                <a:gd name="connsiteX1-27" fmla="*/ 301 w 10602"/>
                <a:gd name="connsiteY1-28" fmla="*/ 7170 h 10000"/>
                <a:gd name="connsiteX2-29" fmla="*/ 1000 w 10602"/>
                <a:gd name="connsiteY2-30" fmla="*/ 7499 h 10000"/>
                <a:gd name="connsiteX3-31" fmla="*/ 5888 w 10602"/>
                <a:gd name="connsiteY3-32" fmla="*/ 9635 h 10000"/>
                <a:gd name="connsiteX4-33" fmla="*/ 1466 w 10602"/>
                <a:gd name="connsiteY4-34" fmla="*/ 7251 h 10000"/>
                <a:gd name="connsiteX5-35" fmla="*/ 10000 w 10602"/>
                <a:gd name="connsiteY5-36" fmla="*/ 517 h 10000"/>
                <a:gd name="connsiteX0-37" fmla="*/ 10000 w 10118"/>
                <a:gd name="connsiteY0-38" fmla="*/ 1687 h 11170"/>
                <a:gd name="connsiteX1-39" fmla="*/ 301 w 10118"/>
                <a:gd name="connsiteY1-40" fmla="*/ 8340 h 11170"/>
                <a:gd name="connsiteX2-41" fmla="*/ 1000 w 10118"/>
                <a:gd name="connsiteY2-42" fmla="*/ 8669 h 11170"/>
                <a:gd name="connsiteX3-43" fmla="*/ 5888 w 10118"/>
                <a:gd name="connsiteY3-44" fmla="*/ 10805 h 11170"/>
                <a:gd name="connsiteX4-45" fmla="*/ 1466 w 10118"/>
                <a:gd name="connsiteY4-46" fmla="*/ 8421 h 11170"/>
                <a:gd name="connsiteX5-47" fmla="*/ 10000 w 10118"/>
                <a:gd name="connsiteY5-48" fmla="*/ 1687 h 11170"/>
                <a:gd name="connsiteX0-49" fmla="*/ 10000 w 10038"/>
                <a:gd name="connsiteY0-50" fmla="*/ 1102 h 10585"/>
                <a:gd name="connsiteX1-51" fmla="*/ 301 w 10038"/>
                <a:gd name="connsiteY1-52" fmla="*/ 7755 h 10585"/>
                <a:gd name="connsiteX2-53" fmla="*/ 1000 w 10038"/>
                <a:gd name="connsiteY2-54" fmla="*/ 8084 h 10585"/>
                <a:gd name="connsiteX3-55" fmla="*/ 5888 w 10038"/>
                <a:gd name="connsiteY3-56" fmla="*/ 10220 h 10585"/>
                <a:gd name="connsiteX4-57" fmla="*/ 1466 w 10038"/>
                <a:gd name="connsiteY4-58" fmla="*/ 7836 h 10585"/>
                <a:gd name="connsiteX5-59" fmla="*/ 10000 w 10038"/>
                <a:gd name="connsiteY5-60" fmla="*/ 1102 h 10585"/>
                <a:gd name="connsiteX0-61" fmla="*/ 10000 w 10602"/>
                <a:gd name="connsiteY0-62" fmla="*/ 740 h 10223"/>
                <a:gd name="connsiteX1-63" fmla="*/ 301 w 10602"/>
                <a:gd name="connsiteY1-64" fmla="*/ 7393 h 10223"/>
                <a:gd name="connsiteX2-65" fmla="*/ 1000 w 10602"/>
                <a:gd name="connsiteY2-66" fmla="*/ 7722 h 10223"/>
                <a:gd name="connsiteX3-67" fmla="*/ 5888 w 10602"/>
                <a:gd name="connsiteY3-68" fmla="*/ 9858 h 10223"/>
                <a:gd name="connsiteX4-69" fmla="*/ 1466 w 10602"/>
                <a:gd name="connsiteY4-70" fmla="*/ 7474 h 10223"/>
                <a:gd name="connsiteX5-71" fmla="*/ 10000 w 10602"/>
                <a:gd name="connsiteY5-72" fmla="*/ 740 h 10223"/>
                <a:gd name="connsiteX0-73" fmla="*/ 6852 w 7703"/>
                <a:gd name="connsiteY0-74" fmla="*/ 687 h 11041"/>
                <a:gd name="connsiteX1-75" fmla="*/ 301 w 7703"/>
                <a:gd name="connsiteY1-76" fmla="*/ 8211 h 11041"/>
                <a:gd name="connsiteX2-77" fmla="*/ 1000 w 7703"/>
                <a:gd name="connsiteY2-78" fmla="*/ 8540 h 11041"/>
                <a:gd name="connsiteX3-79" fmla="*/ 5888 w 7703"/>
                <a:gd name="connsiteY3-80" fmla="*/ 10676 h 11041"/>
                <a:gd name="connsiteX4-81" fmla="*/ 1466 w 7703"/>
                <a:gd name="connsiteY4-82" fmla="*/ 8292 h 11041"/>
                <a:gd name="connsiteX5-83" fmla="*/ 6852 w 7703"/>
                <a:gd name="connsiteY5-84" fmla="*/ 687 h 11041"/>
                <a:gd name="connsiteX0-85" fmla="*/ 8895 w 9440"/>
                <a:gd name="connsiteY0-86" fmla="*/ 189 h 9567"/>
                <a:gd name="connsiteX1-87" fmla="*/ 391 w 9440"/>
                <a:gd name="connsiteY1-88" fmla="*/ 7004 h 9567"/>
                <a:gd name="connsiteX2-89" fmla="*/ 1298 w 9440"/>
                <a:gd name="connsiteY2-90" fmla="*/ 7302 h 9567"/>
                <a:gd name="connsiteX3-91" fmla="*/ 7644 w 9440"/>
                <a:gd name="connsiteY3-92" fmla="*/ 9236 h 9567"/>
                <a:gd name="connsiteX4-93" fmla="*/ 1903 w 9440"/>
                <a:gd name="connsiteY4-94" fmla="*/ 7077 h 9567"/>
                <a:gd name="connsiteX5-95" fmla="*/ 8895 w 9440"/>
                <a:gd name="connsiteY5-96" fmla="*/ 189 h 9567"/>
                <a:gd name="connsiteX0-97" fmla="*/ 11246 w 11712"/>
                <a:gd name="connsiteY0-98" fmla="*/ 214 h 9356"/>
                <a:gd name="connsiteX1-99" fmla="*/ 414 w 11712"/>
                <a:gd name="connsiteY1-100" fmla="*/ 6677 h 9356"/>
                <a:gd name="connsiteX2-101" fmla="*/ 1375 w 11712"/>
                <a:gd name="connsiteY2-102" fmla="*/ 6988 h 9356"/>
                <a:gd name="connsiteX3-103" fmla="*/ 8097 w 11712"/>
                <a:gd name="connsiteY3-104" fmla="*/ 9010 h 9356"/>
                <a:gd name="connsiteX4-105" fmla="*/ 2016 w 11712"/>
                <a:gd name="connsiteY4-106" fmla="*/ 6753 h 9356"/>
                <a:gd name="connsiteX5-107" fmla="*/ 11246 w 11712"/>
                <a:gd name="connsiteY5-108" fmla="*/ 214 h 9356"/>
                <a:gd name="connsiteX0-109" fmla="*/ 9602 w 10000"/>
                <a:gd name="connsiteY0-110" fmla="*/ 514 h 10285"/>
                <a:gd name="connsiteX1-111" fmla="*/ 353 w 10000"/>
                <a:gd name="connsiteY1-112" fmla="*/ 7422 h 10285"/>
                <a:gd name="connsiteX2-113" fmla="*/ 1174 w 10000"/>
                <a:gd name="connsiteY2-114" fmla="*/ 7754 h 10285"/>
                <a:gd name="connsiteX3-115" fmla="*/ 6913 w 10000"/>
                <a:gd name="connsiteY3-116" fmla="*/ 9915 h 10285"/>
                <a:gd name="connsiteX4-117" fmla="*/ 1721 w 10000"/>
                <a:gd name="connsiteY4-118" fmla="*/ 7503 h 10285"/>
                <a:gd name="connsiteX5-119" fmla="*/ 9602 w 10000"/>
                <a:gd name="connsiteY5-120" fmla="*/ 514 h 1028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0000" h="10285">
                  <a:moveTo>
                    <a:pt x="9602" y="514"/>
                  </a:moveTo>
                  <a:cubicBezTo>
                    <a:pt x="7561" y="-2176"/>
                    <a:pt x="1721" y="6507"/>
                    <a:pt x="353" y="7422"/>
                  </a:cubicBezTo>
                  <a:cubicBezTo>
                    <a:pt x="-375" y="8005"/>
                    <a:pt x="81" y="8005"/>
                    <a:pt x="1174" y="7754"/>
                  </a:cubicBezTo>
                  <a:cubicBezTo>
                    <a:pt x="2139" y="9262"/>
                    <a:pt x="5821" y="11078"/>
                    <a:pt x="6913" y="9915"/>
                  </a:cubicBezTo>
                  <a:cubicBezTo>
                    <a:pt x="7277" y="9583"/>
                    <a:pt x="6093" y="8337"/>
                    <a:pt x="1721" y="7503"/>
                  </a:cubicBezTo>
                  <a:cubicBezTo>
                    <a:pt x="5365" y="6424"/>
                    <a:pt x="11643" y="3204"/>
                    <a:pt x="9602" y="514"/>
                  </a:cubicBezTo>
                  <a:close/>
                </a:path>
              </a:pathLst>
            </a:custGeom>
            <a:solidFill>
              <a:schemeClr val="accent2"/>
            </a:solidFill>
            <a:ln>
              <a:noFill/>
            </a:ln>
          </p:spPr>
          <p:txBody>
            <a:bodyPr vert="horz" wrap="square" lIns="91440" tIns="45720" rIns="91440" bIns="45720" numCol="1" anchor="t" anchorCtr="0" compatLnSpc="1"/>
            <a:lstStyle/>
            <a:p>
              <a:endParaRPr lang="vi-VN"/>
            </a:p>
          </p:txBody>
        </p:sp>
        <p:sp>
          <p:nvSpPr>
            <p:cNvPr id="47" name="Hình tự do 26"/>
            <p:cNvSpPr/>
            <p:nvPr/>
          </p:nvSpPr>
          <p:spPr bwMode="auto">
            <a:xfrm rot="18200584">
              <a:off x="11077105" y="3154034"/>
              <a:ext cx="172736" cy="172736"/>
            </a:xfrm>
            <a:custGeom>
              <a:avLst/>
              <a:gdLst>
                <a:gd name="T0" fmla="*/ 57 w 62"/>
                <a:gd name="T1" fmla="*/ 32 h 62"/>
                <a:gd name="T2" fmla="*/ 62 w 62"/>
                <a:gd name="T3" fmla="*/ 26 h 62"/>
                <a:gd name="T4" fmla="*/ 52 w 62"/>
                <a:gd name="T5" fmla="*/ 22 h 62"/>
                <a:gd name="T6" fmla="*/ 56 w 62"/>
                <a:gd name="T7" fmla="*/ 12 h 62"/>
                <a:gd name="T8" fmla="*/ 46 w 62"/>
                <a:gd name="T9" fmla="*/ 13 h 62"/>
                <a:gd name="T10" fmla="*/ 45 w 62"/>
                <a:gd name="T11" fmla="*/ 3 h 62"/>
                <a:gd name="T12" fmla="*/ 37 w 62"/>
                <a:gd name="T13" fmla="*/ 7 h 62"/>
                <a:gd name="T14" fmla="*/ 33 w 62"/>
                <a:gd name="T15" fmla="*/ 0 h 62"/>
                <a:gd name="T16" fmla="*/ 27 w 62"/>
                <a:gd name="T17" fmla="*/ 7 h 62"/>
                <a:gd name="T18" fmla="*/ 20 w 62"/>
                <a:gd name="T19" fmla="*/ 2 h 62"/>
                <a:gd name="T20" fmla="*/ 18 w 62"/>
                <a:gd name="T21" fmla="*/ 11 h 62"/>
                <a:gd name="T22" fmla="*/ 9 w 62"/>
                <a:gd name="T23" fmla="*/ 9 h 62"/>
                <a:gd name="T24" fmla="*/ 13 w 62"/>
                <a:gd name="T25" fmla="*/ 21 h 62"/>
                <a:gd name="T26" fmla="*/ 1 w 62"/>
                <a:gd name="T27" fmla="*/ 25 h 62"/>
                <a:gd name="T28" fmla="*/ 5 w 62"/>
                <a:gd name="T29" fmla="*/ 30 h 62"/>
                <a:gd name="T30" fmla="*/ 0 w 62"/>
                <a:gd name="T31" fmla="*/ 36 h 62"/>
                <a:gd name="T32" fmla="*/ 10 w 62"/>
                <a:gd name="T33" fmla="*/ 40 h 62"/>
                <a:gd name="T34" fmla="*/ 6 w 62"/>
                <a:gd name="T35" fmla="*/ 50 h 62"/>
                <a:gd name="T36" fmla="*/ 16 w 62"/>
                <a:gd name="T37" fmla="*/ 49 h 62"/>
                <a:gd name="T38" fmla="*/ 17 w 62"/>
                <a:gd name="T39" fmla="*/ 59 h 62"/>
                <a:gd name="T40" fmla="*/ 25 w 62"/>
                <a:gd name="T41" fmla="*/ 55 h 62"/>
                <a:gd name="T42" fmla="*/ 29 w 62"/>
                <a:gd name="T43" fmla="*/ 62 h 62"/>
                <a:gd name="T44" fmla="*/ 35 w 62"/>
                <a:gd name="T45" fmla="*/ 55 h 62"/>
                <a:gd name="T46" fmla="*/ 42 w 62"/>
                <a:gd name="T47" fmla="*/ 60 h 62"/>
                <a:gd name="T48" fmla="*/ 44 w 62"/>
                <a:gd name="T49" fmla="*/ 51 h 62"/>
                <a:gd name="T50" fmla="*/ 53 w 62"/>
                <a:gd name="T51" fmla="*/ 53 h 62"/>
                <a:gd name="T52" fmla="*/ 50 w 62"/>
                <a:gd name="T53" fmla="*/ 41 h 62"/>
                <a:gd name="T54" fmla="*/ 61 w 62"/>
                <a:gd name="T55" fmla="*/ 37 h 62"/>
                <a:gd name="T56" fmla="*/ 57 w 62"/>
                <a:gd name="T57" fmla="*/ 3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2" h="62">
                  <a:moveTo>
                    <a:pt x="57" y="32"/>
                  </a:moveTo>
                  <a:cubicBezTo>
                    <a:pt x="60" y="30"/>
                    <a:pt x="62" y="28"/>
                    <a:pt x="62" y="26"/>
                  </a:cubicBezTo>
                  <a:cubicBezTo>
                    <a:pt x="61" y="24"/>
                    <a:pt x="58" y="23"/>
                    <a:pt x="52" y="22"/>
                  </a:cubicBezTo>
                  <a:cubicBezTo>
                    <a:pt x="55" y="18"/>
                    <a:pt x="57" y="14"/>
                    <a:pt x="56" y="12"/>
                  </a:cubicBezTo>
                  <a:cubicBezTo>
                    <a:pt x="54" y="11"/>
                    <a:pt x="51" y="11"/>
                    <a:pt x="46" y="13"/>
                  </a:cubicBezTo>
                  <a:cubicBezTo>
                    <a:pt x="47" y="8"/>
                    <a:pt x="47" y="4"/>
                    <a:pt x="45" y="3"/>
                  </a:cubicBezTo>
                  <a:cubicBezTo>
                    <a:pt x="43" y="2"/>
                    <a:pt x="40" y="4"/>
                    <a:pt x="37" y="7"/>
                  </a:cubicBezTo>
                  <a:cubicBezTo>
                    <a:pt x="36" y="3"/>
                    <a:pt x="35" y="0"/>
                    <a:pt x="33" y="0"/>
                  </a:cubicBezTo>
                  <a:cubicBezTo>
                    <a:pt x="31" y="0"/>
                    <a:pt x="29" y="3"/>
                    <a:pt x="27" y="7"/>
                  </a:cubicBezTo>
                  <a:cubicBezTo>
                    <a:pt x="24" y="4"/>
                    <a:pt x="22" y="1"/>
                    <a:pt x="20" y="2"/>
                  </a:cubicBezTo>
                  <a:cubicBezTo>
                    <a:pt x="18" y="3"/>
                    <a:pt x="17" y="6"/>
                    <a:pt x="18" y="11"/>
                  </a:cubicBezTo>
                  <a:cubicBezTo>
                    <a:pt x="14" y="9"/>
                    <a:pt x="10" y="8"/>
                    <a:pt x="9" y="9"/>
                  </a:cubicBezTo>
                  <a:cubicBezTo>
                    <a:pt x="7" y="11"/>
                    <a:pt x="9" y="16"/>
                    <a:pt x="13" y="21"/>
                  </a:cubicBezTo>
                  <a:cubicBezTo>
                    <a:pt x="6" y="21"/>
                    <a:pt x="1" y="23"/>
                    <a:pt x="1" y="25"/>
                  </a:cubicBezTo>
                  <a:cubicBezTo>
                    <a:pt x="0" y="27"/>
                    <a:pt x="2" y="29"/>
                    <a:pt x="5" y="30"/>
                  </a:cubicBezTo>
                  <a:cubicBezTo>
                    <a:pt x="2" y="32"/>
                    <a:pt x="0" y="34"/>
                    <a:pt x="0" y="36"/>
                  </a:cubicBezTo>
                  <a:cubicBezTo>
                    <a:pt x="1" y="38"/>
                    <a:pt x="4" y="39"/>
                    <a:pt x="10" y="40"/>
                  </a:cubicBezTo>
                  <a:cubicBezTo>
                    <a:pt x="7" y="44"/>
                    <a:pt x="5" y="48"/>
                    <a:pt x="6" y="50"/>
                  </a:cubicBezTo>
                  <a:cubicBezTo>
                    <a:pt x="8" y="51"/>
                    <a:pt x="11" y="51"/>
                    <a:pt x="16" y="49"/>
                  </a:cubicBezTo>
                  <a:cubicBezTo>
                    <a:pt x="15" y="54"/>
                    <a:pt x="16" y="58"/>
                    <a:pt x="17" y="59"/>
                  </a:cubicBezTo>
                  <a:cubicBezTo>
                    <a:pt x="19" y="60"/>
                    <a:pt x="22" y="58"/>
                    <a:pt x="25" y="55"/>
                  </a:cubicBezTo>
                  <a:cubicBezTo>
                    <a:pt x="26" y="59"/>
                    <a:pt x="27" y="62"/>
                    <a:pt x="29" y="62"/>
                  </a:cubicBezTo>
                  <a:cubicBezTo>
                    <a:pt x="31" y="62"/>
                    <a:pt x="33" y="59"/>
                    <a:pt x="35" y="55"/>
                  </a:cubicBezTo>
                  <a:cubicBezTo>
                    <a:pt x="38" y="58"/>
                    <a:pt x="40" y="61"/>
                    <a:pt x="42" y="60"/>
                  </a:cubicBezTo>
                  <a:cubicBezTo>
                    <a:pt x="44" y="59"/>
                    <a:pt x="45" y="56"/>
                    <a:pt x="44" y="51"/>
                  </a:cubicBezTo>
                  <a:cubicBezTo>
                    <a:pt x="49" y="53"/>
                    <a:pt x="52" y="54"/>
                    <a:pt x="53" y="53"/>
                  </a:cubicBezTo>
                  <a:cubicBezTo>
                    <a:pt x="55" y="51"/>
                    <a:pt x="53" y="46"/>
                    <a:pt x="50" y="41"/>
                  </a:cubicBezTo>
                  <a:cubicBezTo>
                    <a:pt x="56" y="41"/>
                    <a:pt x="61" y="39"/>
                    <a:pt x="61" y="37"/>
                  </a:cubicBezTo>
                  <a:cubicBezTo>
                    <a:pt x="62" y="35"/>
                    <a:pt x="60" y="33"/>
                    <a:pt x="57" y="32"/>
                  </a:cubicBezTo>
                  <a:close/>
                </a:path>
              </a:pathLst>
            </a:custGeom>
            <a:solidFill>
              <a:schemeClr val="accent1"/>
            </a:solidFill>
            <a:ln>
              <a:noFill/>
            </a:ln>
          </p:spPr>
          <p:txBody>
            <a:bodyPr vert="horz" wrap="square" lIns="91440" tIns="45720" rIns="91440" bIns="45720" numCol="1" anchor="t" anchorCtr="0" compatLnSpc="1"/>
            <a:lstStyle/>
            <a:p>
              <a:endParaRPr lang="vi-VN"/>
            </a:p>
          </p:txBody>
        </p:sp>
        <p:sp>
          <p:nvSpPr>
            <p:cNvPr id="48" name="Hình tự do 31"/>
            <p:cNvSpPr/>
            <p:nvPr/>
          </p:nvSpPr>
          <p:spPr bwMode="auto">
            <a:xfrm rot="18200584">
              <a:off x="11129266" y="4557578"/>
              <a:ext cx="129897" cy="131280"/>
            </a:xfrm>
            <a:custGeom>
              <a:avLst/>
              <a:gdLst>
                <a:gd name="T0" fmla="*/ 11 w 47"/>
                <a:gd name="T1" fmla="*/ 11 h 47"/>
                <a:gd name="T2" fmla="*/ 7 w 47"/>
                <a:gd name="T3" fmla="*/ 40 h 47"/>
                <a:gd name="T4" fmla="*/ 36 w 47"/>
                <a:gd name="T5" fmla="*/ 37 h 47"/>
                <a:gd name="T6" fmla="*/ 40 w 47"/>
                <a:gd name="T7" fmla="*/ 8 h 47"/>
                <a:gd name="T8" fmla="*/ 11 w 47"/>
                <a:gd name="T9" fmla="*/ 11 h 47"/>
              </a:gdLst>
              <a:ahLst/>
              <a:cxnLst>
                <a:cxn ang="0">
                  <a:pos x="T0" y="T1"/>
                </a:cxn>
                <a:cxn ang="0">
                  <a:pos x="T2" y="T3"/>
                </a:cxn>
                <a:cxn ang="0">
                  <a:pos x="T4" y="T5"/>
                </a:cxn>
                <a:cxn ang="0">
                  <a:pos x="T6" y="T7"/>
                </a:cxn>
                <a:cxn ang="0">
                  <a:pos x="T8" y="T9"/>
                </a:cxn>
              </a:cxnLst>
              <a:rect l="0" t="0" r="r" b="b"/>
              <a:pathLst>
                <a:path w="47" h="47">
                  <a:moveTo>
                    <a:pt x="11" y="11"/>
                  </a:moveTo>
                  <a:cubicBezTo>
                    <a:pt x="2" y="19"/>
                    <a:pt x="0" y="32"/>
                    <a:pt x="7" y="40"/>
                  </a:cubicBezTo>
                  <a:cubicBezTo>
                    <a:pt x="14" y="47"/>
                    <a:pt x="27" y="46"/>
                    <a:pt x="36" y="37"/>
                  </a:cubicBezTo>
                  <a:cubicBezTo>
                    <a:pt x="45" y="28"/>
                    <a:pt x="47" y="15"/>
                    <a:pt x="40" y="8"/>
                  </a:cubicBezTo>
                  <a:cubicBezTo>
                    <a:pt x="33" y="0"/>
                    <a:pt x="20" y="2"/>
                    <a:pt x="11" y="11"/>
                  </a:cubicBezTo>
                  <a:close/>
                </a:path>
              </a:pathLst>
            </a:custGeom>
            <a:solidFill>
              <a:schemeClr val="bg1"/>
            </a:solidFill>
            <a:ln>
              <a:noFill/>
            </a:ln>
          </p:spPr>
          <p:txBody>
            <a:bodyPr vert="horz" wrap="square" lIns="91440" tIns="45720" rIns="91440" bIns="45720" numCol="1" anchor="t" anchorCtr="0" compatLnSpc="1"/>
            <a:lstStyle/>
            <a:p>
              <a:endParaRPr lang="vi-VN"/>
            </a:p>
          </p:txBody>
        </p:sp>
        <p:sp>
          <p:nvSpPr>
            <p:cNvPr id="49" name="Hình tự do 34"/>
            <p:cNvSpPr/>
            <p:nvPr/>
          </p:nvSpPr>
          <p:spPr bwMode="auto">
            <a:xfrm rot="18200584">
              <a:off x="11516723" y="3589667"/>
              <a:ext cx="84296" cy="77386"/>
            </a:xfrm>
            <a:custGeom>
              <a:avLst/>
              <a:gdLst>
                <a:gd name="T0" fmla="*/ 7 w 30"/>
                <a:gd name="T1" fmla="*/ 5 h 28"/>
                <a:gd name="T2" fmla="*/ 5 w 30"/>
                <a:gd name="T3" fmla="*/ 23 h 28"/>
                <a:gd name="T4" fmla="*/ 23 w 30"/>
                <a:gd name="T5" fmla="*/ 23 h 28"/>
                <a:gd name="T6" fmla="*/ 26 w 30"/>
                <a:gd name="T7" fmla="*/ 5 h 28"/>
                <a:gd name="T8" fmla="*/ 7 w 30"/>
                <a:gd name="T9" fmla="*/ 5 h 28"/>
              </a:gdLst>
              <a:ahLst/>
              <a:cxnLst>
                <a:cxn ang="0">
                  <a:pos x="T0" y="T1"/>
                </a:cxn>
                <a:cxn ang="0">
                  <a:pos x="T2" y="T3"/>
                </a:cxn>
                <a:cxn ang="0">
                  <a:pos x="T4" y="T5"/>
                </a:cxn>
                <a:cxn ang="0">
                  <a:pos x="T6" y="T7"/>
                </a:cxn>
                <a:cxn ang="0">
                  <a:pos x="T8" y="T9"/>
                </a:cxn>
              </a:cxnLst>
              <a:rect l="0" t="0" r="r" b="b"/>
              <a:pathLst>
                <a:path w="30" h="28">
                  <a:moveTo>
                    <a:pt x="7" y="5"/>
                  </a:moveTo>
                  <a:cubicBezTo>
                    <a:pt x="1" y="10"/>
                    <a:pt x="0" y="18"/>
                    <a:pt x="5" y="23"/>
                  </a:cubicBezTo>
                  <a:cubicBezTo>
                    <a:pt x="9" y="28"/>
                    <a:pt x="17" y="28"/>
                    <a:pt x="23" y="23"/>
                  </a:cubicBezTo>
                  <a:cubicBezTo>
                    <a:pt x="29" y="18"/>
                    <a:pt x="30" y="10"/>
                    <a:pt x="26" y="5"/>
                  </a:cubicBezTo>
                  <a:cubicBezTo>
                    <a:pt x="21" y="0"/>
                    <a:pt x="13" y="0"/>
                    <a:pt x="7" y="5"/>
                  </a:cubicBezTo>
                  <a:close/>
                </a:path>
              </a:pathLst>
            </a:custGeom>
            <a:solidFill>
              <a:schemeClr val="bg1"/>
            </a:solidFill>
            <a:ln>
              <a:noFill/>
            </a:ln>
          </p:spPr>
          <p:txBody>
            <a:bodyPr vert="horz" wrap="square" lIns="91440" tIns="45720" rIns="91440" bIns="45720" numCol="1" anchor="t" anchorCtr="0" compatLnSpc="1"/>
            <a:lstStyle/>
            <a:p>
              <a:endParaRPr lang="vi-VN"/>
            </a:p>
          </p:txBody>
        </p:sp>
        <p:sp>
          <p:nvSpPr>
            <p:cNvPr id="50" name="Hình tự do 49"/>
            <p:cNvSpPr/>
            <p:nvPr/>
          </p:nvSpPr>
          <p:spPr bwMode="auto">
            <a:xfrm rot="18200584">
              <a:off x="11446291" y="6327413"/>
              <a:ext cx="140953" cy="139571"/>
            </a:xfrm>
            <a:custGeom>
              <a:avLst/>
              <a:gdLst>
                <a:gd name="T0" fmla="*/ 50 w 51"/>
                <a:gd name="T1" fmla="*/ 21 h 50"/>
                <a:gd name="T2" fmla="*/ 46 w 51"/>
                <a:gd name="T3" fmla="*/ 18 h 50"/>
                <a:gd name="T4" fmla="*/ 48 w 51"/>
                <a:gd name="T5" fmla="*/ 13 h 50"/>
                <a:gd name="T6" fmla="*/ 39 w 51"/>
                <a:gd name="T7" fmla="*/ 12 h 50"/>
                <a:gd name="T8" fmla="*/ 40 w 51"/>
                <a:gd name="T9" fmla="*/ 4 h 50"/>
                <a:gd name="T10" fmla="*/ 32 w 51"/>
                <a:gd name="T11" fmla="*/ 7 h 50"/>
                <a:gd name="T12" fmla="*/ 29 w 51"/>
                <a:gd name="T13" fmla="*/ 0 h 50"/>
                <a:gd name="T14" fmla="*/ 24 w 51"/>
                <a:gd name="T15" fmla="*/ 4 h 50"/>
                <a:gd name="T16" fmla="*/ 19 w 51"/>
                <a:gd name="T17" fmla="*/ 0 h 50"/>
                <a:gd name="T18" fmla="*/ 17 w 51"/>
                <a:gd name="T19" fmla="*/ 7 h 50"/>
                <a:gd name="T20" fmla="*/ 9 w 51"/>
                <a:gd name="T21" fmla="*/ 5 h 50"/>
                <a:gd name="T22" fmla="*/ 10 w 51"/>
                <a:gd name="T23" fmla="*/ 12 h 50"/>
                <a:gd name="T24" fmla="*/ 3 w 51"/>
                <a:gd name="T25" fmla="*/ 14 h 50"/>
                <a:gd name="T26" fmla="*/ 9 w 51"/>
                <a:gd name="T27" fmla="*/ 22 h 50"/>
                <a:gd name="T28" fmla="*/ 1 w 51"/>
                <a:gd name="T29" fmla="*/ 28 h 50"/>
                <a:gd name="T30" fmla="*/ 5 w 51"/>
                <a:gd name="T31" fmla="*/ 31 h 50"/>
                <a:gd name="T32" fmla="*/ 3 w 51"/>
                <a:gd name="T33" fmla="*/ 36 h 50"/>
                <a:gd name="T34" fmla="*/ 12 w 51"/>
                <a:gd name="T35" fmla="*/ 37 h 50"/>
                <a:gd name="T36" fmla="*/ 11 w 51"/>
                <a:gd name="T37" fmla="*/ 45 h 50"/>
                <a:gd name="T38" fmla="*/ 19 w 51"/>
                <a:gd name="T39" fmla="*/ 42 h 50"/>
                <a:gd name="T40" fmla="*/ 22 w 51"/>
                <a:gd name="T41" fmla="*/ 49 h 50"/>
                <a:gd name="T42" fmla="*/ 27 w 51"/>
                <a:gd name="T43" fmla="*/ 45 h 50"/>
                <a:gd name="T44" fmla="*/ 32 w 51"/>
                <a:gd name="T45" fmla="*/ 49 h 50"/>
                <a:gd name="T46" fmla="*/ 35 w 51"/>
                <a:gd name="T47" fmla="*/ 42 h 50"/>
                <a:gd name="T48" fmla="*/ 42 w 51"/>
                <a:gd name="T49" fmla="*/ 44 h 50"/>
                <a:gd name="T50" fmla="*/ 41 w 51"/>
                <a:gd name="T51" fmla="*/ 37 h 50"/>
                <a:gd name="T52" fmla="*/ 48 w 51"/>
                <a:gd name="T53" fmla="*/ 36 h 50"/>
                <a:gd name="T54" fmla="*/ 42 w 51"/>
                <a:gd name="T55" fmla="*/ 27 h 50"/>
                <a:gd name="T56" fmla="*/ 50 w 51"/>
                <a:gd name="T57" fmla="*/ 2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1" h="50">
                  <a:moveTo>
                    <a:pt x="50" y="21"/>
                  </a:moveTo>
                  <a:cubicBezTo>
                    <a:pt x="50" y="20"/>
                    <a:pt x="49" y="19"/>
                    <a:pt x="46" y="18"/>
                  </a:cubicBezTo>
                  <a:cubicBezTo>
                    <a:pt x="48" y="16"/>
                    <a:pt x="48" y="14"/>
                    <a:pt x="48" y="13"/>
                  </a:cubicBezTo>
                  <a:cubicBezTo>
                    <a:pt x="47" y="12"/>
                    <a:pt x="44" y="11"/>
                    <a:pt x="39" y="12"/>
                  </a:cubicBezTo>
                  <a:cubicBezTo>
                    <a:pt x="41" y="8"/>
                    <a:pt x="41" y="5"/>
                    <a:pt x="40" y="4"/>
                  </a:cubicBezTo>
                  <a:cubicBezTo>
                    <a:pt x="38" y="3"/>
                    <a:pt x="36" y="4"/>
                    <a:pt x="32" y="7"/>
                  </a:cubicBezTo>
                  <a:cubicBezTo>
                    <a:pt x="32" y="3"/>
                    <a:pt x="31" y="0"/>
                    <a:pt x="29" y="0"/>
                  </a:cubicBezTo>
                  <a:cubicBezTo>
                    <a:pt x="27" y="0"/>
                    <a:pt x="26" y="1"/>
                    <a:pt x="24" y="4"/>
                  </a:cubicBezTo>
                  <a:cubicBezTo>
                    <a:pt x="22" y="2"/>
                    <a:pt x="20" y="0"/>
                    <a:pt x="19" y="0"/>
                  </a:cubicBezTo>
                  <a:cubicBezTo>
                    <a:pt x="18" y="1"/>
                    <a:pt x="17" y="3"/>
                    <a:pt x="17" y="7"/>
                  </a:cubicBezTo>
                  <a:cubicBezTo>
                    <a:pt x="13" y="5"/>
                    <a:pt x="11" y="4"/>
                    <a:pt x="9" y="5"/>
                  </a:cubicBezTo>
                  <a:cubicBezTo>
                    <a:pt x="8" y="6"/>
                    <a:pt x="9" y="9"/>
                    <a:pt x="10" y="12"/>
                  </a:cubicBezTo>
                  <a:cubicBezTo>
                    <a:pt x="6" y="12"/>
                    <a:pt x="4" y="12"/>
                    <a:pt x="3" y="14"/>
                  </a:cubicBezTo>
                  <a:cubicBezTo>
                    <a:pt x="2" y="15"/>
                    <a:pt x="4" y="18"/>
                    <a:pt x="9" y="22"/>
                  </a:cubicBezTo>
                  <a:cubicBezTo>
                    <a:pt x="4" y="24"/>
                    <a:pt x="0" y="26"/>
                    <a:pt x="1" y="28"/>
                  </a:cubicBezTo>
                  <a:cubicBezTo>
                    <a:pt x="1" y="29"/>
                    <a:pt x="3" y="30"/>
                    <a:pt x="5" y="31"/>
                  </a:cubicBezTo>
                  <a:cubicBezTo>
                    <a:pt x="3" y="33"/>
                    <a:pt x="3" y="35"/>
                    <a:pt x="3" y="36"/>
                  </a:cubicBezTo>
                  <a:cubicBezTo>
                    <a:pt x="4" y="38"/>
                    <a:pt x="7" y="38"/>
                    <a:pt x="12" y="37"/>
                  </a:cubicBezTo>
                  <a:cubicBezTo>
                    <a:pt x="10" y="41"/>
                    <a:pt x="10" y="44"/>
                    <a:pt x="11" y="45"/>
                  </a:cubicBezTo>
                  <a:cubicBezTo>
                    <a:pt x="13" y="46"/>
                    <a:pt x="16" y="45"/>
                    <a:pt x="19" y="42"/>
                  </a:cubicBezTo>
                  <a:cubicBezTo>
                    <a:pt x="19" y="47"/>
                    <a:pt x="21" y="49"/>
                    <a:pt x="22" y="49"/>
                  </a:cubicBezTo>
                  <a:cubicBezTo>
                    <a:pt x="24" y="50"/>
                    <a:pt x="25" y="48"/>
                    <a:pt x="27" y="45"/>
                  </a:cubicBezTo>
                  <a:cubicBezTo>
                    <a:pt x="29" y="48"/>
                    <a:pt x="31" y="49"/>
                    <a:pt x="32" y="49"/>
                  </a:cubicBezTo>
                  <a:cubicBezTo>
                    <a:pt x="34" y="48"/>
                    <a:pt x="34" y="46"/>
                    <a:pt x="35" y="42"/>
                  </a:cubicBezTo>
                  <a:cubicBezTo>
                    <a:pt x="38" y="44"/>
                    <a:pt x="40" y="45"/>
                    <a:pt x="42" y="44"/>
                  </a:cubicBezTo>
                  <a:cubicBezTo>
                    <a:pt x="43" y="43"/>
                    <a:pt x="43" y="40"/>
                    <a:pt x="41" y="37"/>
                  </a:cubicBezTo>
                  <a:cubicBezTo>
                    <a:pt x="45" y="37"/>
                    <a:pt x="47" y="37"/>
                    <a:pt x="48" y="36"/>
                  </a:cubicBezTo>
                  <a:cubicBezTo>
                    <a:pt x="49" y="34"/>
                    <a:pt x="47" y="31"/>
                    <a:pt x="42" y="27"/>
                  </a:cubicBezTo>
                  <a:cubicBezTo>
                    <a:pt x="48" y="25"/>
                    <a:pt x="51" y="23"/>
                    <a:pt x="50" y="21"/>
                  </a:cubicBezTo>
                  <a:close/>
                </a:path>
              </a:pathLst>
            </a:custGeom>
            <a:solidFill>
              <a:schemeClr val="bg1"/>
            </a:solidFill>
            <a:ln>
              <a:noFill/>
            </a:ln>
          </p:spPr>
          <p:txBody>
            <a:bodyPr vert="horz" wrap="square" lIns="91440" tIns="45720" rIns="91440" bIns="45720" numCol="1" anchor="t" anchorCtr="0" compatLnSpc="1"/>
            <a:lstStyle/>
            <a:p>
              <a:endParaRPr lang="vi-VN"/>
            </a:p>
          </p:txBody>
        </p:sp>
        <p:sp>
          <p:nvSpPr>
            <p:cNvPr id="51" name="Hình tự do 50"/>
            <p:cNvSpPr/>
            <p:nvPr/>
          </p:nvSpPr>
          <p:spPr bwMode="auto">
            <a:xfrm rot="18200584">
              <a:off x="10778184" y="6620087"/>
              <a:ext cx="11055" cy="0"/>
            </a:xfrm>
            <a:custGeom>
              <a:avLst/>
              <a:gdLst>
                <a:gd name="T0" fmla="*/ 8 w 8"/>
                <a:gd name="T1" fmla="*/ 0 w 8"/>
                <a:gd name="T2" fmla="*/ 8 w 8"/>
              </a:gdLst>
              <a:ahLst/>
              <a:cxnLst>
                <a:cxn ang="0">
                  <a:pos x="T0" y="0"/>
                </a:cxn>
                <a:cxn ang="0">
                  <a:pos x="T1" y="0"/>
                </a:cxn>
                <a:cxn ang="0">
                  <a:pos x="T2" y="0"/>
                </a:cxn>
              </a:cxnLst>
              <a:rect l="0" t="0" r="r" b="b"/>
              <a:pathLst>
                <a:path w="8">
                  <a:moveTo>
                    <a:pt x="8" y="0"/>
                  </a:moveTo>
                  <a:lnTo>
                    <a:pt x="0" y="0"/>
                  </a:lnTo>
                  <a:lnTo>
                    <a:pt x="8" y="0"/>
                  </a:lnTo>
                  <a:close/>
                </a:path>
              </a:pathLst>
            </a:custGeom>
            <a:solidFill>
              <a:srgbClr val="00A9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vi-VN"/>
            </a:p>
          </p:txBody>
        </p:sp>
        <p:sp>
          <p:nvSpPr>
            <p:cNvPr id="52" name="Dòng 76"/>
            <p:cNvSpPr>
              <a:spLocks noChangeShapeType="1"/>
            </p:cNvSpPr>
            <p:nvPr/>
          </p:nvSpPr>
          <p:spPr bwMode="auto">
            <a:xfrm rot="18200584" flipH="1">
              <a:off x="10778184" y="6620087"/>
              <a:ext cx="11055"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vi-VN"/>
            </a:p>
          </p:txBody>
        </p:sp>
        <p:sp>
          <p:nvSpPr>
            <p:cNvPr id="53" name="Hình tự do 78"/>
            <p:cNvSpPr/>
            <p:nvPr/>
          </p:nvSpPr>
          <p:spPr bwMode="auto">
            <a:xfrm rot="18200584">
              <a:off x="11631202" y="5236123"/>
              <a:ext cx="410585" cy="413304"/>
            </a:xfrm>
            <a:custGeom>
              <a:avLst/>
              <a:gdLst>
                <a:gd name="T0" fmla="*/ 216 w 226"/>
                <a:gd name="T1" fmla="*/ 84 h 226"/>
                <a:gd name="T2" fmla="*/ 195 w 226"/>
                <a:gd name="T3" fmla="*/ 65 h 226"/>
                <a:gd name="T4" fmla="*/ 194 w 226"/>
                <a:gd name="T5" fmla="*/ 64 h 226"/>
                <a:gd name="T6" fmla="*/ 194 w 226"/>
                <a:gd name="T7" fmla="*/ 63 h 226"/>
                <a:gd name="T8" fmla="*/ 188 w 226"/>
                <a:gd name="T9" fmla="*/ 35 h 226"/>
                <a:gd name="T10" fmla="*/ 139 w 226"/>
                <a:gd name="T11" fmla="*/ 10 h 226"/>
                <a:gd name="T12" fmla="*/ 83 w 226"/>
                <a:gd name="T13" fmla="*/ 9 h 226"/>
                <a:gd name="T14" fmla="*/ 65 w 226"/>
                <a:gd name="T15" fmla="*/ 30 h 226"/>
                <a:gd name="T16" fmla="*/ 64 w 226"/>
                <a:gd name="T17" fmla="*/ 31 h 226"/>
                <a:gd name="T18" fmla="*/ 63 w 226"/>
                <a:gd name="T19" fmla="*/ 31 h 226"/>
                <a:gd name="T20" fmla="*/ 35 w 226"/>
                <a:gd name="T21" fmla="*/ 38 h 226"/>
                <a:gd name="T22" fmla="*/ 10 w 226"/>
                <a:gd name="T23" fmla="*/ 87 h 226"/>
                <a:gd name="T24" fmla="*/ 9 w 226"/>
                <a:gd name="T25" fmla="*/ 142 h 226"/>
                <a:gd name="T26" fmla="*/ 30 w 226"/>
                <a:gd name="T27" fmla="*/ 161 h 226"/>
                <a:gd name="T28" fmla="*/ 31 w 226"/>
                <a:gd name="T29" fmla="*/ 161 h 226"/>
                <a:gd name="T30" fmla="*/ 31 w 226"/>
                <a:gd name="T31" fmla="*/ 162 h 226"/>
                <a:gd name="T32" fmla="*/ 37 w 226"/>
                <a:gd name="T33" fmla="*/ 190 h 226"/>
                <a:gd name="T34" fmla="*/ 87 w 226"/>
                <a:gd name="T35" fmla="*/ 215 h 226"/>
                <a:gd name="T36" fmla="*/ 142 w 226"/>
                <a:gd name="T37" fmla="*/ 216 h 226"/>
                <a:gd name="T38" fmla="*/ 161 w 226"/>
                <a:gd name="T39" fmla="*/ 195 h 226"/>
                <a:gd name="T40" fmla="*/ 161 w 226"/>
                <a:gd name="T41" fmla="*/ 195 h 226"/>
                <a:gd name="T42" fmla="*/ 162 w 226"/>
                <a:gd name="T43" fmla="*/ 194 h 226"/>
                <a:gd name="T44" fmla="*/ 190 w 226"/>
                <a:gd name="T45" fmla="*/ 188 h 226"/>
                <a:gd name="T46" fmla="*/ 215 w 226"/>
                <a:gd name="T47" fmla="*/ 139 h 226"/>
                <a:gd name="T48" fmla="*/ 216 w 226"/>
                <a:gd name="T49" fmla="*/ 84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6" h="226">
                  <a:moveTo>
                    <a:pt x="216" y="84"/>
                  </a:moveTo>
                  <a:cubicBezTo>
                    <a:pt x="211" y="75"/>
                    <a:pt x="204" y="69"/>
                    <a:pt x="195" y="65"/>
                  </a:cubicBezTo>
                  <a:cubicBezTo>
                    <a:pt x="194" y="64"/>
                    <a:pt x="194" y="64"/>
                    <a:pt x="194" y="64"/>
                  </a:cubicBezTo>
                  <a:cubicBezTo>
                    <a:pt x="194" y="63"/>
                    <a:pt x="194" y="63"/>
                    <a:pt x="194" y="63"/>
                  </a:cubicBezTo>
                  <a:cubicBezTo>
                    <a:pt x="195" y="53"/>
                    <a:pt x="193" y="44"/>
                    <a:pt x="188" y="35"/>
                  </a:cubicBezTo>
                  <a:cubicBezTo>
                    <a:pt x="178" y="20"/>
                    <a:pt x="160" y="11"/>
                    <a:pt x="139" y="10"/>
                  </a:cubicBezTo>
                  <a:cubicBezTo>
                    <a:pt x="119" y="1"/>
                    <a:pt x="99" y="0"/>
                    <a:pt x="83" y="9"/>
                  </a:cubicBezTo>
                  <a:cubicBezTo>
                    <a:pt x="75" y="14"/>
                    <a:pt x="69" y="21"/>
                    <a:pt x="65" y="30"/>
                  </a:cubicBezTo>
                  <a:cubicBezTo>
                    <a:pt x="64" y="31"/>
                    <a:pt x="64" y="31"/>
                    <a:pt x="64" y="31"/>
                  </a:cubicBezTo>
                  <a:cubicBezTo>
                    <a:pt x="63" y="31"/>
                    <a:pt x="63" y="31"/>
                    <a:pt x="63" y="31"/>
                  </a:cubicBezTo>
                  <a:cubicBezTo>
                    <a:pt x="53" y="31"/>
                    <a:pt x="44" y="33"/>
                    <a:pt x="35" y="38"/>
                  </a:cubicBezTo>
                  <a:cubicBezTo>
                    <a:pt x="20" y="47"/>
                    <a:pt x="11" y="65"/>
                    <a:pt x="10" y="87"/>
                  </a:cubicBezTo>
                  <a:cubicBezTo>
                    <a:pt x="1" y="106"/>
                    <a:pt x="0" y="126"/>
                    <a:pt x="9" y="142"/>
                  </a:cubicBezTo>
                  <a:cubicBezTo>
                    <a:pt x="14" y="150"/>
                    <a:pt x="21" y="156"/>
                    <a:pt x="30" y="161"/>
                  </a:cubicBezTo>
                  <a:cubicBezTo>
                    <a:pt x="31" y="161"/>
                    <a:pt x="31" y="161"/>
                    <a:pt x="31" y="161"/>
                  </a:cubicBezTo>
                  <a:cubicBezTo>
                    <a:pt x="31" y="162"/>
                    <a:pt x="31" y="162"/>
                    <a:pt x="31" y="162"/>
                  </a:cubicBezTo>
                  <a:cubicBezTo>
                    <a:pt x="31" y="172"/>
                    <a:pt x="33" y="182"/>
                    <a:pt x="37" y="190"/>
                  </a:cubicBezTo>
                  <a:cubicBezTo>
                    <a:pt x="47" y="206"/>
                    <a:pt x="65" y="214"/>
                    <a:pt x="87" y="215"/>
                  </a:cubicBezTo>
                  <a:cubicBezTo>
                    <a:pt x="106" y="225"/>
                    <a:pt x="126" y="226"/>
                    <a:pt x="142" y="216"/>
                  </a:cubicBezTo>
                  <a:cubicBezTo>
                    <a:pt x="150" y="212"/>
                    <a:pt x="156" y="204"/>
                    <a:pt x="161" y="195"/>
                  </a:cubicBezTo>
                  <a:cubicBezTo>
                    <a:pt x="161" y="195"/>
                    <a:pt x="161" y="195"/>
                    <a:pt x="161" y="195"/>
                  </a:cubicBezTo>
                  <a:cubicBezTo>
                    <a:pt x="162" y="194"/>
                    <a:pt x="162" y="194"/>
                    <a:pt x="162" y="194"/>
                  </a:cubicBezTo>
                  <a:cubicBezTo>
                    <a:pt x="172" y="195"/>
                    <a:pt x="182" y="193"/>
                    <a:pt x="190" y="188"/>
                  </a:cubicBezTo>
                  <a:cubicBezTo>
                    <a:pt x="205" y="179"/>
                    <a:pt x="214" y="161"/>
                    <a:pt x="215" y="139"/>
                  </a:cubicBezTo>
                  <a:cubicBezTo>
                    <a:pt x="224" y="119"/>
                    <a:pt x="226" y="99"/>
                    <a:pt x="216" y="84"/>
                  </a:cubicBezTo>
                  <a:close/>
                </a:path>
              </a:pathLst>
            </a:custGeom>
            <a:solidFill>
              <a:schemeClr val="accent1"/>
            </a:solidFill>
            <a:ln>
              <a:noFill/>
            </a:ln>
          </p:spPr>
          <p:txBody>
            <a:bodyPr vert="horz" wrap="square" lIns="91440" tIns="45720" rIns="91440" bIns="45720" numCol="1" anchor="t" anchorCtr="0" compatLnSpc="1"/>
            <a:lstStyle/>
            <a:p>
              <a:endParaRPr lang="vi-VN"/>
            </a:p>
          </p:txBody>
        </p:sp>
        <p:sp>
          <p:nvSpPr>
            <p:cNvPr id="54" name="Hình tự do 79"/>
            <p:cNvSpPr/>
            <p:nvPr/>
          </p:nvSpPr>
          <p:spPr bwMode="auto">
            <a:xfrm rot="18200584">
              <a:off x="11729090" y="5334011"/>
              <a:ext cx="214810" cy="217530"/>
            </a:xfrm>
            <a:custGeom>
              <a:avLst/>
              <a:gdLst>
                <a:gd name="T0" fmla="*/ 102 w 118"/>
                <a:gd name="T1" fmla="*/ 62 h 119"/>
                <a:gd name="T2" fmla="*/ 117 w 118"/>
                <a:gd name="T3" fmla="*/ 48 h 119"/>
                <a:gd name="T4" fmla="*/ 105 w 118"/>
                <a:gd name="T5" fmla="*/ 42 h 119"/>
                <a:gd name="T6" fmla="*/ 110 w 118"/>
                <a:gd name="T7" fmla="*/ 29 h 119"/>
                <a:gd name="T8" fmla="*/ 86 w 118"/>
                <a:gd name="T9" fmla="*/ 30 h 119"/>
                <a:gd name="T10" fmla="*/ 84 w 118"/>
                <a:gd name="T11" fmla="*/ 6 h 119"/>
                <a:gd name="T12" fmla="*/ 70 w 118"/>
                <a:gd name="T13" fmla="*/ 14 h 119"/>
                <a:gd name="T14" fmla="*/ 60 w 118"/>
                <a:gd name="T15" fmla="*/ 1 h 119"/>
                <a:gd name="T16" fmla="*/ 50 w 118"/>
                <a:gd name="T17" fmla="*/ 15 h 119"/>
                <a:gd name="T18" fmla="*/ 35 w 118"/>
                <a:gd name="T19" fmla="*/ 5 h 119"/>
                <a:gd name="T20" fmla="*/ 31 w 118"/>
                <a:gd name="T21" fmla="*/ 20 h 119"/>
                <a:gd name="T22" fmla="*/ 16 w 118"/>
                <a:gd name="T23" fmla="*/ 19 h 119"/>
                <a:gd name="T24" fmla="*/ 20 w 118"/>
                <a:gd name="T25" fmla="*/ 37 h 119"/>
                <a:gd name="T26" fmla="*/ 2 w 118"/>
                <a:gd name="T27" fmla="*/ 42 h 119"/>
                <a:gd name="T28" fmla="*/ 15 w 118"/>
                <a:gd name="T29" fmla="*/ 58 h 119"/>
                <a:gd name="T30" fmla="*/ 1 w 118"/>
                <a:gd name="T31" fmla="*/ 71 h 119"/>
                <a:gd name="T32" fmla="*/ 12 w 118"/>
                <a:gd name="T33" fmla="*/ 78 h 119"/>
                <a:gd name="T34" fmla="*/ 8 w 118"/>
                <a:gd name="T35" fmla="*/ 90 h 119"/>
                <a:gd name="T36" fmla="*/ 31 w 118"/>
                <a:gd name="T37" fmla="*/ 89 h 119"/>
                <a:gd name="T38" fmla="*/ 33 w 118"/>
                <a:gd name="T39" fmla="*/ 113 h 119"/>
                <a:gd name="T40" fmla="*/ 48 w 118"/>
                <a:gd name="T41" fmla="*/ 105 h 119"/>
                <a:gd name="T42" fmla="*/ 57 w 118"/>
                <a:gd name="T43" fmla="*/ 119 h 119"/>
                <a:gd name="T44" fmla="*/ 67 w 118"/>
                <a:gd name="T45" fmla="*/ 105 h 119"/>
                <a:gd name="T46" fmla="*/ 82 w 118"/>
                <a:gd name="T47" fmla="*/ 114 h 119"/>
                <a:gd name="T48" fmla="*/ 86 w 118"/>
                <a:gd name="T49" fmla="*/ 99 h 119"/>
                <a:gd name="T50" fmla="*/ 101 w 118"/>
                <a:gd name="T51" fmla="*/ 101 h 119"/>
                <a:gd name="T52" fmla="*/ 97 w 118"/>
                <a:gd name="T53" fmla="*/ 83 h 119"/>
                <a:gd name="T54" fmla="*/ 115 w 118"/>
                <a:gd name="T55" fmla="*/ 77 h 119"/>
                <a:gd name="T56" fmla="*/ 102 w 118"/>
                <a:gd name="T57" fmla="*/ 62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8" h="119">
                  <a:moveTo>
                    <a:pt x="102" y="62"/>
                  </a:moveTo>
                  <a:cubicBezTo>
                    <a:pt x="112" y="57"/>
                    <a:pt x="118" y="52"/>
                    <a:pt x="117" y="48"/>
                  </a:cubicBezTo>
                  <a:cubicBezTo>
                    <a:pt x="116" y="45"/>
                    <a:pt x="112" y="43"/>
                    <a:pt x="105" y="42"/>
                  </a:cubicBezTo>
                  <a:cubicBezTo>
                    <a:pt x="109" y="36"/>
                    <a:pt x="111" y="32"/>
                    <a:pt x="110" y="29"/>
                  </a:cubicBezTo>
                  <a:cubicBezTo>
                    <a:pt x="107" y="25"/>
                    <a:pt x="98" y="26"/>
                    <a:pt x="86" y="30"/>
                  </a:cubicBezTo>
                  <a:cubicBezTo>
                    <a:pt x="89" y="17"/>
                    <a:pt x="88" y="8"/>
                    <a:pt x="84" y="6"/>
                  </a:cubicBezTo>
                  <a:cubicBezTo>
                    <a:pt x="81" y="5"/>
                    <a:pt x="76" y="8"/>
                    <a:pt x="70" y="14"/>
                  </a:cubicBezTo>
                  <a:cubicBezTo>
                    <a:pt x="67" y="6"/>
                    <a:pt x="64" y="1"/>
                    <a:pt x="60" y="1"/>
                  </a:cubicBezTo>
                  <a:cubicBezTo>
                    <a:pt x="56" y="0"/>
                    <a:pt x="53" y="6"/>
                    <a:pt x="50" y="15"/>
                  </a:cubicBezTo>
                  <a:cubicBezTo>
                    <a:pt x="44" y="7"/>
                    <a:pt x="39" y="4"/>
                    <a:pt x="35" y="5"/>
                  </a:cubicBezTo>
                  <a:cubicBezTo>
                    <a:pt x="32" y="7"/>
                    <a:pt x="31" y="12"/>
                    <a:pt x="31" y="20"/>
                  </a:cubicBezTo>
                  <a:cubicBezTo>
                    <a:pt x="24" y="17"/>
                    <a:pt x="18" y="16"/>
                    <a:pt x="16" y="19"/>
                  </a:cubicBezTo>
                  <a:cubicBezTo>
                    <a:pt x="13" y="21"/>
                    <a:pt x="15" y="28"/>
                    <a:pt x="20" y="37"/>
                  </a:cubicBezTo>
                  <a:cubicBezTo>
                    <a:pt x="10" y="37"/>
                    <a:pt x="3" y="38"/>
                    <a:pt x="2" y="42"/>
                  </a:cubicBezTo>
                  <a:cubicBezTo>
                    <a:pt x="1" y="46"/>
                    <a:pt x="6" y="52"/>
                    <a:pt x="15" y="58"/>
                  </a:cubicBezTo>
                  <a:cubicBezTo>
                    <a:pt x="5" y="62"/>
                    <a:pt x="0" y="67"/>
                    <a:pt x="1" y="71"/>
                  </a:cubicBezTo>
                  <a:cubicBezTo>
                    <a:pt x="1" y="75"/>
                    <a:pt x="5" y="77"/>
                    <a:pt x="12" y="78"/>
                  </a:cubicBezTo>
                  <a:cubicBezTo>
                    <a:pt x="8" y="83"/>
                    <a:pt x="6" y="87"/>
                    <a:pt x="8" y="90"/>
                  </a:cubicBezTo>
                  <a:cubicBezTo>
                    <a:pt x="10" y="94"/>
                    <a:pt x="19" y="93"/>
                    <a:pt x="31" y="89"/>
                  </a:cubicBezTo>
                  <a:cubicBezTo>
                    <a:pt x="29" y="102"/>
                    <a:pt x="29" y="111"/>
                    <a:pt x="33" y="113"/>
                  </a:cubicBezTo>
                  <a:cubicBezTo>
                    <a:pt x="36" y="115"/>
                    <a:pt x="42" y="112"/>
                    <a:pt x="48" y="105"/>
                  </a:cubicBezTo>
                  <a:cubicBezTo>
                    <a:pt x="50" y="114"/>
                    <a:pt x="53" y="119"/>
                    <a:pt x="57" y="119"/>
                  </a:cubicBezTo>
                  <a:cubicBezTo>
                    <a:pt x="61" y="119"/>
                    <a:pt x="64" y="114"/>
                    <a:pt x="67" y="105"/>
                  </a:cubicBezTo>
                  <a:cubicBezTo>
                    <a:pt x="73" y="112"/>
                    <a:pt x="79" y="116"/>
                    <a:pt x="82" y="114"/>
                  </a:cubicBezTo>
                  <a:cubicBezTo>
                    <a:pt x="85" y="113"/>
                    <a:pt x="86" y="107"/>
                    <a:pt x="86" y="99"/>
                  </a:cubicBezTo>
                  <a:cubicBezTo>
                    <a:pt x="93" y="103"/>
                    <a:pt x="99" y="103"/>
                    <a:pt x="101" y="101"/>
                  </a:cubicBezTo>
                  <a:cubicBezTo>
                    <a:pt x="104" y="98"/>
                    <a:pt x="102" y="91"/>
                    <a:pt x="97" y="83"/>
                  </a:cubicBezTo>
                  <a:cubicBezTo>
                    <a:pt x="107" y="83"/>
                    <a:pt x="114" y="81"/>
                    <a:pt x="115" y="77"/>
                  </a:cubicBezTo>
                  <a:cubicBezTo>
                    <a:pt x="116" y="73"/>
                    <a:pt x="111" y="68"/>
                    <a:pt x="102" y="62"/>
                  </a:cubicBezTo>
                  <a:close/>
                </a:path>
              </a:pathLst>
            </a:custGeom>
            <a:solidFill>
              <a:schemeClr val="accent1">
                <a:lumMod val="20000"/>
                <a:lumOff val="80000"/>
              </a:schemeClr>
            </a:solidFill>
            <a:ln>
              <a:noFill/>
            </a:ln>
          </p:spPr>
          <p:txBody>
            <a:bodyPr vert="horz" wrap="square" lIns="91440" tIns="45720" rIns="91440" bIns="45720" numCol="1" anchor="t" anchorCtr="0" compatLnSpc="1"/>
            <a:lstStyle/>
            <a:p>
              <a:endParaRPr lang="vi-VN"/>
            </a:p>
          </p:txBody>
        </p:sp>
        <p:sp>
          <p:nvSpPr>
            <p:cNvPr id="55" name="Hình tự do 82"/>
            <p:cNvSpPr/>
            <p:nvPr/>
          </p:nvSpPr>
          <p:spPr bwMode="auto">
            <a:xfrm rot="18200584">
              <a:off x="11387846" y="6491559"/>
              <a:ext cx="82913" cy="91205"/>
            </a:xfrm>
            <a:custGeom>
              <a:avLst/>
              <a:gdLst>
                <a:gd name="T0" fmla="*/ 25 w 30"/>
                <a:gd name="T1" fmla="*/ 23 h 33"/>
                <a:gd name="T2" fmla="*/ 7 w 30"/>
                <a:gd name="T3" fmla="*/ 30 h 33"/>
                <a:gd name="T4" fmla="*/ 4 w 30"/>
                <a:gd name="T5" fmla="*/ 11 h 33"/>
                <a:gd name="T6" fmla="*/ 22 w 30"/>
                <a:gd name="T7" fmla="*/ 4 h 33"/>
                <a:gd name="T8" fmla="*/ 25 w 30"/>
                <a:gd name="T9" fmla="*/ 23 h 33"/>
              </a:gdLst>
              <a:ahLst/>
              <a:cxnLst>
                <a:cxn ang="0">
                  <a:pos x="T0" y="T1"/>
                </a:cxn>
                <a:cxn ang="0">
                  <a:pos x="T2" y="T3"/>
                </a:cxn>
                <a:cxn ang="0">
                  <a:pos x="T4" y="T5"/>
                </a:cxn>
                <a:cxn ang="0">
                  <a:pos x="T6" y="T7"/>
                </a:cxn>
                <a:cxn ang="0">
                  <a:pos x="T8" y="T9"/>
                </a:cxn>
              </a:cxnLst>
              <a:rect l="0" t="0" r="r" b="b"/>
              <a:pathLst>
                <a:path w="30" h="33">
                  <a:moveTo>
                    <a:pt x="25" y="23"/>
                  </a:moveTo>
                  <a:cubicBezTo>
                    <a:pt x="21" y="30"/>
                    <a:pt x="13" y="33"/>
                    <a:pt x="7" y="30"/>
                  </a:cubicBezTo>
                  <a:cubicBezTo>
                    <a:pt x="1" y="27"/>
                    <a:pt x="0" y="18"/>
                    <a:pt x="4" y="11"/>
                  </a:cubicBezTo>
                  <a:cubicBezTo>
                    <a:pt x="8" y="3"/>
                    <a:pt x="16" y="0"/>
                    <a:pt x="22" y="4"/>
                  </a:cubicBezTo>
                  <a:cubicBezTo>
                    <a:pt x="28" y="7"/>
                    <a:pt x="30" y="15"/>
                    <a:pt x="25" y="23"/>
                  </a:cubicBezTo>
                  <a:close/>
                </a:path>
              </a:pathLst>
            </a:custGeom>
            <a:solidFill>
              <a:schemeClr val="accent1">
                <a:lumMod val="60000"/>
                <a:lumOff val="40000"/>
              </a:schemeClr>
            </a:solidFill>
            <a:ln>
              <a:noFill/>
            </a:ln>
          </p:spPr>
          <p:txBody>
            <a:bodyPr vert="horz" wrap="square" lIns="91440" tIns="45720" rIns="91440" bIns="45720" numCol="1" anchor="t" anchorCtr="0" compatLnSpc="1"/>
            <a:lstStyle/>
            <a:p>
              <a:endParaRPr lang="vi-VN"/>
            </a:p>
          </p:txBody>
        </p:sp>
        <p:sp>
          <p:nvSpPr>
            <p:cNvPr id="56" name="Hình tự do 84"/>
            <p:cNvSpPr/>
            <p:nvPr/>
          </p:nvSpPr>
          <p:spPr bwMode="auto">
            <a:xfrm rot="18654775">
              <a:off x="11285659" y="4098012"/>
              <a:ext cx="439370" cy="430587"/>
            </a:xfrm>
            <a:custGeom>
              <a:avLst/>
              <a:gdLst>
                <a:gd name="T0" fmla="*/ 49 w 50"/>
                <a:gd name="T1" fmla="*/ 26 h 49"/>
                <a:gd name="T2" fmla="*/ 48 w 50"/>
                <a:gd name="T3" fmla="*/ 20 h 49"/>
                <a:gd name="T4" fmla="*/ 47 w 50"/>
                <a:gd name="T5" fmla="*/ 13 h 49"/>
                <a:gd name="T6" fmla="*/ 37 w 50"/>
                <a:gd name="T7" fmla="*/ 7 h 49"/>
                <a:gd name="T8" fmla="*/ 27 w 50"/>
                <a:gd name="T9" fmla="*/ 0 h 49"/>
                <a:gd name="T10" fmla="*/ 20 w 50"/>
                <a:gd name="T11" fmla="*/ 2 h 49"/>
                <a:gd name="T12" fmla="*/ 13 w 50"/>
                <a:gd name="T13" fmla="*/ 3 h 49"/>
                <a:gd name="T14" fmla="*/ 7 w 50"/>
                <a:gd name="T15" fmla="*/ 13 h 49"/>
                <a:gd name="T16" fmla="*/ 0 w 50"/>
                <a:gd name="T17" fmla="*/ 23 h 49"/>
                <a:gd name="T18" fmla="*/ 2 w 50"/>
                <a:gd name="T19" fmla="*/ 30 h 49"/>
                <a:gd name="T20" fmla="*/ 3 w 50"/>
                <a:gd name="T21" fmla="*/ 36 h 49"/>
                <a:gd name="T22" fmla="*/ 13 w 50"/>
                <a:gd name="T23" fmla="*/ 43 h 49"/>
                <a:gd name="T24" fmla="*/ 23 w 50"/>
                <a:gd name="T25" fmla="*/ 49 h 49"/>
                <a:gd name="T26" fmla="*/ 30 w 50"/>
                <a:gd name="T27" fmla="*/ 48 h 49"/>
                <a:gd name="T28" fmla="*/ 37 w 50"/>
                <a:gd name="T29" fmla="*/ 46 h 49"/>
                <a:gd name="T30" fmla="*/ 43 w 50"/>
                <a:gd name="T31" fmla="*/ 37 h 49"/>
                <a:gd name="T32" fmla="*/ 49 w 50"/>
                <a:gd name="T33" fmla="*/ 26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0" h="49">
                  <a:moveTo>
                    <a:pt x="49" y="26"/>
                  </a:moveTo>
                  <a:cubicBezTo>
                    <a:pt x="50" y="24"/>
                    <a:pt x="49" y="22"/>
                    <a:pt x="48" y="20"/>
                  </a:cubicBezTo>
                  <a:cubicBezTo>
                    <a:pt x="48" y="17"/>
                    <a:pt x="48" y="15"/>
                    <a:pt x="47" y="13"/>
                  </a:cubicBezTo>
                  <a:cubicBezTo>
                    <a:pt x="45" y="10"/>
                    <a:pt x="41" y="7"/>
                    <a:pt x="37" y="7"/>
                  </a:cubicBezTo>
                  <a:cubicBezTo>
                    <a:pt x="34" y="3"/>
                    <a:pt x="31" y="0"/>
                    <a:pt x="27" y="0"/>
                  </a:cubicBezTo>
                  <a:cubicBezTo>
                    <a:pt x="24" y="0"/>
                    <a:pt x="22" y="1"/>
                    <a:pt x="20" y="2"/>
                  </a:cubicBezTo>
                  <a:cubicBezTo>
                    <a:pt x="18" y="2"/>
                    <a:pt x="15" y="2"/>
                    <a:pt x="13" y="3"/>
                  </a:cubicBezTo>
                  <a:cubicBezTo>
                    <a:pt x="10" y="5"/>
                    <a:pt x="7" y="9"/>
                    <a:pt x="7" y="13"/>
                  </a:cubicBezTo>
                  <a:cubicBezTo>
                    <a:pt x="3" y="16"/>
                    <a:pt x="1" y="19"/>
                    <a:pt x="0" y="23"/>
                  </a:cubicBezTo>
                  <a:cubicBezTo>
                    <a:pt x="0" y="25"/>
                    <a:pt x="1" y="28"/>
                    <a:pt x="2" y="30"/>
                  </a:cubicBezTo>
                  <a:cubicBezTo>
                    <a:pt x="2" y="32"/>
                    <a:pt x="2" y="34"/>
                    <a:pt x="3" y="36"/>
                  </a:cubicBezTo>
                  <a:cubicBezTo>
                    <a:pt x="5" y="40"/>
                    <a:pt x="9" y="42"/>
                    <a:pt x="13" y="43"/>
                  </a:cubicBezTo>
                  <a:cubicBezTo>
                    <a:pt x="16" y="47"/>
                    <a:pt x="19" y="49"/>
                    <a:pt x="23" y="49"/>
                  </a:cubicBezTo>
                  <a:cubicBezTo>
                    <a:pt x="25" y="49"/>
                    <a:pt x="28" y="49"/>
                    <a:pt x="30" y="48"/>
                  </a:cubicBezTo>
                  <a:cubicBezTo>
                    <a:pt x="32" y="48"/>
                    <a:pt x="34" y="48"/>
                    <a:pt x="37" y="46"/>
                  </a:cubicBezTo>
                  <a:cubicBezTo>
                    <a:pt x="40" y="45"/>
                    <a:pt x="42" y="41"/>
                    <a:pt x="43" y="37"/>
                  </a:cubicBezTo>
                  <a:cubicBezTo>
                    <a:pt x="47" y="34"/>
                    <a:pt x="49" y="30"/>
                    <a:pt x="49" y="26"/>
                  </a:cubicBezTo>
                  <a:close/>
                </a:path>
              </a:pathLst>
            </a:custGeom>
            <a:gradFill>
              <a:gsLst>
                <a:gs pos="0">
                  <a:schemeClr val="accent2">
                    <a:lumMod val="60000"/>
                    <a:lumOff val="40000"/>
                  </a:schemeClr>
                </a:gs>
                <a:gs pos="56000">
                  <a:schemeClr val="accent2">
                    <a:lumMod val="75000"/>
                  </a:schemeClr>
                </a:gs>
              </a:gsLst>
              <a:path path="circle">
                <a:fillToRect l="50000" t="50000" r="50000" b="50000"/>
              </a:path>
            </a:gradFill>
            <a:ln>
              <a:noFill/>
            </a:ln>
          </p:spPr>
          <p:txBody>
            <a:bodyPr vert="horz" wrap="square" lIns="91440" tIns="45720" rIns="91440" bIns="45720" numCol="1" anchor="t" anchorCtr="0" compatLnSpc="1"/>
            <a:lstStyle/>
            <a:p>
              <a:endParaRPr lang="vi-VN"/>
            </a:p>
          </p:txBody>
        </p:sp>
        <p:sp>
          <p:nvSpPr>
            <p:cNvPr id="57" name="Hình tự do 80"/>
            <p:cNvSpPr/>
            <p:nvPr/>
          </p:nvSpPr>
          <p:spPr bwMode="auto">
            <a:xfrm rot="18654775" flipV="1">
              <a:off x="11435559" y="4243519"/>
              <a:ext cx="139573" cy="139573"/>
            </a:xfrm>
            <a:custGeom>
              <a:avLst/>
              <a:gdLst>
                <a:gd name="T0" fmla="*/ 76 w 76"/>
                <a:gd name="T1" fmla="*/ 39 h 76"/>
                <a:gd name="T2" fmla="*/ 67 w 76"/>
                <a:gd name="T3" fmla="*/ 32 h 76"/>
                <a:gd name="T4" fmla="*/ 73 w 76"/>
                <a:gd name="T5" fmla="*/ 23 h 76"/>
                <a:gd name="T6" fmla="*/ 62 w 76"/>
                <a:gd name="T7" fmla="*/ 20 h 76"/>
                <a:gd name="T8" fmla="*/ 63 w 76"/>
                <a:gd name="T9" fmla="*/ 10 h 76"/>
                <a:gd name="T10" fmla="*/ 49 w 76"/>
                <a:gd name="T11" fmla="*/ 15 h 76"/>
                <a:gd name="T12" fmla="*/ 43 w 76"/>
                <a:gd name="T13" fmla="*/ 0 h 76"/>
                <a:gd name="T14" fmla="*/ 37 w 76"/>
                <a:gd name="T15" fmla="*/ 6 h 76"/>
                <a:gd name="T16" fmla="*/ 31 w 76"/>
                <a:gd name="T17" fmla="*/ 0 h 76"/>
                <a:gd name="T18" fmla="*/ 26 w 76"/>
                <a:gd name="T19" fmla="*/ 13 h 76"/>
                <a:gd name="T20" fmla="*/ 13 w 76"/>
                <a:gd name="T21" fmla="*/ 9 h 76"/>
                <a:gd name="T22" fmla="*/ 15 w 76"/>
                <a:gd name="T23" fmla="*/ 21 h 76"/>
                <a:gd name="T24" fmla="*/ 3 w 76"/>
                <a:gd name="T25" fmla="*/ 23 h 76"/>
                <a:gd name="T26" fmla="*/ 8 w 76"/>
                <a:gd name="T27" fmla="*/ 31 h 76"/>
                <a:gd name="T28" fmla="*/ 0 w 76"/>
                <a:gd name="T29" fmla="*/ 37 h 76"/>
                <a:gd name="T30" fmla="*/ 9 w 76"/>
                <a:gd name="T31" fmla="*/ 44 h 76"/>
                <a:gd name="T32" fmla="*/ 3 w 76"/>
                <a:gd name="T33" fmla="*/ 53 h 76"/>
                <a:gd name="T34" fmla="*/ 13 w 76"/>
                <a:gd name="T35" fmla="*/ 56 h 76"/>
                <a:gd name="T36" fmla="*/ 12 w 76"/>
                <a:gd name="T37" fmla="*/ 66 h 76"/>
                <a:gd name="T38" fmla="*/ 27 w 76"/>
                <a:gd name="T39" fmla="*/ 61 h 76"/>
                <a:gd name="T40" fmla="*/ 32 w 76"/>
                <a:gd name="T41" fmla="*/ 76 h 76"/>
                <a:gd name="T42" fmla="*/ 38 w 76"/>
                <a:gd name="T43" fmla="*/ 70 h 76"/>
                <a:gd name="T44" fmla="*/ 45 w 76"/>
                <a:gd name="T45" fmla="*/ 76 h 76"/>
                <a:gd name="T46" fmla="*/ 50 w 76"/>
                <a:gd name="T47" fmla="*/ 63 h 76"/>
                <a:gd name="T48" fmla="*/ 62 w 76"/>
                <a:gd name="T49" fmla="*/ 67 h 76"/>
                <a:gd name="T50" fmla="*/ 61 w 76"/>
                <a:gd name="T51" fmla="*/ 55 h 76"/>
                <a:gd name="T52" fmla="*/ 73 w 76"/>
                <a:gd name="T53" fmla="*/ 53 h 76"/>
                <a:gd name="T54" fmla="*/ 68 w 76"/>
                <a:gd name="T55" fmla="*/ 45 h 76"/>
                <a:gd name="T56" fmla="*/ 76 w 76"/>
                <a:gd name="T57" fmla="*/ 39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6" h="76">
                  <a:moveTo>
                    <a:pt x="76" y="39"/>
                  </a:moveTo>
                  <a:cubicBezTo>
                    <a:pt x="76" y="36"/>
                    <a:pt x="73" y="34"/>
                    <a:pt x="67" y="32"/>
                  </a:cubicBezTo>
                  <a:cubicBezTo>
                    <a:pt x="71" y="28"/>
                    <a:pt x="74" y="25"/>
                    <a:pt x="73" y="23"/>
                  </a:cubicBezTo>
                  <a:cubicBezTo>
                    <a:pt x="72" y="20"/>
                    <a:pt x="68" y="20"/>
                    <a:pt x="62" y="20"/>
                  </a:cubicBezTo>
                  <a:cubicBezTo>
                    <a:pt x="65" y="15"/>
                    <a:pt x="65" y="11"/>
                    <a:pt x="63" y="10"/>
                  </a:cubicBezTo>
                  <a:cubicBezTo>
                    <a:pt x="61" y="8"/>
                    <a:pt x="56" y="10"/>
                    <a:pt x="49" y="15"/>
                  </a:cubicBezTo>
                  <a:cubicBezTo>
                    <a:pt x="48" y="6"/>
                    <a:pt x="46" y="1"/>
                    <a:pt x="43" y="0"/>
                  </a:cubicBezTo>
                  <a:cubicBezTo>
                    <a:pt x="41" y="0"/>
                    <a:pt x="39" y="2"/>
                    <a:pt x="37" y="6"/>
                  </a:cubicBezTo>
                  <a:cubicBezTo>
                    <a:pt x="35" y="2"/>
                    <a:pt x="33" y="0"/>
                    <a:pt x="31" y="0"/>
                  </a:cubicBezTo>
                  <a:cubicBezTo>
                    <a:pt x="28" y="1"/>
                    <a:pt x="26" y="6"/>
                    <a:pt x="26" y="13"/>
                  </a:cubicBezTo>
                  <a:cubicBezTo>
                    <a:pt x="20" y="9"/>
                    <a:pt x="16" y="7"/>
                    <a:pt x="13" y="9"/>
                  </a:cubicBezTo>
                  <a:cubicBezTo>
                    <a:pt x="11" y="10"/>
                    <a:pt x="12" y="15"/>
                    <a:pt x="15" y="21"/>
                  </a:cubicBezTo>
                  <a:cubicBezTo>
                    <a:pt x="8" y="20"/>
                    <a:pt x="4" y="20"/>
                    <a:pt x="3" y="23"/>
                  </a:cubicBezTo>
                  <a:cubicBezTo>
                    <a:pt x="2" y="25"/>
                    <a:pt x="4" y="28"/>
                    <a:pt x="8" y="31"/>
                  </a:cubicBezTo>
                  <a:cubicBezTo>
                    <a:pt x="3" y="33"/>
                    <a:pt x="0" y="35"/>
                    <a:pt x="0" y="37"/>
                  </a:cubicBezTo>
                  <a:cubicBezTo>
                    <a:pt x="0" y="40"/>
                    <a:pt x="3" y="42"/>
                    <a:pt x="9" y="44"/>
                  </a:cubicBezTo>
                  <a:cubicBezTo>
                    <a:pt x="4" y="48"/>
                    <a:pt x="2" y="51"/>
                    <a:pt x="3" y="53"/>
                  </a:cubicBezTo>
                  <a:cubicBezTo>
                    <a:pt x="4" y="56"/>
                    <a:pt x="8" y="56"/>
                    <a:pt x="13" y="56"/>
                  </a:cubicBezTo>
                  <a:cubicBezTo>
                    <a:pt x="11" y="61"/>
                    <a:pt x="10" y="65"/>
                    <a:pt x="12" y="66"/>
                  </a:cubicBezTo>
                  <a:cubicBezTo>
                    <a:pt x="14" y="68"/>
                    <a:pt x="20" y="66"/>
                    <a:pt x="27" y="61"/>
                  </a:cubicBezTo>
                  <a:cubicBezTo>
                    <a:pt x="27" y="70"/>
                    <a:pt x="29" y="75"/>
                    <a:pt x="32" y="76"/>
                  </a:cubicBezTo>
                  <a:cubicBezTo>
                    <a:pt x="34" y="76"/>
                    <a:pt x="36" y="74"/>
                    <a:pt x="38" y="70"/>
                  </a:cubicBezTo>
                  <a:cubicBezTo>
                    <a:pt x="41" y="74"/>
                    <a:pt x="43" y="76"/>
                    <a:pt x="45" y="76"/>
                  </a:cubicBezTo>
                  <a:cubicBezTo>
                    <a:pt x="48" y="75"/>
                    <a:pt x="49" y="70"/>
                    <a:pt x="50" y="63"/>
                  </a:cubicBezTo>
                  <a:cubicBezTo>
                    <a:pt x="55" y="67"/>
                    <a:pt x="60" y="69"/>
                    <a:pt x="62" y="67"/>
                  </a:cubicBezTo>
                  <a:cubicBezTo>
                    <a:pt x="64" y="66"/>
                    <a:pt x="63" y="61"/>
                    <a:pt x="61" y="55"/>
                  </a:cubicBezTo>
                  <a:cubicBezTo>
                    <a:pt x="67" y="56"/>
                    <a:pt x="72" y="56"/>
                    <a:pt x="73" y="53"/>
                  </a:cubicBezTo>
                  <a:cubicBezTo>
                    <a:pt x="74" y="51"/>
                    <a:pt x="72" y="48"/>
                    <a:pt x="68" y="45"/>
                  </a:cubicBezTo>
                  <a:cubicBezTo>
                    <a:pt x="73" y="43"/>
                    <a:pt x="76" y="41"/>
                    <a:pt x="76" y="39"/>
                  </a:cubicBezTo>
                  <a:close/>
                </a:path>
              </a:pathLst>
            </a:custGeom>
            <a:solidFill>
              <a:schemeClr val="bg1"/>
            </a:solidFill>
            <a:ln>
              <a:noFill/>
            </a:ln>
          </p:spPr>
          <p:txBody>
            <a:bodyPr vert="horz" wrap="square" lIns="91440" tIns="45720" rIns="91440" bIns="45720" numCol="1" anchor="t" anchorCtr="0" compatLnSpc="1"/>
            <a:lstStyle/>
            <a:p>
              <a:endParaRPr lang="vi-VN"/>
            </a:p>
          </p:txBody>
        </p:sp>
        <p:sp>
          <p:nvSpPr>
            <p:cNvPr id="58" name="Hình tự do 84"/>
            <p:cNvSpPr/>
            <p:nvPr/>
          </p:nvSpPr>
          <p:spPr bwMode="auto">
            <a:xfrm rot="18200584">
              <a:off x="11789521" y="5396741"/>
              <a:ext cx="93948" cy="92071"/>
            </a:xfrm>
            <a:custGeom>
              <a:avLst/>
              <a:gdLst>
                <a:gd name="T0" fmla="*/ 49 w 50"/>
                <a:gd name="T1" fmla="*/ 26 h 49"/>
                <a:gd name="T2" fmla="*/ 48 w 50"/>
                <a:gd name="T3" fmla="*/ 20 h 49"/>
                <a:gd name="T4" fmla="*/ 47 w 50"/>
                <a:gd name="T5" fmla="*/ 13 h 49"/>
                <a:gd name="T6" fmla="*/ 37 w 50"/>
                <a:gd name="T7" fmla="*/ 7 h 49"/>
                <a:gd name="T8" fmla="*/ 27 w 50"/>
                <a:gd name="T9" fmla="*/ 0 h 49"/>
                <a:gd name="T10" fmla="*/ 20 w 50"/>
                <a:gd name="T11" fmla="*/ 2 h 49"/>
                <a:gd name="T12" fmla="*/ 13 w 50"/>
                <a:gd name="T13" fmla="*/ 3 h 49"/>
                <a:gd name="T14" fmla="*/ 7 w 50"/>
                <a:gd name="T15" fmla="*/ 13 h 49"/>
                <a:gd name="T16" fmla="*/ 0 w 50"/>
                <a:gd name="T17" fmla="*/ 23 h 49"/>
                <a:gd name="T18" fmla="*/ 2 w 50"/>
                <a:gd name="T19" fmla="*/ 30 h 49"/>
                <a:gd name="T20" fmla="*/ 3 w 50"/>
                <a:gd name="T21" fmla="*/ 36 h 49"/>
                <a:gd name="T22" fmla="*/ 13 w 50"/>
                <a:gd name="T23" fmla="*/ 43 h 49"/>
                <a:gd name="T24" fmla="*/ 23 w 50"/>
                <a:gd name="T25" fmla="*/ 49 h 49"/>
                <a:gd name="T26" fmla="*/ 30 w 50"/>
                <a:gd name="T27" fmla="*/ 48 h 49"/>
                <a:gd name="T28" fmla="*/ 37 w 50"/>
                <a:gd name="T29" fmla="*/ 46 h 49"/>
                <a:gd name="T30" fmla="*/ 43 w 50"/>
                <a:gd name="T31" fmla="*/ 37 h 49"/>
                <a:gd name="T32" fmla="*/ 49 w 50"/>
                <a:gd name="T33" fmla="*/ 26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0" h="49">
                  <a:moveTo>
                    <a:pt x="49" y="26"/>
                  </a:moveTo>
                  <a:cubicBezTo>
                    <a:pt x="50" y="24"/>
                    <a:pt x="49" y="22"/>
                    <a:pt x="48" y="20"/>
                  </a:cubicBezTo>
                  <a:cubicBezTo>
                    <a:pt x="48" y="17"/>
                    <a:pt x="48" y="15"/>
                    <a:pt x="47" y="13"/>
                  </a:cubicBezTo>
                  <a:cubicBezTo>
                    <a:pt x="45" y="10"/>
                    <a:pt x="41" y="7"/>
                    <a:pt x="37" y="7"/>
                  </a:cubicBezTo>
                  <a:cubicBezTo>
                    <a:pt x="34" y="3"/>
                    <a:pt x="31" y="0"/>
                    <a:pt x="27" y="0"/>
                  </a:cubicBezTo>
                  <a:cubicBezTo>
                    <a:pt x="24" y="0"/>
                    <a:pt x="22" y="1"/>
                    <a:pt x="20" y="2"/>
                  </a:cubicBezTo>
                  <a:cubicBezTo>
                    <a:pt x="18" y="2"/>
                    <a:pt x="15" y="2"/>
                    <a:pt x="13" y="3"/>
                  </a:cubicBezTo>
                  <a:cubicBezTo>
                    <a:pt x="10" y="5"/>
                    <a:pt x="7" y="9"/>
                    <a:pt x="7" y="13"/>
                  </a:cubicBezTo>
                  <a:cubicBezTo>
                    <a:pt x="3" y="16"/>
                    <a:pt x="1" y="19"/>
                    <a:pt x="0" y="23"/>
                  </a:cubicBezTo>
                  <a:cubicBezTo>
                    <a:pt x="0" y="25"/>
                    <a:pt x="1" y="28"/>
                    <a:pt x="2" y="30"/>
                  </a:cubicBezTo>
                  <a:cubicBezTo>
                    <a:pt x="2" y="32"/>
                    <a:pt x="2" y="34"/>
                    <a:pt x="3" y="36"/>
                  </a:cubicBezTo>
                  <a:cubicBezTo>
                    <a:pt x="5" y="40"/>
                    <a:pt x="9" y="42"/>
                    <a:pt x="13" y="43"/>
                  </a:cubicBezTo>
                  <a:cubicBezTo>
                    <a:pt x="16" y="47"/>
                    <a:pt x="19" y="49"/>
                    <a:pt x="23" y="49"/>
                  </a:cubicBezTo>
                  <a:cubicBezTo>
                    <a:pt x="25" y="49"/>
                    <a:pt x="28" y="49"/>
                    <a:pt x="30" y="48"/>
                  </a:cubicBezTo>
                  <a:cubicBezTo>
                    <a:pt x="32" y="48"/>
                    <a:pt x="34" y="48"/>
                    <a:pt x="37" y="46"/>
                  </a:cubicBezTo>
                  <a:cubicBezTo>
                    <a:pt x="40" y="45"/>
                    <a:pt x="42" y="41"/>
                    <a:pt x="43" y="37"/>
                  </a:cubicBezTo>
                  <a:cubicBezTo>
                    <a:pt x="47" y="34"/>
                    <a:pt x="49" y="30"/>
                    <a:pt x="49" y="26"/>
                  </a:cubicBezTo>
                  <a:close/>
                </a:path>
              </a:pathLst>
            </a:custGeom>
            <a:solidFill>
              <a:schemeClr val="accent1">
                <a:lumMod val="75000"/>
              </a:schemeClr>
            </a:solidFill>
            <a:ln>
              <a:noFill/>
            </a:ln>
          </p:spPr>
          <p:txBody>
            <a:bodyPr vert="horz" wrap="square" lIns="91440" tIns="45720" rIns="91440" bIns="45720" numCol="1" anchor="t" anchorCtr="0" compatLnSpc="1"/>
            <a:lstStyle/>
            <a:p>
              <a:endParaRPr lang="vi-VN"/>
            </a:p>
          </p:txBody>
        </p:sp>
        <p:grpSp>
          <p:nvGrpSpPr>
            <p:cNvPr id="59" name="Nhóm 58"/>
            <p:cNvGrpSpPr/>
            <p:nvPr/>
          </p:nvGrpSpPr>
          <p:grpSpPr>
            <a:xfrm rot="21311827">
              <a:off x="11197677" y="5664822"/>
              <a:ext cx="407354" cy="408816"/>
              <a:chOff x="11057071" y="5480091"/>
              <a:chExt cx="473402" cy="475102"/>
            </a:xfrm>
          </p:grpSpPr>
          <p:sp>
            <p:nvSpPr>
              <p:cNvPr id="65" name="Hình tự do 83"/>
              <p:cNvSpPr/>
              <p:nvPr/>
            </p:nvSpPr>
            <p:spPr bwMode="auto">
              <a:xfrm rot="18488757">
                <a:off x="11056221" y="5480941"/>
                <a:ext cx="475102" cy="473402"/>
              </a:xfrm>
              <a:custGeom>
                <a:avLst/>
                <a:gdLst>
                  <a:gd name="T0" fmla="*/ 133 w 139"/>
                  <a:gd name="T1" fmla="*/ 54 h 138"/>
                  <a:gd name="T2" fmla="*/ 121 w 139"/>
                  <a:gd name="T3" fmla="*/ 42 h 138"/>
                  <a:gd name="T4" fmla="*/ 120 w 139"/>
                  <a:gd name="T5" fmla="*/ 41 h 138"/>
                  <a:gd name="T6" fmla="*/ 120 w 139"/>
                  <a:gd name="T7" fmla="*/ 41 h 138"/>
                  <a:gd name="T8" fmla="*/ 117 w 139"/>
                  <a:gd name="T9" fmla="*/ 24 h 138"/>
                  <a:gd name="T10" fmla="*/ 88 w 139"/>
                  <a:gd name="T11" fmla="*/ 7 h 138"/>
                  <a:gd name="T12" fmla="*/ 54 w 139"/>
                  <a:gd name="T13" fmla="*/ 5 h 138"/>
                  <a:gd name="T14" fmla="*/ 42 w 139"/>
                  <a:gd name="T15" fmla="*/ 18 h 138"/>
                  <a:gd name="T16" fmla="*/ 42 w 139"/>
                  <a:gd name="T17" fmla="*/ 18 h 138"/>
                  <a:gd name="T18" fmla="*/ 41 w 139"/>
                  <a:gd name="T19" fmla="*/ 18 h 138"/>
                  <a:gd name="T20" fmla="*/ 24 w 139"/>
                  <a:gd name="T21" fmla="*/ 21 h 138"/>
                  <a:gd name="T22" fmla="*/ 8 w 139"/>
                  <a:gd name="T23" fmla="*/ 50 h 138"/>
                  <a:gd name="T24" fmla="*/ 5 w 139"/>
                  <a:gd name="T25" fmla="*/ 84 h 138"/>
                  <a:gd name="T26" fmla="*/ 18 w 139"/>
                  <a:gd name="T27" fmla="*/ 96 h 138"/>
                  <a:gd name="T28" fmla="*/ 18 w 139"/>
                  <a:gd name="T29" fmla="*/ 96 h 138"/>
                  <a:gd name="T30" fmla="*/ 19 w 139"/>
                  <a:gd name="T31" fmla="*/ 97 h 138"/>
                  <a:gd name="T32" fmla="*/ 22 w 139"/>
                  <a:gd name="T33" fmla="*/ 114 h 138"/>
                  <a:gd name="T34" fmla="*/ 51 w 139"/>
                  <a:gd name="T35" fmla="*/ 131 h 138"/>
                  <a:gd name="T36" fmla="*/ 84 w 139"/>
                  <a:gd name="T37" fmla="*/ 133 h 138"/>
                  <a:gd name="T38" fmla="*/ 96 w 139"/>
                  <a:gd name="T39" fmla="*/ 120 h 138"/>
                  <a:gd name="T40" fmla="*/ 97 w 139"/>
                  <a:gd name="T41" fmla="*/ 120 h 138"/>
                  <a:gd name="T42" fmla="*/ 97 w 139"/>
                  <a:gd name="T43" fmla="*/ 120 h 138"/>
                  <a:gd name="T44" fmla="*/ 114 w 139"/>
                  <a:gd name="T45" fmla="*/ 117 h 138"/>
                  <a:gd name="T46" fmla="*/ 131 w 139"/>
                  <a:gd name="T47" fmla="*/ 87 h 138"/>
                  <a:gd name="T48" fmla="*/ 133 w 139"/>
                  <a:gd name="T49" fmla="*/ 5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9" h="138">
                    <a:moveTo>
                      <a:pt x="133" y="54"/>
                    </a:moveTo>
                    <a:cubicBezTo>
                      <a:pt x="130" y="49"/>
                      <a:pt x="126" y="45"/>
                      <a:pt x="121" y="42"/>
                    </a:cubicBezTo>
                    <a:cubicBezTo>
                      <a:pt x="120" y="41"/>
                      <a:pt x="120" y="41"/>
                      <a:pt x="120" y="41"/>
                    </a:cubicBezTo>
                    <a:cubicBezTo>
                      <a:pt x="120" y="41"/>
                      <a:pt x="120" y="41"/>
                      <a:pt x="120" y="41"/>
                    </a:cubicBezTo>
                    <a:cubicBezTo>
                      <a:pt x="121" y="35"/>
                      <a:pt x="120" y="29"/>
                      <a:pt x="117" y="24"/>
                    </a:cubicBezTo>
                    <a:cubicBezTo>
                      <a:pt x="112" y="14"/>
                      <a:pt x="101" y="9"/>
                      <a:pt x="88" y="7"/>
                    </a:cubicBezTo>
                    <a:cubicBezTo>
                      <a:pt x="76" y="1"/>
                      <a:pt x="64" y="0"/>
                      <a:pt x="54" y="5"/>
                    </a:cubicBezTo>
                    <a:cubicBezTo>
                      <a:pt x="49" y="8"/>
                      <a:pt x="45" y="12"/>
                      <a:pt x="42" y="18"/>
                    </a:cubicBezTo>
                    <a:cubicBezTo>
                      <a:pt x="42" y="18"/>
                      <a:pt x="42" y="18"/>
                      <a:pt x="42" y="18"/>
                    </a:cubicBezTo>
                    <a:cubicBezTo>
                      <a:pt x="41" y="18"/>
                      <a:pt x="41" y="18"/>
                      <a:pt x="41" y="18"/>
                    </a:cubicBezTo>
                    <a:cubicBezTo>
                      <a:pt x="35" y="17"/>
                      <a:pt x="30" y="18"/>
                      <a:pt x="24" y="21"/>
                    </a:cubicBezTo>
                    <a:cubicBezTo>
                      <a:pt x="15" y="26"/>
                      <a:pt x="9" y="37"/>
                      <a:pt x="8" y="50"/>
                    </a:cubicBezTo>
                    <a:cubicBezTo>
                      <a:pt x="1" y="62"/>
                      <a:pt x="0" y="74"/>
                      <a:pt x="5" y="84"/>
                    </a:cubicBezTo>
                    <a:cubicBezTo>
                      <a:pt x="8" y="89"/>
                      <a:pt x="13" y="93"/>
                      <a:pt x="18" y="96"/>
                    </a:cubicBezTo>
                    <a:cubicBezTo>
                      <a:pt x="18" y="96"/>
                      <a:pt x="18" y="96"/>
                      <a:pt x="18" y="96"/>
                    </a:cubicBezTo>
                    <a:cubicBezTo>
                      <a:pt x="19" y="97"/>
                      <a:pt x="19" y="97"/>
                      <a:pt x="19" y="97"/>
                    </a:cubicBezTo>
                    <a:cubicBezTo>
                      <a:pt x="18" y="103"/>
                      <a:pt x="19" y="109"/>
                      <a:pt x="22" y="114"/>
                    </a:cubicBezTo>
                    <a:cubicBezTo>
                      <a:pt x="27" y="124"/>
                      <a:pt x="38" y="129"/>
                      <a:pt x="51" y="131"/>
                    </a:cubicBezTo>
                    <a:cubicBezTo>
                      <a:pt x="63" y="137"/>
                      <a:pt x="75" y="138"/>
                      <a:pt x="84" y="133"/>
                    </a:cubicBezTo>
                    <a:cubicBezTo>
                      <a:pt x="90" y="130"/>
                      <a:pt x="94" y="126"/>
                      <a:pt x="96" y="120"/>
                    </a:cubicBezTo>
                    <a:cubicBezTo>
                      <a:pt x="97" y="120"/>
                      <a:pt x="97" y="120"/>
                      <a:pt x="97" y="120"/>
                    </a:cubicBezTo>
                    <a:cubicBezTo>
                      <a:pt x="97" y="120"/>
                      <a:pt x="97" y="120"/>
                      <a:pt x="97" y="120"/>
                    </a:cubicBezTo>
                    <a:cubicBezTo>
                      <a:pt x="103" y="120"/>
                      <a:pt x="109" y="120"/>
                      <a:pt x="114" y="117"/>
                    </a:cubicBezTo>
                    <a:cubicBezTo>
                      <a:pt x="124" y="111"/>
                      <a:pt x="130" y="101"/>
                      <a:pt x="131" y="87"/>
                    </a:cubicBezTo>
                    <a:cubicBezTo>
                      <a:pt x="137" y="76"/>
                      <a:pt x="139" y="64"/>
                      <a:pt x="133" y="54"/>
                    </a:cubicBezTo>
                    <a:close/>
                  </a:path>
                </a:pathLst>
              </a:custGeom>
              <a:solidFill>
                <a:schemeClr val="bg1"/>
              </a:solidFill>
              <a:ln>
                <a:noFill/>
              </a:ln>
            </p:spPr>
            <p:txBody>
              <a:bodyPr vert="horz" wrap="square" lIns="91440" tIns="45720" rIns="91440" bIns="45720" numCol="1" anchor="t" anchorCtr="0" compatLnSpc="1"/>
              <a:lstStyle/>
              <a:p>
                <a:endParaRPr lang="vi-VN"/>
              </a:p>
            </p:txBody>
          </p:sp>
          <p:sp>
            <p:nvSpPr>
              <p:cNvPr id="66" name="Hình tự do 80"/>
              <p:cNvSpPr/>
              <p:nvPr/>
            </p:nvSpPr>
            <p:spPr bwMode="auto">
              <a:xfrm rot="18488757">
                <a:off x="11172328" y="5596198"/>
                <a:ext cx="242888" cy="242888"/>
              </a:xfrm>
              <a:custGeom>
                <a:avLst/>
                <a:gdLst>
                  <a:gd name="T0" fmla="*/ 76 w 76"/>
                  <a:gd name="T1" fmla="*/ 39 h 76"/>
                  <a:gd name="T2" fmla="*/ 67 w 76"/>
                  <a:gd name="T3" fmla="*/ 32 h 76"/>
                  <a:gd name="T4" fmla="*/ 73 w 76"/>
                  <a:gd name="T5" fmla="*/ 23 h 76"/>
                  <a:gd name="T6" fmla="*/ 62 w 76"/>
                  <a:gd name="T7" fmla="*/ 20 h 76"/>
                  <a:gd name="T8" fmla="*/ 63 w 76"/>
                  <a:gd name="T9" fmla="*/ 10 h 76"/>
                  <a:gd name="T10" fmla="*/ 49 w 76"/>
                  <a:gd name="T11" fmla="*/ 15 h 76"/>
                  <a:gd name="T12" fmla="*/ 43 w 76"/>
                  <a:gd name="T13" fmla="*/ 0 h 76"/>
                  <a:gd name="T14" fmla="*/ 37 w 76"/>
                  <a:gd name="T15" fmla="*/ 6 h 76"/>
                  <a:gd name="T16" fmla="*/ 31 w 76"/>
                  <a:gd name="T17" fmla="*/ 0 h 76"/>
                  <a:gd name="T18" fmla="*/ 26 w 76"/>
                  <a:gd name="T19" fmla="*/ 13 h 76"/>
                  <a:gd name="T20" fmla="*/ 13 w 76"/>
                  <a:gd name="T21" fmla="*/ 9 h 76"/>
                  <a:gd name="T22" fmla="*/ 15 w 76"/>
                  <a:gd name="T23" fmla="*/ 21 h 76"/>
                  <a:gd name="T24" fmla="*/ 3 w 76"/>
                  <a:gd name="T25" fmla="*/ 23 h 76"/>
                  <a:gd name="T26" fmla="*/ 8 w 76"/>
                  <a:gd name="T27" fmla="*/ 31 h 76"/>
                  <a:gd name="T28" fmla="*/ 0 w 76"/>
                  <a:gd name="T29" fmla="*/ 37 h 76"/>
                  <a:gd name="T30" fmla="*/ 9 w 76"/>
                  <a:gd name="T31" fmla="*/ 44 h 76"/>
                  <a:gd name="T32" fmla="*/ 3 w 76"/>
                  <a:gd name="T33" fmla="*/ 53 h 76"/>
                  <a:gd name="T34" fmla="*/ 13 w 76"/>
                  <a:gd name="T35" fmla="*/ 56 h 76"/>
                  <a:gd name="T36" fmla="*/ 12 w 76"/>
                  <a:gd name="T37" fmla="*/ 66 h 76"/>
                  <a:gd name="T38" fmla="*/ 27 w 76"/>
                  <a:gd name="T39" fmla="*/ 61 h 76"/>
                  <a:gd name="T40" fmla="*/ 32 w 76"/>
                  <a:gd name="T41" fmla="*/ 76 h 76"/>
                  <a:gd name="T42" fmla="*/ 38 w 76"/>
                  <a:gd name="T43" fmla="*/ 70 h 76"/>
                  <a:gd name="T44" fmla="*/ 45 w 76"/>
                  <a:gd name="T45" fmla="*/ 76 h 76"/>
                  <a:gd name="T46" fmla="*/ 50 w 76"/>
                  <a:gd name="T47" fmla="*/ 63 h 76"/>
                  <a:gd name="T48" fmla="*/ 62 w 76"/>
                  <a:gd name="T49" fmla="*/ 67 h 76"/>
                  <a:gd name="T50" fmla="*/ 61 w 76"/>
                  <a:gd name="T51" fmla="*/ 55 h 76"/>
                  <a:gd name="T52" fmla="*/ 73 w 76"/>
                  <a:gd name="T53" fmla="*/ 53 h 76"/>
                  <a:gd name="T54" fmla="*/ 68 w 76"/>
                  <a:gd name="T55" fmla="*/ 45 h 76"/>
                  <a:gd name="T56" fmla="*/ 76 w 76"/>
                  <a:gd name="T57" fmla="*/ 39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6" h="76">
                    <a:moveTo>
                      <a:pt x="76" y="39"/>
                    </a:moveTo>
                    <a:cubicBezTo>
                      <a:pt x="76" y="36"/>
                      <a:pt x="73" y="34"/>
                      <a:pt x="67" y="32"/>
                    </a:cubicBezTo>
                    <a:cubicBezTo>
                      <a:pt x="71" y="28"/>
                      <a:pt x="74" y="25"/>
                      <a:pt x="73" y="23"/>
                    </a:cubicBezTo>
                    <a:cubicBezTo>
                      <a:pt x="72" y="20"/>
                      <a:pt x="68" y="20"/>
                      <a:pt x="62" y="20"/>
                    </a:cubicBezTo>
                    <a:cubicBezTo>
                      <a:pt x="65" y="15"/>
                      <a:pt x="65" y="11"/>
                      <a:pt x="63" y="10"/>
                    </a:cubicBezTo>
                    <a:cubicBezTo>
                      <a:pt x="61" y="8"/>
                      <a:pt x="56" y="10"/>
                      <a:pt x="49" y="15"/>
                    </a:cubicBezTo>
                    <a:cubicBezTo>
                      <a:pt x="48" y="6"/>
                      <a:pt x="46" y="1"/>
                      <a:pt x="43" y="0"/>
                    </a:cubicBezTo>
                    <a:cubicBezTo>
                      <a:pt x="41" y="0"/>
                      <a:pt x="39" y="2"/>
                      <a:pt x="37" y="6"/>
                    </a:cubicBezTo>
                    <a:cubicBezTo>
                      <a:pt x="35" y="2"/>
                      <a:pt x="33" y="0"/>
                      <a:pt x="31" y="0"/>
                    </a:cubicBezTo>
                    <a:cubicBezTo>
                      <a:pt x="28" y="1"/>
                      <a:pt x="26" y="6"/>
                      <a:pt x="26" y="13"/>
                    </a:cubicBezTo>
                    <a:cubicBezTo>
                      <a:pt x="20" y="9"/>
                      <a:pt x="16" y="7"/>
                      <a:pt x="13" y="9"/>
                    </a:cubicBezTo>
                    <a:cubicBezTo>
                      <a:pt x="11" y="10"/>
                      <a:pt x="12" y="15"/>
                      <a:pt x="15" y="21"/>
                    </a:cubicBezTo>
                    <a:cubicBezTo>
                      <a:pt x="8" y="20"/>
                      <a:pt x="4" y="20"/>
                      <a:pt x="3" y="23"/>
                    </a:cubicBezTo>
                    <a:cubicBezTo>
                      <a:pt x="2" y="25"/>
                      <a:pt x="4" y="28"/>
                      <a:pt x="8" y="31"/>
                    </a:cubicBezTo>
                    <a:cubicBezTo>
                      <a:pt x="3" y="33"/>
                      <a:pt x="0" y="35"/>
                      <a:pt x="0" y="37"/>
                    </a:cubicBezTo>
                    <a:cubicBezTo>
                      <a:pt x="0" y="40"/>
                      <a:pt x="3" y="42"/>
                      <a:pt x="9" y="44"/>
                    </a:cubicBezTo>
                    <a:cubicBezTo>
                      <a:pt x="4" y="48"/>
                      <a:pt x="2" y="51"/>
                      <a:pt x="3" y="53"/>
                    </a:cubicBezTo>
                    <a:cubicBezTo>
                      <a:pt x="4" y="56"/>
                      <a:pt x="8" y="56"/>
                      <a:pt x="13" y="56"/>
                    </a:cubicBezTo>
                    <a:cubicBezTo>
                      <a:pt x="11" y="61"/>
                      <a:pt x="10" y="65"/>
                      <a:pt x="12" y="66"/>
                    </a:cubicBezTo>
                    <a:cubicBezTo>
                      <a:pt x="14" y="68"/>
                      <a:pt x="20" y="66"/>
                      <a:pt x="27" y="61"/>
                    </a:cubicBezTo>
                    <a:cubicBezTo>
                      <a:pt x="27" y="70"/>
                      <a:pt x="29" y="75"/>
                      <a:pt x="32" y="76"/>
                    </a:cubicBezTo>
                    <a:cubicBezTo>
                      <a:pt x="34" y="76"/>
                      <a:pt x="36" y="74"/>
                      <a:pt x="38" y="70"/>
                    </a:cubicBezTo>
                    <a:cubicBezTo>
                      <a:pt x="41" y="74"/>
                      <a:pt x="43" y="76"/>
                      <a:pt x="45" y="76"/>
                    </a:cubicBezTo>
                    <a:cubicBezTo>
                      <a:pt x="48" y="75"/>
                      <a:pt x="49" y="70"/>
                      <a:pt x="50" y="63"/>
                    </a:cubicBezTo>
                    <a:cubicBezTo>
                      <a:pt x="55" y="67"/>
                      <a:pt x="60" y="69"/>
                      <a:pt x="62" y="67"/>
                    </a:cubicBezTo>
                    <a:cubicBezTo>
                      <a:pt x="64" y="66"/>
                      <a:pt x="63" y="61"/>
                      <a:pt x="61" y="55"/>
                    </a:cubicBezTo>
                    <a:cubicBezTo>
                      <a:pt x="67" y="56"/>
                      <a:pt x="72" y="56"/>
                      <a:pt x="73" y="53"/>
                    </a:cubicBezTo>
                    <a:cubicBezTo>
                      <a:pt x="74" y="51"/>
                      <a:pt x="72" y="48"/>
                      <a:pt x="68" y="45"/>
                    </a:cubicBezTo>
                    <a:cubicBezTo>
                      <a:pt x="73" y="43"/>
                      <a:pt x="76" y="41"/>
                      <a:pt x="76" y="39"/>
                    </a:cubicBezTo>
                    <a:close/>
                  </a:path>
                </a:pathLst>
              </a:custGeom>
              <a:solidFill>
                <a:schemeClr val="accent2">
                  <a:lumMod val="75000"/>
                </a:schemeClr>
              </a:solidFill>
              <a:ln>
                <a:noFill/>
              </a:ln>
            </p:spPr>
            <p:txBody>
              <a:bodyPr vert="horz" wrap="square" lIns="91440" tIns="45720" rIns="91440" bIns="45720" numCol="1" anchor="t" anchorCtr="0" compatLnSpc="1"/>
              <a:lstStyle/>
              <a:p>
                <a:endParaRPr lang="vi-VN"/>
              </a:p>
            </p:txBody>
          </p:sp>
          <p:sp>
            <p:nvSpPr>
              <p:cNvPr id="67" name="Hình tự do 84"/>
              <p:cNvSpPr/>
              <p:nvPr/>
            </p:nvSpPr>
            <p:spPr bwMode="auto">
              <a:xfrm rot="18488757">
                <a:off x="11244787" y="5668863"/>
                <a:ext cx="105896" cy="103780"/>
              </a:xfrm>
              <a:custGeom>
                <a:avLst/>
                <a:gdLst>
                  <a:gd name="T0" fmla="*/ 49 w 50"/>
                  <a:gd name="T1" fmla="*/ 26 h 49"/>
                  <a:gd name="T2" fmla="*/ 48 w 50"/>
                  <a:gd name="T3" fmla="*/ 20 h 49"/>
                  <a:gd name="T4" fmla="*/ 47 w 50"/>
                  <a:gd name="T5" fmla="*/ 13 h 49"/>
                  <a:gd name="T6" fmla="*/ 37 w 50"/>
                  <a:gd name="T7" fmla="*/ 7 h 49"/>
                  <a:gd name="T8" fmla="*/ 27 w 50"/>
                  <a:gd name="T9" fmla="*/ 0 h 49"/>
                  <a:gd name="T10" fmla="*/ 20 w 50"/>
                  <a:gd name="T11" fmla="*/ 2 h 49"/>
                  <a:gd name="T12" fmla="*/ 13 w 50"/>
                  <a:gd name="T13" fmla="*/ 3 h 49"/>
                  <a:gd name="T14" fmla="*/ 7 w 50"/>
                  <a:gd name="T15" fmla="*/ 13 h 49"/>
                  <a:gd name="T16" fmla="*/ 0 w 50"/>
                  <a:gd name="T17" fmla="*/ 23 h 49"/>
                  <a:gd name="T18" fmla="*/ 2 w 50"/>
                  <a:gd name="T19" fmla="*/ 30 h 49"/>
                  <a:gd name="T20" fmla="*/ 3 w 50"/>
                  <a:gd name="T21" fmla="*/ 36 h 49"/>
                  <a:gd name="T22" fmla="*/ 13 w 50"/>
                  <a:gd name="T23" fmla="*/ 43 h 49"/>
                  <a:gd name="T24" fmla="*/ 23 w 50"/>
                  <a:gd name="T25" fmla="*/ 49 h 49"/>
                  <a:gd name="T26" fmla="*/ 30 w 50"/>
                  <a:gd name="T27" fmla="*/ 48 h 49"/>
                  <a:gd name="T28" fmla="*/ 37 w 50"/>
                  <a:gd name="T29" fmla="*/ 46 h 49"/>
                  <a:gd name="T30" fmla="*/ 43 w 50"/>
                  <a:gd name="T31" fmla="*/ 37 h 49"/>
                  <a:gd name="T32" fmla="*/ 49 w 50"/>
                  <a:gd name="T33" fmla="*/ 26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0" h="49">
                    <a:moveTo>
                      <a:pt x="49" y="26"/>
                    </a:moveTo>
                    <a:cubicBezTo>
                      <a:pt x="50" y="24"/>
                      <a:pt x="49" y="22"/>
                      <a:pt x="48" y="20"/>
                    </a:cubicBezTo>
                    <a:cubicBezTo>
                      <a:pt x="48" y="17"/>
                      <a:pt x="48" y="15"/>
                      <a:pt x="47" y="13"/>
                    </a:cubicBezTo>
                    <a:cubicBezTo>
                      <a:pt x="45" y="10"/>
                      <a:pt x="41" y="7"/>
                      <a:pt x="37" y="7"/>
                    </a:cubicBezTo>
                    <a:cubicBezTo>
                      <a:pt x="34" y="3"/>
                      <a:pt x="31" y="0"/>
                      <a:pt x="27" y="0"/>
                    </a:cubicBezTo>
                    <a:cubicBezTo>
                      <a:pt x="24" y="0"/>
                      <a:pt x="22" y="1"/>
                      <a:pt x="20" y="2"/>
                    </a:cubicBezTo>
                    <a:cubicBezTo>
                      <a:pt x="18" y="2"/>
                      <a:pt x="15" y="2"/>
                      <a:pt x="13" y="3"/>
                    </a:cubicBezTo>
                    <a:cubicBezTo>
                      <a:pt x="10" y="5"/>
                      <a:pt x="7" y="9"/>
                      <a:pt x="7" y="13"/>
                    </a:cubicBezTo>
                    <a:cubicBezTo>
                      <a:pt x="3" y="16"/>
                      <a:pt x="1" y="19"/>
                      <a:pt x="0" y="23"/>
                    </a:cubicBezTo>
                    <a:cubicBezTo>
                      <a:pt x="0" y="25"/>
                      <a:pt x="1" y="28"/>
                      <a:pt x="2" y="30"/>
                    </a:cubicBezTo>
                    <a:cubicBezTo>
                      <a:pt x="2" y="32"/>
                      <a:pt x="2" y="34"/>
                      <a:pt x="3" y="36"/>
                    </a:cubicBezTo>
                    <a:cubicBezTo>
                      <a:pt x="5" y="40"/>
                      <a:pt x="9" y="42"/>
                      <a:pt x="13" y="43"/>
                    </a:cubicBezTo>
                    <a:cubicBezTo>
                      <a:pt x="16" y="47"/>
                      <a:pt x="19" y="49"/>
                      <a:pt x="23" y="49"/>
                    </a:cubicBezTo>
                    <a:cubicBezTo>
                      <a:pt x="25" y="49"/>
                      <a:pt x="28" y="49"/>
                      <a:pt x="30" y="48"/>
                    </a:cubicBezTo>
                    <a:cubicBezTo>
                      <a:pt x="32" y="48"/>
                      <a:pt x="34" y="48"/>
                      <a:pt x="37" y="46"/>
                    </a:cubicBezTo>
                    <a:cubicBezTo>
                      <a:pt x="40" y="45"/>
                      <a:pt x="42" y="41"/>
                      <a:pt x="43" y="37"/>
                    </a:cubicBezTo>
                    <a:cubicBezTo>
                      <a:pt x="47" y="34"/>
                      <a:pt x="49" y="30"/>
                      <a:pt x="49" y="26"/>
                    </a:cubicBezTo>
                    <a:close/>
                  </a:path>
                </a:pathLst>
              </a:custGeom>
              <a:solidFill>
                <a:schemeClr val="accent2">
                  <a:lumMod val="20000"/>
                  <a:lumOff val="80000"/>
                </a:schemeClr>
              </a:solidFill>
              <a:ln>
                <a:noFill/>
              </a:ln>
            </p:spPr>
            <p:txBody>
              <a:bodyPr vert="horz" wrap="square" lIns="91440" tIns="45720" rIns="91440" bIns="45720" numCol="1" anchor="t" anchorCtr="0" compatLnSpc="1"/>
              <a:lstStyle/>
              <a:p>
                <a:endParaRPr lang="vi-VN"/>
              </a:p>
            </p:txBody>
          </p:sp>
        </p:grpSp>
        <p:grpSp>
          <p:nvGrpSpPr>
            <p:cNvPr id="60" name="Nhóm 59"/>
            <p:cNvGrpSpPr/>
            <p:nvPr/>
          </p:nvGrpSpPr>
          <p:grpSpPr>
            <a:xfrm rot="21311827">
              <a:off x="10666412" y="5053297"/>
              <a:ext cx="643645" cy="641225"/>
              <a:chOff x="10472909" y="4641517"/>
              <a:chExt cx="895542" cy="892175"/>
            </a:xfrm>
          </p:grpSpPr>
          <p:sp>
            <p:nvSpPr>
              <p:cNvPr id="61" name="Hình tự do 32"/>
              <p:cNvSpPr/>
              <p:nvPr/>
            </p:nvSpPr>
            <p:spPr bwMode="auto">
              <a:xfrm rot="17579822">
                <a:off x="10474592" y="4639834"/>
                <a:ext cx="892175" cy="895542"/>
              </a:xfrm>
              <a:custGeom>
                <a:avLst/>
                <a:gdLst>
                  <a:gd name="T0" fmla="*/ 242 w 264"/>
                  <a:gd name="T1" fmla="*/ 157 h 264"/>
                  <a:gd name="T2" fmla="*/ 259 w 264"/>
                  <a:gd name="T3" fmla="*/ 128 h 264"/>
                  <a:gd name="T4" fmla="*/ 238 w 264"/>
                  <a:gd name="T5" fmla="*/ 66 h 264"/>
                  <a:gd name="T6" fmla="*/ 192 w 264"/>
                  <a:gd name="T7" fmla="*/ 20 h 264"/>
                  <a:gd name="T8" fmla="*/ 158 w 264"/>
                  <a:gd name="T9" fmla="*/ 23 h 264"/>
                  <a:gd name="T10" fmla="*/ 157 w 264"/>
                  <a:gd name="T11" fmla="*/ 23 h 264"/>
                  <a:gd name="T12" fmla="*/ 156 w 264"/>
                  <a:gd name="T13" fmla="*/ 23 h 264"/>
                  <a:gd name="T14" fmla="*/ 128 w 264"/>
                  <a:gd name="T15" fmla="*/ 5 h 264"/>
                  <a:gd name="T16" fmla="*/ 66 w 264"/>
                  <a:gd name="T17" fmla="*/ 26 h 264"/>
                  <a:gd name="T18" fmla="*/ 20 w 264"/>
                  <a:gd name="T19" fmla="*/ 72 h 264"/>
                  <a:gd name="T20" fmla="*/ 23 w 264"/>
                  <a:gd name="T21" fmla="*/ 106 h 264"/>
                  <a:gd name="T22" fmla="*/ 23 w 264"/>
                  <a:gd name="T23" fmla="*/ 107 h 264"/>
                  <a:gd name="T24" fmla="*/ 22 w 264"/>
                  <a:gd name="T25" fmla="*/ 108 h 264"/>
                  <a:gd name="T26" fmla="*/ 5 w 264"/>
                  <a:gd name="T27" fmla="*/ 136 h 264"/>
                  <a:gd name="T28" fmla="*/ 26 w 264"/>
                  <a:gd name="T29" fmla="*/ 198 h 264"/>
                  <a:gd name="T30" fmla="*/ 72 w 264"/>
                  <a:gd name="T31" fmla="*/ 244 h 264"/>
                  <a:gd name="T32" fmla="*/ 106 w 264"/>
                  <a:gd name="T33" fmla="*/ 241 h 264"/>
                  <a:gd name="T34" fmla="*/ 107 w 264"/>
                  <a:gd name="T35" fmla="*/ 242 h 264"/>
                  <a:gd name="T36" fmla="*/ 108 w 264"/>
                  <a:gd name="T37" fmla="*/ 242 h 264"/>
                  <a:gd name="T38" fmla="*/ 136 w 264"/>
                  <a:gd name="T39" fmla="*/ 259 h 264"/>
                  <a:gd name="T40" fmla="*/ 198 w 264"/>
                  <a:gd name="T41" fmla="*/ 238 h 264"/>
                  <a:gd name="T42" fmla="*/ 244 w 264"/>
                  <a:gd name="T43" fmla="*/ 192 h 264"/>
                  <a:gd name="T44" fmla="*/ 241 w 264"/>
                  <a:gd name="T45" fmla="*/ 159 h 264"/>
                  <a:gd name="T46" fmla="*/ 241 w 264"/>
                  <a:gd name="T47" fmla="*/ 158 h 264"/>
                  <a:gd name="T48" fmla="*/ 242 w 264"/>
                  <a:gd name="T49" fmla="*/ 157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64" h="264">
                    <a:moveTo>
                      <a:pt x="242" y="157"/>
                    </a:moveTo>
                    <a:cubicBezTo>
                      <a:pt x="250" y="149"/>
                      <a:pt x="256" y="139"/>
                      <a:pt x="259" y="128"/>
                    </a:cubicBezTo>
                    <a:cubicBezTo>
                      <a:pt x="264" y="107"/>
                      <a:pt x="255" y="85"/>
                      <a:pt x="238" y="66"/>
                    </a:cubicBezTo>
                    <a:cubicBezTo>
                      <a:pt x="229" y="42"/>
                      <a:pt x="213" y="25"/>
                      <a:pt x="192" y="20"/>
                    </a:cubicBezTo>
                    <a:cubicBezTo>
                      <a:pt x="181" y="18"/>
                      <a:pt x="170" y="19"/>
                      <a:pt x="158" y="23"/>
                    </a:cubicBezTo>
                    <a:cubicBezTo>
                      <a:pt x="157" y="23"/>
                      <a:pt x="157" y="23"/>
                      <a:pt x="157" y="23"/>
                    </a:cubicBezTo>
                    <a:cubicBezTo>
                      <a:pt x="156" y="23"/>
                      <a:pt x="156" y="23"/>
                      <a:pt x="156" y="23"/>
                    </a:cubicBezTo>
                    <a:cubicBezTo>
                      <a:pt x="148" y="14"/>
                      <a:pt x="139" y="8"/>
                      <a:pt x="128" y="5"/>
                    </a:cubicBezTo>
                    <a:cubicBezTo>
                      <a:pt x="107" y="0"/>
                      <a:pt x="85" y="9"/>
                      <a:pt x="66" y="26"/>
                    </a:cubicBezTo>
                    <a:cubicBezTo>
                      <a:pt x="42" y="35"/>
                      <a:pt x="25" y="51"/>
                      <a:pt x="20" y="72"/>
                    </a:cubicBezTo>
                    <a:cubicBezTo>
                      <a:pt x="17" y="83"/>
                      <a:pt x="19" y="95"/>
                      <a:pt x="23" y="106"/>
                    </a:cubicBezTo>
                    <a:cubicBezTo>
                      <a:pt x="23" y="107"/>
                      <a:pt x="23" y="107"/>
                      <a:pt x="23" y="107"/>
                    </a:cubicBezTo>
                    <a:cubicBezTo>
                      <a:pt x="22" y="108"/>
                      <a:pt x="22" y="108"/>
                      <a:pt x="22" y="108"/>
                    </a:cubicBezTo>
                    <a:cubicBezTo>
                      <a:pt x="14" y="116"/>
                      <a:pt x="8" y="125"/>
                      <a:pt x="5" y="136"/>
                    </a:cubicBezTo>
                    <a:cubicBezTo>
                      <a:pt x="0" y="157"/>
                      <a:pt x="9" y="179"/>
                      <a:pt x="26" y="198"/>
                    </a:cubicBezTo>
                    <a:cubicBezTo>
                      <a:pt x="35" y="222"/>
                      <a:pt x="51" y="239"/>
                      <a:pt x="72" y="244"/>
                    </a:cubicBezTo>
                    <a:cubicBezTo>
                      <a:pt x="83" y="247"/>
                      <a:pt x="94" y="246"/>
                      <a:pt x="106" y="241"/>
                    </a:cubicBezTo>
                    <a:cubicBezTo>
                      <a:pt x="107" y="242"/>
                      <a:pt x="107" y="242"/>
                      <a:pt x="107" y="242"/>
                    </a:cubicBezTo>
                    <a:cubicBezTo>
                      <a:pt x="108" y="242"/>
                      <a:pt x="108" y="242"/>
                      <a:pt x="108" y="242"/>
                    </a:cubicBezTo>
                    <a:cubicBezTo>
                      <a:pt x="116" y="250"/>
                      <a:pt x="125" y="257"/>
                      <a:pt x="136" y="259"/>
                    </a:cubicBezTo>
                    <a:cubicBezTo>
                      <a:pt x="157" y="264"/>
                      <a:pt x="179" y="256"/>
                      <a:pt x="198" y="238"/>
                    </a:cubicBezTo>
                    <a:cubicBezTo>
                      <a:pt x="222" y="229"/>
                      <a:pt x="239" y="213"/>
                      <a:pt x="244" y="192"/>
                    </a:cubicBezTo>
                    <a:cubicBezTo>
                      <a:pt x="247" y="181"/>
                      <a:pt x="245" y="170"/>
                      <a:pt x="241" y="159"/>
                    </a:cubicBezTo>
                    <a:cubicBezTo>
                      <a:pt x="241" y="158"/>
                      <a:pt x="241" y="158"/>
                      <a:pt x="241" y="158"/>
                    </a:cubicBezTo>
                    <a:lnTo>
                      <a:pt x="242" y="157"/>
                    </a:lnTo>
                    <a:close/>
                  </a:path>
                </a:pathLst>
              </a:custGeom>
              <a:gradFill flip="none" rotWithShape="1">
                <a:gsLst>
                  <a:gs pos="0">
                    <a:schemeClr val="accent1">
                      <a:lumMod val="75000"/>
                    </a:schemeClr>
                  </a:gs>
                  <a:gs pos="100000">
                    <a:schemeClr val="accent1">
                      <a:lumMod val="60000"/>
                      <a:lumOff val="40000"/>
                    </a:schemeClr>
                  </a:gs>
                </a:gsLst>
                <a:path path="circle">
                  <a:fillToRect l="50000" t="50000" r="50000" b="50000"/>
                </a:path>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vi-VN"/>
              </a:p>
            </p:txBody>
          </p:sp>
          <p:sp>
            <p:nvSpPr>
              <p:cNvPr id="62" name="Hình tự do 33"/>
              <p:cNvSpPr/>
              <p:nvPr/>
            </p:nvSpPr>
            <p:spPr bwMode="auto">
              <a:xfrm rot="17579822">
                <a:off x="10640041" y="4805497"/>
                <a:ext cx="561276" cy="564216"/>
              </a:xfrm>
              <a:custGeom>
                <a:avLst/>
                <a:gdLst>
                  <a:gd name="T0" fmla="*/ 93 w 95"/>
                  <a:gd name="T1" fmla="*/ 45 h 95"/>
                  <a:gd name="T2" fmla="*/ 92 w 95"/>
                  <a:gd name="T3" fmla="*/ 32 h 95"/>
                  <a:gd name="T4" fmla="*/ 75 w 95"/>
                  <a:gd name="T5" fmla="*/ 17 h 95"/>
                  <a:gd name="T6" fmla="*/ 58 w 95"/>
                  <a:gd name="T7" fmla="*/ 1 h 95"/>
                  <a:gd name="T8" fmla="*/ 45 w 95"/>
                  <a:gd name="T9" fmla="*/ 2 h 95"/>
                  <a:gd name="T10" fmla="*/ 32 w 95"/>
                  <a:gd name="T11" fmla="*/ 3 h 95"/>
                  <a:gd name="T12" fmla="*/ 16 w 95"/>
                  <a:gd name="T13" fmla="*/ 20 h 95"/>
                  <a:gd name="T14" fmla="*/ 1 w 95"/>
                  <a:gd name="T15" fmla="*/ 37 h 95"/>
                  <a:gd name="T16" fmla="*/ 2 w 95"/>
                  <a:gd name="T17" fmla="*/ 50 h 95"/>
                  <a:gd name="T18" fmla="*/ 2 w 95"/>
                  <a:gd name="T19" fmla="*/ 63 h 95"/>
                  <a:gd name="T20" fmla="*/ 19 w 95"/>
                  <a:gd name="T21" fmla="*/ 79 h 95"/>
                  <a:gd name="T22" fmla="*/ 36 w 95"/>
                  <a:gd name="T23" fmla="*/ 94 h 95"/>
                  <a:gd name="T24" fmla="*/ 50 w 95"/>
                  <a:gd name="T25" fmla="*/ 93 h 95"/>
                  <a:gd name="T26" fmla="*/ 63 w 95"/>
                  <a:gd name="T27" fmla="*/ 93 h 95"/>
                  <a:gd name="T28" fmla="*/ 78 w 95"/>
                  <a:gd name="T29" fmla="*/ 76 h 95"/>
                  <a:gd name="T30" fmla="*/ 94 w 95"/>
                  <a:gd name="T31" fmla="*/ 59 h 95"/>
                  <a:gd name="T32" fmla="*/ 93 w 95"/>
                  <a:gd name="T33" fmla="*/ 4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5" h="95">
                    <a:moveTo>
                      <a:pt x="93" y="45"/>
                    </a:moveTo>
                    <a:cubicBezTo>
                      <a:pt x="94" y="41"/>
                      <a:pt x="94" y="36"/>
                      <a:pt x="92" y="32"/>
                    </a:cubicBezTo>
                    <a:cubicBezTo>
                      <a:pt x="90" y="25"/>
                      <a:pt x="83" y="20"/>
                      <a:pt x="75" y="17"/>
                    </a:cubicBezTo>
                    <a:cubicBezTo>
                      <a:pt x="71" y="9"/>
                      <a:pt x="66" y="3"/>
                      <a:pt x="58" y="1"/>
                    </a:cubicBezTo>
                    <a:cubicBezTo>
                      <a:pt x="54" y="0"/>
                      <a:pt x="49" y="1"/>
                      <a:pt x="45" y="2"/>
                    </a:cubicBezTo>
                    <a:cubicBezTo>
                      <a:pt x="40" y="1"/>
                      <a:pt x="36" y="1"/>
                      <a:pt x="32" y="3"/>
                    </a:cubicBezTo>
                    <a:cubicBezTo>
                      <a:pt x="24" y="5"/>
                      <a:pt x="19" y="11"/>
                      <a:pt x="16" y="20"/>
                    </a:cubicBezTo>
                    <a:cubicBezTo>
                      <a:pt x="8" y="24"/>
                      <a:pt x="3" y="29"/>
                      <a:pt x="1" y="37"/>
                    </a:cubicBezTo>
                    <a:cubicBezTo>
                      <a:pt x="0" y="41"/>
                      <a:pt x="0" y="46"/>
                      <a:pt x="2" y="50"/>
                    </a:cubicBezTo>
                    <a:cubicBezTo>
                      <a:pt x="1" y="55"/>
                      <a:pt x="1" y="59"/>
                      <a:pt x="2" y="63"/>
                    </a:cubicBezTo>
                    <a:cubicBezTo>
                      <a:pt x="5" y="71"/>
                      <a:pt x="11" y="76"/>
                      <a:pt x="19" y="79"/>
                    </a:cubicBezTo>
                    <a:cubicBezTo>
                      <a:pt x="23" y="87"/>
                      <a:pt x="29" y="92"/>
                      <a:pt x="36" y="94"/>
                    </a:cubicBezTo>
                    <a:cubicBezTo>
                      <a:pt x="41" y="95"/>
                      <a:pt x="45" y="95"/>
                      <a:pt x="50" y="93"/>
                    </a:cubicBezTo>
                    <a:cubicBezTo>
                      <a:pt x="54" y="94"/>
                      <a:pt x="59" y="94"/>
                      <a:pt x="63" y="93"/>
                    </a:cubicBezTo>
                    <a:cubicBezTo>
                      <a:pt x="70" y="90"/>
                      <a:pt x="75" y="84"/>
                      <a:pt x="78" y="76"/>
                    </a:cubicBezTo>
                    <a:cubicBezTo>
                      <a:pt x="86" y="72"/>
                      <a:pt x="92" y="66"/>
                      <a:pt x="94" y="59"/>
                    </a:cubicBezTo>
                    <a:cubicBezTo>
                      <a:pt x="95" y="54"/>
                      <a:pt x="94" y="50"/>
                      <a:pt x="93" y="4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vi-VN"/>
              </a:p>
            </p:txBody>
          </p:sp>
          <p:sp>
            <p:nvSpPr>
              <p:cNvPr id="63" name="Hình tự do 32"/>
              <p:cNvSpPr/>
              <p:nvPr/>
            </p:nvSpPr>
            <p:spPr bwMode="auto">
              <a:xfrm rot="17579822">
                <a:off x="10728400" y="4894600"/>
                <a:ext cx="384558" cy="386010"/>
              </a:xfrm>
              <a:custGeom>
                <a:avLst/>
                <a:gdLst>
                  <a:gd name="T0" fmla="*/ 242 w 264"/>
                  <a:gd name="T1" fmla="*/ 157 h 264"/>
                  <a:gd name="T2" fmla="*/ 259 w 264"/>
                  <a:gd name="T3" fmla="*/ 128 h 264"/>
                  <a:gd name="T4" fmla="*/ 238 w 264"/>
                  <a:gd name="T5" fmla="*/ 66 h 264"/>
                  <a:gd name="T6" fmla="*/ 192 w 264"/>
                  <a:gd name="T7" fmla="*/ 20 h 264"/>
                  <a:gd name="T8" fmla="*/ 158 w 264"/>
                  <a:gd name="T9" fmla="*/ 23 h 264"/>
                  <a:gd name="T10" fmla="*/ 157 w 264"/>
                  <a:gd name="T11" fmla="*/ 23 h 264"/>
                  <a:gd name="T12" fmla="*/ 156 w 264"/>
                  <a:gd name="T13" fmla="*/ 23 h 264"/>
                  <a:gd name="T14" fmla="*/ 128 w 264"/>
                  <a:gd name="T15" fmla="*/ 5 h 264"/>
                  <a:gd name="T16" fmla="*/ 66 w 264"/>
                  <a:gd name="T17" fmla="*/ 26 h 264"/>
                  <a:gd name="T18" fmla="*/ 20 w 264"/>
                  <a:gd name="T19" fmla="*/ 72 h 264"/>
                  <a:gd name="T20" fmla="*/ 23 w 264"/>
                  <a:gd name="T21" fmla="*/ 106 h 264"/>
                  <a:gd name="T22" fmla="*/ 23 w 264"/>
                  <a:gd name="T23" fmla="*/ 107 h 264"/>
                  <a:gd name="T24" fmla="*/ 22 w 264"/>
                  <a:gd name="T25" fmla="*/ 108 h 264"/>
                  <a:gd name="T26" fmla="*/ 5 w 264"/>
                  <a:gd name="T27" fmla="*/ 136 h 264"/>
                  <a:gd name="T28" fmla="*/ 26 w 264"/>
                  <a:gd name="T29" fmla="*/ 198 h 264"/>
                  <a:gd name="T30" fmla="*/ 72 w 264"/>
                  <a:gd name="T31" fmla="*/ 244 h 264"/>
                  <a:gd name="T32" fmla="*/ 106 w 264"/>
                  <a:gd name="T33" fmla="*/ 241 h 264"/>
                  <a:gd name="T34" fmla="*/ 107 w 264"/>
                  <a:gd name="T35" fmla="*/ 242 h 264"/>
                  <a:gd name="T36" fmla="*/ 108 w 264"/>
                  <a:gd name="T37" fmla="*/ 242 h 264"/>
                  <a:gd name="T38" fmla="*/ 136 w 264"/>
                  <a:gd name="T39" fmla="*/ 259 h 264"/>
                  <a:gd name="T40" fmla="*/ 198 w 264"/>
                  <a:gd name="T41" fmla="*/ 238 h 264"/>
                  <a:gd name="T42" fmla="*/ 244 w 264"/>
                  <a:gd name="T43" fmla="*/ 192 h 264"/>
                  <a:gd name="T44" fmla="*/ 241 w 264"/>
                  <a:gd name="T45" fmla="*/ 159 h 264"/>
                  <a:gd name="T46" fmla="*/ 241 w 264"/>
                  <a:gd name="T47" fmla="*/ 158 h 264"/>
                  <a:gd name="T48" fmla="*/ 242 w 264"/>
                  <a:gd name="T49" fmla="*/ 157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64" h="264">
                    <a:moveTo>
                      <a:pt x="242" y="157"/>
                    </a:moveTo>
                    <a:cubicBezTo>
                      <a:pt x="250" y="149"/>
                      <a:pt x="256" y="139"/>
                      <a:pt x="259" y="128"/>
                    </a:cubicBezTo>
                    <a:cubicBezTo>
                      <a:pt x="264" y="107"/>
                      <a:pt x="255" y="85"/>
                      <a:pt x="238" y="66"/>
                    </a:cubicBezTo>
                    <a:cubicBezTo>
                      <a:pt x="229" y="42"/>
                      <a:pt x="213" y="25"/>
                      <a:pt x="192" y="20"/>
                    </a:cubicBezTo>
                    <a:cubicBezTo>
                      <a:pt x="181" y="18"/>
                      <a:pt x="170" y="19"/>
                      <a:pt x="158" y="23"/>
                    </a:cubicBezTo>
                    <a:cubicBezTo>
                      <a:pt x="157" y="23"/>
                      <a:pt x="157" y="23"/>
                      <a:pt x="157" y="23"/>
                    </a:cubicBezTo>
                    <a:cubicBezTo>
                      <a:pt x="156" y="23"/>
                      <a:pt x="156" y="23"/>
                      <a:pt x="156" y="23"/>
                    </a:cubicBezTo>
                    <a:cubicBezTo>
                      <a:pt x="148" y="14"/>
                      <a:pt x="139" y="8"/>
                      <a:pt x="128" y="5"/>
                    </a:cubicBezTo>
                    <a:cubicBezTo>
                      <a:pt x="107" y="0"/>
                      <a:pt x="85" y="9"/>
                      <a:pt x="66" y="26"/>
                    </a:cubicBezTo>
                    <a:cubicBezTo>
                      <a:pt x="42" y="35"/>
                      <a:pt x="25" y="51"/>
                      <a:pt x="20" y="72"/>
                    </a:cubicBezTo>
                    <a:cubicBezTo>
                      <a:pt x="17" y="83"/>
                      <a:pt x="19" y="95"/>
                      <a:pt x="23" y="106"/>
                    </a:cubicBezTo>
                    <a:cubicBezTo>
                      <a:pt x="23" y="107"/>
                      <a:pt x="23" y="107"/>
                      <a:pt x="23" y="107"/>
                    </a:cubicBezTo>
                    <a:cubicBezTo>
                      <a:pt x="22" y="108"/>
                      <a:pt x="22" y="108"/>
                      <a:pt x="22" y="108"/>
                    </a:cubicBezTo>
                    <a:cubicBezTo>
                      <a:pt x="14" y="116"/>
                      <a:pt x="8" y="125"/>
                      <a:pt x="5" y="136"/>
                    </a:cubicBezTo>
                    <a:cubicBezTo>
                      <a:pt x="0" y="157"/>
                      <a:pt x="9" y="179"/>
                      <a:pt x="26" y="198"/>
                    </a:cubicBezTo>
                    <a:cubicBezTo>
                      <a:pt x="35" y="222"/>
                      <a:pt x="51" y="239"/>
                      <a:pt x="72" y="244"/>
                    </a:cubicBezTo>
                    <a:cubicBezTo>
                      <a:pt x="83" y="247"/>
                      <a:pt x="94" y="246"/>
                      <a:pt x="106" y="241"/>
                    </a:cubicBezTo>
                    <a:cubicBezTo>
                      <a:pt x="107" y="242"/>
                      <a:pt x="107" y="242"/>
                      <a:pt x="107" y="242"/>
                    </a:cubicBezTo>
                    <a:cubicBezTo>
                      <a:pt x="108" y="242"/>
                      <a:pt x="108" y="242"/>
                      <a:pt x="108" y="242"/>
                    </a:cubicBezTo>
                    <a:cubicBezTo>
                      <a:pt x="116" y="250"/>
                      <a:pt x="125" y="257"/>
                      <a:pt x="136" y="259"/>
                    </a:cubicBezTo>
                    <a:cubicBezTo>
                      <a:pt x="157" y="264"/>
                      <a:pt x="179" y="256"/>
                      <a:pt x="198" y="238"/>
                    </a:cubicBezTo>
                    <a:cubicBezTo>
                      <a:pt x="222" y="229"/>
                      <a:pt x="239" y="213"/>
                      <a:pt x="244" y="192"/>
                    </a:cubicBezTo>
                    <a:cubicBezTo>
                      <a:pt x="247" y="181"/>
                      <a:pt x="245" y="170"/>
                      <a:pt x="241" y="159"/>
                    </a:cubicBezTo>
                    <a:cubicBezTo>
                      <a:pt x="241" y="158"/>
                      <a:pt x="241" y="158"/>
                      <a:pt x="241" y="158"/>
                    </a:cubicBezTo>
                    <a:lnTo>
                      <a:pt x="242" y="157"/>
                    </a:lnTo>
                    <a:close/>
                  </a:path>
                </a:pathLst>
              </a:custGeom>
              <a:solidFill>
                <a:schemeClr val="accent1">
                  <a:lumMod val="75000"/>
                </a:schemeClr>
              </a:solidFill>
              <a:ln>
                <a:noFill/>
              </a:ln>
            </p:spPr>
            <p:txBody>
              <a:bodyPr vert="horz" wrap="square" lIns="91440" tIns="45720" rIns="91440" bIns="45720" numCol="1" anchor="t" anchorCtr="0" compatLnSpc="1"/>
              <a:lstStyle/>
              <a:p>
                <a:endParaRPr lang="vi-VN"/>
              </a:p>
            </p:txBody>
          </p:sp>
          <p:sp>
            <p:nvSpPr>
              <p:cNvPr id="64" name="Hình bầu dục 63"/>
              <p:cNvSpPr/>
              <p:nvPr/>
            </p:nvSpPr>
            <p:spPr>
              <a:xfrm rot="17579822" flipH="1">
                <a:off x="10844479" y="5011405"/>
                <a:ext cx="152400" cy="152400"/>
              </a:xfrm>
              <a:prstGeom prst="ellipse">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grpSp>
      <p:sp>
        <p:nvSpPr>
          <p:cNvPr id="2" name="Tiêu đề 1"/>
          <p:cNvSpPr>
            <a:spLocks noGrp="1"/>
          </p:cNvSpPr>
          <p:nvPr>
            <p:ph type="title"/>
          </p:nvPr>
        </p:nvSpPr>
        <p:spPr>
          <a:xfrm>
            <a:off x="1524000" y="1709738"/>
            <a:ext cx="9144000" cy="2862262"/>
          </a:xfrm>
          <a:prstGeom prst="rect">
            <a:avLst/>
          </a:prstGeom>
        </p:spPr>
        <p:txBody>
          <a:bodyPr anchor="b">
            <a:normAutofit/>
          </a:bodyPr>
          <a:lstStyle>
            <a:lvl1pPr latinLnBrk="0">
              <a:defRPr lang="vi-VN" sz="5200"/>
            </a:lvl1pPr>
          </a:lstStyle>
          <a:p>
            <a:r>
              <a:rPr lang="en-US"/>
              <a:t>Click to edit Master title style</a:t>
            </a:r>
            <a:endParaRPr lang="vi-VN"/>
          </a:p>
        </p:txBody>
      </p:sp>
      <p:sp>
        <p:nvSpPr>
          <p:cNvPr id="3" name="Chỗ dành sẵn cho Văn bản 2"/>
          <p:cNvSpPr>
            <a:spLocks noGrp="1"/>
          </p:cNvSpPr>
          <p:nvPr>
            <p:ph type="body" idx="1" hasCustomPrompt="1"/>
          </p:nvPr>
        </p:nvSpPr>
        <p:spPr>
          <a:xfrm>
            <a:off x="1524000" y="4589463"/>
            <a:ext cx="9144000" cy="1280160"/>
          </a:xfrm>
          <a:prstGeom prst="rect">
            <a:avLst/>
          </a:prstGeom>
        </p:spPr>
        <p:txBody>
          <a:bodyPr/>
          <a:lstStyle>
            <a:lvl1pPr marL="0" indent="0" latinLnBrk="0">
              <a:buNone/>
              <a:defRPr lang="vi-VN" sz="2400">
                <a:solidFill>
                  <a:schemeClr val="tx1"/>
                </a:solidFill>
              </a:defRPr>
            </a:lvl1pPr>
            <a:lvl2pPr marL="457200" indent="0" latinLnBrk="0">
              <a:buNone/>
              <a:defRPr lang="vi-VN" sz="2000"/>
            </a:lvl2pPr>
            <a:lvl3pPr marL="914400" indent="0" latinLnBrk="0">
              <a:buNone/>
              <a:defRPr lang="vi-VN" sz="1800"/>
            </a:lvl3pPr>
            <a:lvl4pPr marL="1371600" indent="0" latinLnBrk="0">
              <a:buNone/>
              <a:defRPr lang="vi-VN" sz="1600"/>
            </a:lvl4pPr>
            <a:lvl5pPr marL="1828800" indent="0" latinLnBrk="0">
              <a:buNone/>
              <a:defRPr lang="vi-VN" sz="1600"/>
            </a:lvl5pPr>
            <a:lvl6pPr marL="2286000" indent="0" latinLnBrk="0">
              <a:buNone/>
              <a:defRPr lang="vi-VN" sz="1600"/>
            </a:lvl6pPr>
            <a:lvl7pPr marL="2743200" indent="0" latinLnBrk="0">
              <a:buNone/>
              <a:defRPr lang="vi-VN" sz="1600"/>
            </a:lvl7pPr>
            <a:lvl8pPr marL="3200400" indent="0" latinLnBrk="0">
              <a:buNone/>
              <a:defRPr lang="vi-VN" sz="1600"/>
            </a:lvl8pPr>
            <a:lvl9pPr marL="3657600" indent="0" latinLnBrk="0">
              <a:buNone/>
              <a:defRPr lang="vi-VN" sz="1600"/>
            </a:lvl9pPr>
          </a:lstStyle>
          <a:p>
            <a:pPr lvl="0"/>
            <a:r>
              <a:rPr lang="vi-VN" dirty="0"/>
              <a:t>Bấm để thêm nội dung</a:t>
            </a:r>
          </a:p>
        </p:txBody>
      </p:sp>
    </p:spTree>
    <p:extLst>
      <p:ext uri="{BB962C8B-B14F-4D97-AF65-F5344CB8AC3E}">
        <p14:creationId xmlns:p14="http://schemas.microsoft.com/office/powerpoint/2010/main" val="39547974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Hai Nội dung">
    <p:spTree>
      <p:nvGrpSpPr>
        <p:cNvPr id="1" name=""/>
        <p:cNvGrpSpPr/>
        <p:nvPr/>
      </p:nvGrpSpPr>
      <p:grpSpPr>
        <a:xfrm>
          <a:off x="0" y="0"/>
          <a:ext cx="0" cy="0"/>
          <a:chOff x="0" y="0"/>
          <a:chExt cx="0" cy="0"/>
        </a:xfrm>
      </p:grpSpPr>
      <p:sp>
        <p:nvSpPr>
          <p:cNvPr id="2" name="Tiêu đề 1"/>
          <p:cNvSpPr>
            <a:spLocks noGrp="1"/>
          </p:cNvSpPr>
          <p:nvPr>
            <p:ph type="title"/>
          </p:nvPr>
        </p:nvSpPr>
        <p:spPr>
          <a:xfrm>
            <a:off x="1524000" y="565653"/>
            <a:ext cx="9144000" cy="1143000"/>
          </a:xfrm>
          <a:prstGeom prst="rect">
            <a:avLst/>
          </a:prstGeom>
        </p:spPr>
        <p:txBody>
          <a:bodyPr/>
          <a:lstStyle/>
          <a:p>
            <a:r>
              <a:rPr lang="en-US"/>
              <a:t>Click to edit Master title style</a:t>
            </a:r>
            <a:endParaRPr lang="vi-VN"/>
          </a:p>
        </p:txBody>
      </p:sp>
      <p:sp>
        <p:nvSpPr>
          <p:cNvPr id="3" name="Chỗ dành sẵn cho Nội dung 2"/>
          <p:cNvSpPr>
            <a:spLocks noGrp="1"/>
          </p:cNvSpPr>
          <p:nvPr>
            <p:ph sz="half" idx="1" hasCustomPrompt="1"/>
          </p:nvPr>
        </p:nvSpPr>
        <p:spPr>
          <a:xfrm>
            <a:off x="1524000" y="1904999"/>
            <a:ext cx="4389120" cy="4114801"/>
          </a:xfrm>
          <a:prstGeom prst="rect">
            <a:avLst/>
          </a:prstGeom>
        </p:spPr>
        <p:txBody>
          <a:bodyPr>
            <a:normAutofit/>
          </a:bodyPr>
          <a:lstStyle>
            <a:lvl1pPr latinLnBrk="0">
              <a:defRPr lang="vi-VN" sz="2000"/>
            </a:lvl1pPr>
            <a:lvl2pPr latinLnBrk="0">
              <a:defRPr lang="vi-VN" sz="1800"/>
            </a:lvl2pPr>
            <a:lvl3pPr latinLnBrk="0">
              <a:defRPr lang="vi-VN" sz="1600"/>
            </a:lvl3pPr>
            <a:lvl4pPr latinLnBrk="0">
              <a:defRPr lang="vi-VN" sz="1400"/>
            </a:lvl4pPr>
            <a:lvl5pPr latinLnBrk="0">
              <a:defRPr lang="vi-VN" sz="1400"/>
            </a:lvl5pPr>
            <a:lvl6pPr latinLnBrk="0">
              <a:defRPr lang="vi-VN" sz="1800"/>
            </a:lvl6pPr>
            <a:lvl7pPr latinLnBrk="0">
              <a:defRPr lang="vi-VN" sz="1800"/>
            </a:lvl7pPr>
            <a:lvl8pPr latinLnBrk="0">
              <a:defRPr lang="vi-VN" sz="1800"/>
            </a:lvl8pPr>
            <a:lvl9pPr latinLnBrk="0">
              <a:defRPr lang="vi-VN" sz="1800"/>
            </a:lvl9pPr>
          </a:lstStyle>
          <a:p>
            <a:pPr lvl="0"/>
            <a:r>
              <a:rPr lang="vi-VN" dirty="0"/>
              <a:t>Bấm để thêm nội dung</a:t>
            </a:r>
            <a:endParaRPr lang="pt-BR" dirty="0"/>
          </a:p>
          <a:p>
            <a:pPr lvl="1"/>
            <a:r>
              <a:rPr lang="vi-VN" dirty="0"/>
              <a:t>Mức hai</a:t>
            </a:r>
          </a:p>
          <a:p>
            <a:pPr lvl="2"/>
            <a:r>
              <a:rPr lang="vi-VN" dirty="0"/>
              <a:t>Mức ba</a:t>
            </a:r>
          </a:p>
          <a:p>
            <a:pPr lvl="3"/>
            <a:r>
              <a:rPr lang="vi-VN" dirty="0"/>
              <a:t>Mức bốn</a:t>
            </a:r>
          </a:p>
          <a:p>
            <a:pPr lvl="4"/>
            <a:r>
              <a:rPr lang="vi-VN" dirty="0"/>
              <a:t>Mức năm</a:t>
            </a:r>
          </a:p>
        </p:txBody>
      </p:sp>
      <p:sp>
        <p:nvSpPr>
          <p:cNvPr id="4" name="Chỗ dành sẵn cho Nội dung 3"/>
          <p:cNvSpPr>
            <a:spLocks noGrp="1"/>
          </p:cNvSpPr>
          <p:nvPr>
            <p:ph sz="half" idx="2" hasCustomPrompt="1"/>
          </p:nvPr>
        </p:nvSpPr>
        <p:spPr>
          <a:xfrm>
            <a:off x="6278880" y="1904999"/>
            <a:ext cx="4389120" cy="4114801"/>
          </a:xfrm>
          <a:prstGeom prst="rect">
            <a:avLst/>
          </a:prstGeom>
        </p:spPr>
        <p:txBody>
          <a:bodyPr>
            <a:normAutofit/>
          </a:bodyPr>
          <a:lstStyle>
            <a:lvl1pPr latinLnBrk="0">
              <a:defRPr lang="vi-VN" sz="2000"/>
            </a:lvl1pPr>
            <a:lvl2pPr latinLnBrk="0">
              <a:defRPr lang="vi-VN" sz="1800"/>
            </a:lvl2pPr>
            <a:lvl3pPr latinLnBrk="0">
              <a:defRPr lang="vi-VN" sz="1600"/>
            </a:lvl3pPr>
            <a:lvl4pPr latinLnBrk="0">
              <a:defRPr lang="vi-VN" sz="1400"/>
            </a:lvl4pPr>
            <a:lvl5pPr latinLnBrk="0">
              <a:defRPr lang="vi-VN" sz="1400"/>
            </a:lvl5pPr>
            <a:lvl6pPr latinLnBrk="0">
              <a:defRPr lang="vi-VN" sz="1800"/>
            </a:lvl6pPr>
            <a:lvl7pPr latinLnBrk="0">
              <a:defRPr lang="vi-VN" sz="1800"/>
            </a:lvl7pPr>
            <a:lvl8pPr latinLnBrk="0">
              <a:defRPr lang="vi-VN" sz="1800"/>
            </a:lvl8pPr>
            <a:lvl9pPr latinLnBrk="0">
              <a:defRPr lang="vi-VN" sz="1800"/>
            </a:lvl9pPr>
          </a:lstStyle>
          <a:p>
            <a:pPr lvl="0"/>
            <a:r>
              <a:rPr lang="vi-VN" dirty="0"/>
              <a:t>Bấm để thêm nội dung</a:t>
            </a:r>
            <a:endParaRPr lang="pt-BR" dirty="0"/>
          </a:p>
          <a:p>
            <a:pPr lvl="1"/>
            <a:r>
              <a:rPr lang="vi-VN" dirty="0"/>
              <a:t>Mức hai</a:t>
            </a:r>
          </a:p>
          <a:p>
            <a:pPr lvl="2"/>
            <a:r>
              <a:rPr lang="vi-VN" dirty="0"/>
              <a:t>Mức ba</a:t>
            </a:r>
          </a:p>
          <a:p>
            <a:pPr lvl="3"/>
            <a:r>
              <a:rPr lang="vi-VN" dirty="0"/>
              <a:t>Mức bốn</a:t>
            </a:r>
          </a:p>
          <a:p>
            <a:pPr lvl="4"/>
            <a:r>
              <a:rPr lang="vi-VN" dirty="0"/>
              <a:t>Mức năm</a:t>
            </a:r>
          </a:p>
        </p:txBody>
      </p:sp>
      <p:sp>
        <p:nvSpPr>
          <p:cNvPr id="5" name="Chỗ dành sẵn cho Ngày 4"/>
          <p:cNvSpPr>
            <a:spLocks noGrp="1"/>
          </p:cNvSpPr>
          <p:nvPr>
            <p:ph type="dt" sz="half" idx="10"/>
          </p:nvPr>
        </p:nvSpPr>
        <p:spPr>
          <a:xfrm>
            <a:off x="9259887" y="6400800"/>
            <a:ext cx="2094705" cy="202416"/>
          </a:xfrm>
          <a:prstGeom prst="rect">
            <a:avLst/>
          </a:prstGeom>
        </p:spPr>
        <p:txBody>
          <a:bodyPr/>
          <a:lstStyle/>
          <a:p>
            <a:fld id="{4C1B7E7D-B1C3-4D38-A3E7-DB661474DFA3}" type="datetime1">
              <a:rPr lang="en-US"/>
              <a:t>3/1/2026</a:t>
            </a:fld>
            <a:endParaRPr lang="vi-VN"/>
          </a:p>
        </p:txBody>
      </p:sp>
      <p:sp>
        <p:nvSpPr>
          <p:cNvPr id="6" name="Chỗ dành sẵn cho Chân trang 5"/>
          <p:cNvSpPr>
            <a:spLocks noGrp="1"/>
          </p:cNvSpPr>
          <p:nvPr>
            <p:ph type="ftr" sz="quarter" idx="11"/>
          </p:nvPr>
        </p:nvSpPr>
        <p:spPr>
          <a:xfrm>
            <a:off x="838200" y="6400800"/>
            <a:ext cx="8001000" cy="202416"/>
          </a:xfrm>
          <a:prstGeom prst="rect">
            <a:avLst/>
          </a:prstGeom>
        </p:spPr>
        <p:txBody>
          <a:bodyPr/>
          <a:lstStyle/>
          <a:p>
            <a:endParaRPr lang="vi-VN"/>
          </a:p>
        </p:txBody>
      </p:sp>
      <p:sp>
        <p:nvSpPr>
          <p:cNvPr id="7" name="Chỗ dành sẵn cho Số Bản chiếu 6"/>
          <p:cNvSpPr>
            <a:spLocks noGrp="1"/>
          </p:cNvSpPr>
          <p:nvPr>
            <p:ph type="sldNum" sz="quarter" idx="12"/>
          </p:nvPr>
        </p:nvSpPr>
        <p:spPr>
          <a:xfrm>
            <a:off x="11737975" y="6400800"/>
            <a:ext cx="418630" cy="202416"/>
          </a:xfrm>
          <a:prstGeom prst="rect">
            <a:avLst/>
          </a:prstGeom>
        </p:spPr>
        <p:txBody>
          <a:bodyPr/>
          <a:lstStyle/>
          <a:p>
            <a:fld id="{484FD59D-33F1-4A76-843D-E67207CAFE54}" type="slidenum">
              <a:rPr/>
              <a:t>‹#›</a:t>
            </a:fld>
            <a:endParaRPr lang="vi-VN"/>
          </a:p>
        </p:txBody>
      </p:sp>
    </p:spTree>
    <p:extLst>
      <p:ext uri="{BB962C8B-B14F-4D97-AF65-F5344CB8AC3E}">
        <p14:creationId xmlns:p14="http://schemas.microsoft.com/office/powerpoint/2010/main" val="34962095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So sánh">
    <p:spTree>
      <p:nvGrpSpPr>
        <p:cNvPr id="1" name=""/>
        <p:cNvGrpSpPr/>
        <p:nvPr/>
      </p:nvGrpSpPr>
      <p:grpSpPr>
        <a:xfrm>
          <a:off x="0" y="0"/>
          <a:ext cx="0" cy="0"/>
          <a:chOff x="0" y="0"/>
          <a:chExt cx="0" cy="0"/>
        </a:xfrm>
      </p:grpSpPr>
      <p:sp>
        <p:nvSpPr>
          <p:cNvPr id="2" name="Tiêu đề 1"/>
          <p:cNvSpPr>
            <a:spLocks noGrp="1"/>
          </p:cNvSpPr>
          <p:nvPr>
            <p:ph type="title"/>
          </p:nvPr>
        </p:nvSpPr>
        <p:spPr>
          <a:xfrm>
            <a:off x="1524000" y="565653"/>
            <a:ext cx="9144000" cy="1143000"/>
          </a:xfrm>
          <a:prstGeom prst="rect">
            <a:avLst/>
          </a:prstGeom>
        </p:spPr>
        <p:txBody>
          <a:bodyPr/>
          <a:lstStyle/>
          <a:p>
            <a:r>
              <a:rPr lang="en-US"/>
              <a:t>Click to edit Master title style</a:t>
            </a:r>
            <a:endParaRPr lang="vi-VN"/>
          </a:p>
        </p:txBody>
      </p:sp>
      <p:sp>
        <p:nvSpPr>
          <p:cNvPr id="3" name="Chỗ dành sẵn cho Văn bản 2"/>
          <p:cNvSpPr>
            <a:spLocks noGrp="1"/>
          </p:cNvSpPr>
          <p:nvPr>
            <p:ph type="body" idx="1" hasCustomPrompt="1"/>
          </p:nvPr>
        </p:nvSpPr>
        <p:spPr>
          <a:xfrm>
            <a:off x="1524000" y="1905000"/>
            <a:ext cx="4389120" cy="683106"/>
          </a:xfrm>
          <a:prstGeom prst="rect">
            <a:avLst/>
          </a:prstGeom>
        </p:spPr>
        <p:txBody>
          <a:bodyPr anchor="ctr">
            <a:normAutofit/>
          </a:bodyPr>
          <a:lstStyle>
            <a:lvl1pPr marL="0" indent="0" latinLnBrk="0">
              <a:spcBef>
                <a:spcPts val="0"/>
              </a:spcBef>
              <a:buNone/>
              <a:defRPr lang="vi-VN" sz="2200" b="0"/>
            </a:lvl1pPr>
            <a:lvl2pPr marL="457200" indent="0" latinLnBrk="0">
              <a:buNone/>
              <a:defRPr lang="vi-VN" sz="2000" b="1"/>
            </a:lvl2pPr>
            <a:lvl3pPr marL="914400" indent="0" latinLnBrk="0">
              <a:buNone/>
              <a:defRPr lang="vi-VN" sz="1800" b="1"/>
            </a:lvl3pPr>
            <a:lvl4pPr marL="1371600" indent="0" latinLnBrk="0">
              <a:buNone/>
              <a:defRPr lang="vi-VN" sz="1600" b="1"/>
            </a:lvl4pPr>
            <a:lvl5pPr marL="1828800" indent="0" latinLnBrk="0">
              <a:buNone/>
              <a:defRPr lang="vi-VN" sz="1600" b="1"/>
            </a:lvl5pPr>
            <a:lvl6pPr marL="2286000" indent="0" latinLnBrk="0">
              <a:buNone/>
              <a:defRPr lang="vi-VN" sz="1600" b="1"/>
            </a:lvl6pPr>
            <a:lvl7pPr marL="2743200" indent="0" latinLnBrk="0">
              <a:buNone/>
              <a:defRPr lang="vi-VN" sz="1600" b="1"/>
            </a:lvl7pPr>
            <a:lvl8pPr marL="3200400" indent="0" latinLnBrk="0">
              <a:buNone/>
              <a:defRPr lang="vi-VN" sz="1600" b="1"/>
            </a:lvl8pPr>
            <a:lvl9pPr marL="3657600" indent="0" latinLnBrk="0">
              <a:buNone/>
              <a:defRPr lang="vi-VN" sz="1600" b="1"/>
            </a:lvl9pPr>
          </a:lstStyle>
          <a:p>
            <a:pPr lvl="0"/>
            <a:r>
              <a:rPr lang="vi-VN" dirty="0"/>
              <a:t>Bấm để thêm nội dung</a:t>
            </a:r>
          </a:p>
        </p:txBody>
      </p:sp>
      <p:sp>
        <p:nvSpPr>
          <p:cNvPr id="4" name="Chỗ dành sẵn cho Nội dung 3"/>
          <p:cNvSpPr>
            <a:spLocks noGrp="1"/>
          </p:cNvSpPr>
          <p:nvPr>
            <p:ph sz="half" idx="2" hasCustomPrompt="1"/>
          </p:nvPr>
        </p:nvSpPr>
        <p:spPr>
          <a:xfrm>
            <a:off x="1524000" y="2588106"/>
            <a:ext cx="4389120" cy="3431694"/>
          </a:xfrm>
          <a:prstGeom prst="rect">
            <a:avLst/>
          </a:prstGeom>
        </p:spPr>
        <p:txBody>
          <a:bodyPr>
            <a:normAutofit/>
          </a:bodyPr>
          <a:lstStyle>
            <a:lvl1pPr latinLnBrk="0">
              <a:defRPr lang="vi-VN" sz="2000"/>
            </a:lvl1pPr>
            <a:lvl2pPr latinLnBrk="0">
              <a:defRPr lang="vi-VN" sz="1800"/>
            </a:lvl2pPr>
            <a:lvl3pPr latinLnBrk="0">
              <a:defRPr lang="vi-VN" sz="1600"/>
            </a:lvl3pPr>
            <a:lvl4pPr latinLnBrk="0">
              <a:defRPr lang="vi-VN" sz="1400"/>
            </a:lvl4pPr>
            <a:lvl5pPr latinLnBrk="0">
              <a:defRPr lang="vi-VN" sz="1400"/>
            </a:lvl5pPr>
            <a:lvl6pPr latinLnBrk="0">
              <a:defRPr lang="vi-VN" sz="1600"/>
            </a:lvl6pPr>
            <a:lvl7pPr latinLnBrk="0">
              <a:defRPr lang="vi-VN" sz="1600"/>
            </a:lvl7pPr>
            <a:lvl8pPr latinLnBrk="0">
              <a:defRPr lang="vi-VN" sz="1600"/>
            </a:lvl8pPr>
            <a:lvl9pPr latinLnBrk="0">
              <a:defRPr lang="vi-VN" sz="1600"/>
            </a:lvl9pPr>
          </a:lstStyle>
          <a:p>
            <a:pPr lvl="0"/>
            <a:r>
              <a:rPr lang="vi-VN" dirty="0"/>
              <a:t>Bấm để thêm nội dung</a:t>
            </a:r>
            <a:endParaRPr lang="pt-BR" dirty="0"/>
          </a:p>
          <a:p>
            <a:pPr lvl="1"/>
            <a:r>
              <a:rPr lang="vi-VN" dirty="0"/>
              <a:t>Mức hai</a:t>
            </a:r>
          </a:p>
          <a:p>
            <a:pPr lvl="2"/>
            <a:r>
              <a:rPr lang="vi-VN" dirty="0"/>
              <a:t>Mức ba</a:t>
            </a:r>
          </a:p>
          <a:p>
            <a:pPr lvl="3"/>
            <a:r>
              <a:rPr lang="vi-VN" dirty="0"/>
              <a:t>Mức bốn</a:t>
            </a:r>
          </a:p>
          <a:p>
            <a:pPr lvl="4"/>
            <a:r>
              <a:rPr lang="vi-VN" dirty="0"/>
              <a:t>Mức năm</a:t>
            </a:r>
          </a:p>
        </p:txBody>
      </p:sp>
      <p:sp>
        <p:nvSpPr>
          <p:cNvPr id="5" name="Chỗ dành sẵn cho Văn bản 4"/>
          <p:cNvSpPr>
            <a:spLocks noGrp="1"/>
          </p:cNvSpPr>
          <p:nvPr>
            <p:ph type="body" sz="quarter" idx="3" hasCustomPrompt="1"/>
          </p:nvPr>
        </p:nvSpPr>
        <p:spPr>
          <a:xfrm>
            <a:off x="6278880" y="1905000"/>
            <a:ext cx="4389120" cy="683106"/>
          </a:xfrm>
          <a:prstGeom prst="rect">
            <a:avLst/>
          </a:prstGeom>
        </p:spPr>
        <p:txBody>
          <a:bodyPr anchor="ctr">
            <a:normAutofit/>
          </a:bodyPr>
          <a:lstStyle>
            <a:lvl1pPr marL="0" indent="0" latinLnBrk="0">
              <a:spcBef>
                <a:spcPts val="0"/>
              </a:spcBef>
              <a:buNone/>
              <a:defRPr lang="vi-VN" sz="2200" b="0"/>
            </a:lvl1pPr>
            <a:lvl2pPr marL="457200" indent="0" latinLnBrk="0">
              <a:buNone/>
              <a:defRPr lang="vi-VN" sz="2000" b="1"/>
            </a:lvl2pPr>
            <a:lvl3pPr marL="914400" indent="0" latinLnBrk="0">
              <a:buNone/>
              <a:defRPr lang="vi-VN" sz="1800" b="1"/>
            </a:lvl3pPr>
            <a:lvl4pPr marL="1371600" indent="0" latinLnBrk="0">
              <a:buNone/>
              <a:defRPr lang="vi-VN" sz="1600" b="1"/>
            </a:lvl4pPr>
            <a:lvl5pPr marL="1828800" indent="0" latinLnBrk="0">
              <a:buNone/>
              <a:defRPr lang="vi-VN" sz="1600" b="1"/>
            </a:lvl5pPr>
            <a:lvl6pPr marL="2286000" indent="0" latinLnBrk="0">
              <a:buNone/>
              <a:defRPr lang="vi-VN" sz="1600" b="1"/>
            </a:lvl6pPr>
            <a:lvl7pPr marL="2743200" indent="0" latinLnBrk="0">
              <a:buNone/>
              <a:defRPr lang="vi-VN" sz="1600" b="1"/>
            </a:lvl7pPr>
            <a:lvl8pPr marL="3200400" indent="0" latinLnBrk="0">
              <a:buNone/>
              <a:defRPr lang="vi-VN" sz="1600" b="1"/>
            </a:lvl8pPr>
            <a:lvl9pPr marL="3657600" indent="0" latinLnBrk="0">
              <a:buNone/>
              <a:defRPr lang="vi-VN" sz="1600" b="1"/>
            </a:lvl9pPr>
          </a:lstStyle>
          <a:p>
            <a:pPr lvl="0"/>
            <a:r>
              <a:rPr lang="vi-VN" dirty="0"/>
              <a:t>Bấm để thêm nội dung</a:t>
            </a:r>
          </a:p>
        </p:txBody>
      </p:sp>
      <p:sp>
        <p:nvSpPr>
          <p:cNvPr id="6" name="Chỗ dành sẵn cho Nội dung 5"/>
          <p:cNvSpPr>
            <a:spLocks noGrp="1"/>
          </p:cNvSpPr>
          <p:nvPr>
            <p:ph sz="quarter" idx="4" hasCustomPrompt="1"/>
          </p:nvPr>
        </p:nvSpPr>
        <p:spPr>
          <a:xfrm>
            <a:off x="6278880" y="2588106"/>
            <a:ext cx="4389120" cy="3431694"/>
          </a:xfrm>
          <a:prstGeom prst="rect">
            <a:avLst/>
          </a:prstGeom>
        </p:spPr>
        <p:txBody>
          <a:bodyPr>
            <a:normAutofit/>
          </a:bodyPr>
          <a:lstStyle>
            <a:lvl1pPr latinLnBrk="0">
              <a:defRPr lang="vi-VN" sz="2000"/>
            </a:lvl1pPr>
            <a:lvl2pPr latinLnBrk="0">
              <a:defRPr lang="vi-VN" sz="1800"/>
            </a:lvl2pPr>
            <a:lvl3pPr latinLnBrk="0">
              <a:defRPr lang="vi-VN" sz="1600"/>
            </a:lvl3pPr>
            <a:lvl4pPr latinLnBrk="0">
              <a:defRPr lang="vi-VN" sz="1400"/>
            </a:lvl4pPr>
            <a:lvl5pPr latinLnBrk="0">
              <a:defRPr lang="vi-VN" sz="1400"/>
            </a:lvl5pPr>
            <a:lvl6pPr latinLnBrk="0">
              <a:defRPr lang="vi-VN" sz="1600"/>
            </a:lvl6pPr>
            <a:lvl7pPr latinLnBrk="0">
              <a:defRPr lang="vi-VN" sz="1600"/>
            </a:lvl7pPr>
            <a:lvl8pPr latinLnBrk="0">
              <a:defRPr lang="vi-VN" sz="1600"/>
            </a:lvl8pPr>
            <a:lvl9pPr latinLnBrk="0">
              <a:defRPr lang="vi-VN" sz="1600"/>
            </a:lvl9pPr>
          </a:lstStyle>
          <a:p>
            <a:pPr lvl="0"/>
            <a:r>
              <a:rPr lang="vi-VN" dirty="0"/>
              <a:t>Bấm để thêm nội dung</a:t>
            </a:r>
            <a:endParaRPr lang="pt-BR" dirty="0"/>
          </a:p>
          <a:p>
            <a:pPr lvl="1"/>
            <a:r>
              <a:rPr lang="vi-VN" dirty="0"/>
              <a:t>Mức hai</a:t>
            </a:r>
          </a:p>
          <a:p>
            <a:pPr lvl="2"/>
            <a:r>
              <a:rPr lang="vi-VN" dirty="0"/>
              <a:t>Mức ba</a:t>
            </a:r>
          </a:p>
          <a:p>
            <a:pPr lvl="3"/>
            <a:r>
              <a:rPr lang="vi-VN" dirty="0"/>
              <a:t>Mức bốn</a:t>
            </a:r>
          </a:p>
          <a:p>
            <a:pPr lvl="4"/>
            <a:r>
              <a:rPr lang="vi-VN" dirty="0"/>
              <a:t>Mức năm</a:t>
            </a:r>
          </a:p>
        </p:txBody>
      </p:sp>
      <p:sp>
        <p:nvSpPr>
          <p:cNvPr id="7" name="Chỗ dành sẵn cho Ngày 6"/>
          <p:cNvSpPr>
            <a:spLocks noGrp="1"/>
          </p:cNvSpPr>
          <p:nvPr>
            <p:ph type="dt" sz="half" idx="10"/>
          </p:nvPr>
        </p:nvSpPr>
        <p:spPr>
          <a:xfrm>
            <a:off x="9259887" y="6400800"/>
            <a:ext cx="2094705" cy="202416"/>
          </a:xfrm>
          <a:prstGeom prst="rect">
            <a:avLst/>
          </a:prstGeom>
        </p:spPr>
        <p:txBody>
          <a:bodyPr/>
          <a:lstStyle/>
          <a:p>
            <a:fld id="{01665A98-BAEE-4D67-82E9-CE341A8B1BD7}" type="datetime1">
              <a:rPr lang="en-US"/>
              <a:t>3/1/2026</a:t>
            </a:fld>
            <a:endParaRPr lang="vi-VN"/>
          </a:p>
        </p:txBody>
      </p:sp>
      <p:sp>
        <p:nvSpPr>
          <p:cNvPr id="8" name="Chỗ dành sẵn cho Chân trang 7"/>
          <p:cNvSpPr>
            <a:spLocks noGrp="1"/>
          </p:cNvSpPr>
          <p:nvPr>
            <p:ph type="ftr" sz="quarter" idx="11"/>
          </p:nvPr>
        </p:nvSpPr>
        <p:spPr>
          <a:xfrm>
            <a:off x="838200" y="6400800"/>
            <a:ext cx="8001000" cy="202416"/>
          </a:xfrm>
          <a:prstGeom prst="rect">
            <a:avLst/>
          </a:prstGeom>
        </p:spPr>
        <p:txBody>
          <a:bodyPr/>
          <a:lstStyle/>
          <a:p>
            <a:endParaRPr lang="vi-VN"/>
          </a:p>
        </p:txBody>
      </p:sp>
      <p:sp>
        <p:nvSpPr>
          <p:cNvPr id="9" name="Chỗ dành sẵn cho Số Bản chiếu 8"/>
          <p:cNvSpPr>
            <a:spLocks noGrp="1"/>
          </p:cNvSpPr>
          <p:nvPr>
            <p:ph type="sldNum" sz="quarter" idx="12"/>
          </p:nvPr>
        </p:nvSpPr>
        <p:spPr>
          <a:xfrm>
            <a:off x="11737975" y="6400800"/>
            <a:ext cx="418630" cy="202416"/>
          </a:xfrm>
          <a:prstGeom prst="rect">
            <a:avLst/>
          </a:prstGeom>
        </p:spPr>
        <p:txBody>
          <a:bodyPr/>
          <a:lstStyle/>
          <a:p>
            <a:fld id="{484FD59D-33F1-4A76-843D-E67207CAFE54}" type="slidenum">
              <a:rPr/>
              <a:t>‹#›</a:t>
            </a:fld>
            <a:endParaRPr lang="vi-VN"/>
          </a:p>
        </p:txBody>
      </p:sp>
    </p:spTree>
    <p:extLst>
      <p:ext uri="{BB962C8B-B14F-4D97-AF65-F5344CB8AC3E}">
        <p14:creationId xmlns:p14="http://schemas.microsoft.com/office/powerpoint/2010/main" val="17756790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Chỉ Tiêu đề">
    <p:spTree>
      <p:nvGrpSpPr>
        <p:cNvPr id="1" name=""/>
        <p:cNvGrpSpPr/>
        <p:nvPr/>
      </p:nvGrpSpPr>
      <p:grpSpPr>
        <a:xfrm>
          <a:off x="0" y="0"/>
          <a:ext cx="0" cy="0"/>
          <a:chOff x="0" y="0"/>
          <a:chExt cx="0" cy="0"/>
        </a:xfrm>
      </p:grpSpPr>
      <p:sp>
        <p:nvSpPr>
          <p:cNvPr id="2" name="Tiêu đề 1"/>
          <p:cNvSpPr>
            <a:spLocks noGrp="1"/>
          </p:cNvSpPr>
          <p:nvPr>
            <p:ph type="title"/>
          </p:nvPr>
        </p:nvSpPr>
        <p:spPr>
          <a:xfrm>
            <a:off x="1524000" y="565653"/>
            <a:ext cx="9144000" cy="1143000"/>
          </a:xfrm>
          <a:prstGeom prst="rect">
            <a:avLst/>
          </a:prstGeom>
        </p:spPr>
        <p:txBody>
          <a:bodyPr/>
          <a:lstStyle/>
          <a:p>
            <a:r>
              <a:rPr lang="en-US"/>
              <a:t>Click to edit Master title style</a:t>
            </a:r>
            <a:endParaRPr lang="vi-VN"/>
          </a:p>
        </p:txBody>
      </p:sp>
      <p:sp>
        <p:nvSpPr>
          <p:cNvPr id="3" name="Chỗ dành sẵn cho Ngày 2"/>
          <p:cNvSpPr>
            <a:spLocks noGrp="1"/>
          </p:cNvSpPr>
          <p:nvPr>
            <p:ph type="dt" sz="half" idx="10"/>
          </p:nvPr>
        </p:nvSpPr>
        <p:spPr>
          <a:xfrm>
            <a:off x="9259887" y="6400800"/>
            <a:ext cx="2094705" cy="202416"/>
          </a:xfrm>
          <a:prstGeom prst="rect">
            <a:avLst/>
          </a:prstGeom>
        </p:spPr>
        <p:txBody>
          <a:bodyPr/>
          <a:lstStyle/>
          <a:p>
            <a:fld id="{C3DF3676-3175-4B01-98B5-6DAE028379AE}" type="datetime1">
              <a:rPr lang="en-US"/>
              <a:t>3/1/2026</a:t>
            </a:fld>
            <a:endParaRPr lang="vi-VN"/>
          </a:p>
        </p:txBody>
      </p:sp>
      <p:sp>
        <p:nvSpPr>
          <p:cNvPr id="4" name="Chỗ dành sẵn cho Chân trang 3"/>
          <p:cNvSpPr>
            <a:spLocks noGrp="1"/>
          </p:cNvSpPr>
          <p:nvPr>
            <p:ph type="ftr" sz="quarter" idx="11"/>
          </p:nvPr>
        </p:nvSpPr>
        <p:spPr>
          <a:xfrm>
            <a:off x="838200" y="6400800"/>
            <a:ext cx="8001000" cy="202416"/>
          </a:xfrm>
          <a:prstGeom prst="rect">
            <a:avLst/>
          </a:prstGeom>
        </p:spPr>
        <p:txBody>
          <a:bodyPr/>
          <a:lstStyle/>
          <a:p>
            <a:endParaRPr lang="vi-VN"/>
          </a:p>
        </p:txBody>
      </p:sp>
      <p:sp>
        <p:nvSpPr>
          <p:cNvPr id="5" name="Chỗ dành sẵn cho Số Bản chiếu 4"/>
          <p:cNvSpPr>
            <a:spLocks noGrp="1"/>
          </p:cNvSpPr>
          <p:nvPr>
            <p:ph type="sldNum" sz="quarter" idx="12"/>
          </p:nvPr>
        </p:nvSpPr>
        <p:spPr>
          <a:xfrm>
            <a:off x="11737975" y="6400800"/>
            <a:ext cx="418630" cy="202416"/>
          </a:xfrm>
          <a:prstGeom prst="rect">
            <a:avLst/>
          </a:prstGeom>
        </p:spPr>
        <p:txBody>
          <a:bodyPr/>
          <a:lstStyle/>
          <a:p>
            <a:fld id="{484FD59D-33F1-4A76-843D-E67207CAFE54}" type="slidenum">
              <a:rPr/>
              <a:t>‹#›</a:t>
            </a:fld>
            <a:endParaRPr lang="vi-VN"/>
          </a:p>
        </p:txBody>
      </p:sp>
    </p:spTree>
    <p:extLst>
      <p:ext uri="{BB962C8B-B14F-4D97-AF65-F5344CB8AC3E}">
        <p14:creationId xmlns:p14="http://schemas.microsoft.com/office/powerpoint/2010/main" val="11466580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Trống">
    <p:spTree>
      <p:nvGrpSpPr>
        <p:cNvPr id="1" name=""/>
        <p:cNvGrpSpPr/>
        <p:nvPr/>
      </p:nvGrpSpPr>
      <p:grpSpPr>
        <a:xfrm>
          <a:off x="0" y="0"/>
          <a:ext cx="0" cy="0"/>
          <a:chOff x="0" y="0"/>
          <a:chExt cx="0" cy="0"/>
        </a:xfrm>
      </p:grpSpPr>
      <p:sp>
        <p:nvSpPr>
          <p:cNvPr id="2" name="Chỗ dành sẵn cho Ngày 1"/>
          <p:cNvSpPr>
            <a:spLocks noGrp="1"/>
          </p:cNvSpPr>
          <p:nvPr>
            <p:ph type="dt" sz="half" idx="10"/>
          </p:nvPr>
        </p:nvSpPr>
        <p:spPr>
          <a:xfrm>
            <a:off x="9259887" y="6400800"/>
            <a:ext cx="2094705" cy="202416"/>
          </a:xfrm>
          <a:prstGeom prst="rect">
            <a:avLst/>
          </a:prstGeom>
        </p:spPr>
        <p:txBody>
          <a:bodyPr/>
          <a:lstStyle/>
          <a:p>
            <a:fld id="{8C70FE93-8C9D-445F-8DF8-8B1CC97CC7C0}" type="datetime1">
              <a:rPr lang="en-US"/>
              <a:t>3/1/2026</a:t>
            </a:fld>
            <a:endParaRPr lang="vi-VN"/>
          </a:p>
        </p:txBody>
      </p:sp>
      <p:sp>
        <p:nvSpPr>
          <p:cNvPr id="3" name="Chỗ dành sẵn cho Chân trang 2"/>
          <p:cNvSpPr>
            <a:spLocks noGrp="1"/>
          </p:cNvSpPr>
          <p:nvPr>
            <p:ph type="ftr" sz="quarter" idx="11"/>
          </p:nvPr>
        </p:nvSpPr>
        <p:spPr>
          <a:xfrm>
            <a:off x="838200" y="6400800"/>
            <a:ext cx="8001000" cy="202416"/>
          </a:xfrm>
          <a:prstGeom prst="rect">
            <a:avLst/>
          </a:prstGeom>
        </p:spPr>
        <p:txBody>
          <a:bodyPr/>
          <a:lstStyle/>
          <a:p>
            <a:endParaRPr lang="vi-VN"/>
          </a:p>
        </p:txBody>
      </p:sp>
      <p:sp>
        <p:nvSpPr>
          <p:cNvPr id="4" name="Chỗ dành sẵn cho Số Bản chiếu 3"/>
          <p:cNvSpPr>
            <a:spLocks noGrp="1"/>
          </p:cNvSpPr>
          <p:nvPr>
            <p:ph type="sldNum" sz="quarter" idx="12"/>
          </p:nvPr>
        </p:nvSpPr>
        <p:spPr>
          <a:xfrm>
            <a:off x="11737975" y="6400800"/>
            <a:ext cx="418630" cy="202416"/>
          </a:xfrm>
          <a:prstGeom prst="rect">
            <a:avLst/>
          </a:prstGeom>
        </p:spPr>
        <p:txBody>
          <a:bodyPr/>
          <a:lstStyle/>
          <a:p>
            <a:fld id="{484FD59D-33F1-4A76-843D-E67207CAFE54}" type="slidenum">
              <a:rPr/>
              <a:t>‹#›</a:t>
            </a:fld>
            <a:endParaRPr lang="vi-VN"/>
          </a:p>
        </p:txBody>
      </p:sp>
    </p:spTree>
    <p:extLst>
      <p:ext uri="{BB962C8B-B14F-4D97-AF65-F5344CB8AC3E}">
        <p14:creationId xmlns:p14="http://schemas.microsoft.com/office/powerpoint/2010/main" val="1812682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nh với Chú thích">
    <p:spTree>
      <p:nvGrpSpPr>
        <p:cNvPr id="1" name=""/>
        <p:cNvGrpSpPr/>
        <p:nvPr/>
      </p:nvGrpSpPr>
      <p:grpSpPr>
        <a:xfrm>
          <a:off x="0" y="0"/>
          <a:ext cx="0" cy="0"/>
          <a:chOff x="0" y="0"/>
          <a:chExt cx="0" cy="0"/>
        </a:xfrm>
      </p:grpSpPr>
      <p:grpSp>
        <p:nvGrpSpPr>
          <p:cNvPr id="8" name="Nhóm 7"/>
          <p:cNvGrpSpPr/>
          <p:nvPr/>
        </p:nvGrpSpPr>
        <p:grpSpPr>
          <a:xfrm>
            <a:off x="11123612" y="4051301"/>
            <a:ext cx="965215" cy="2807461"/>
            <a:chOff x="11123612" y="4051301"/>
            <a:chExt cx="965215" cy="2807461"/>
          </a:xfrm>
        </p:grpSpPr>
        <p:sp>
          <p:nvSpPr>
            <p:cNvPr id="9" name="Hình tự do 44"/>
            <p:cNvSpPr/>
            <p:nvPr/>
          </p:nvSpPr>
          <p:spPr bwMode="auto">
            <a:xfrm flipH="1">
              <a:off x="11669712" y="6858762"/>
              <a:ext cx="15875" cy="0"/>
            </a:xfrm>
            <a:custGeom>
              <a:avLst/>
              <a:gdLst>
                <a:gd name="T0" fmla="*/ 0 w 10"/>
                <a:gd name="T1" fmla="*/ 10 w 10"/>
                <a:gd name="T2" fmla="*/ 0 w 10"/>
              </a:gdLst>
              <a:ahLst/>
              <a:cxnLst>
                <a:cxn ang="0">
                  <a:pos x="T0" y="0"/>
                </a:cxn>
                <a:cxn ang="0">
                  <a:pos x="T1" y="0"/>
                </a:cxn>
                <a:cxn ang="0">
                  <a:pos x="T2" y="0"/>
                </a:cxn>
              </a:cxnLst>
              <a:rect l="0" t="0" r="r" b="b"/>
              <a:pathLst>
                <a:path w="10">
                  <a:moveTo>
                    <a:pt x="0" y="0"/>
                  </a:moveTo>
                  <a:lnTo>
                    <a:pt x="10" y="0"/>
                  </a:lnTo>
                  <a:lnTo>
                    <a:pt x="0" y="0"/>
                  </a:lnTo>
                  <a:close/>
                </a:path>
              </a:pathLst>
            </a:custGeom>
            <a:solidFill>
              <a:srgbClr val="00A9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vi-VN"/>
            </a:p>
          </p:txBody>
        </p:sp>
        <p:sp>
          <p:nvSpPr>
            <p:cNvPr id="10" name="Dòng 45"/>
            <p:cNvSpPr>
              <a:spLocks noChangeShapeType="1"/>
            </p:cNvSpPr>
            <p:nvPr/>
          </p:nvSpPr>
          <p:spPr bwMode="auto">
            <a:xfrm flipH="1">
              <a:off x="11669712" y="6858762"/>
              <a:ext cx="15875"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vi-VN"/>
            </a:p>
          </p:txBody>
        </p:sp>
        <p:sp>
          <p:nvSpPr>
            <p:cNvPr id="11" name="Hình tự do 46"/>
            <p:cNvSpPr/>
            <p:nvPr/>
          </p:nvSpPr>
          <p:spPr bwMode="auto">
            <a:xfrm flipH="1">
              <a:off x="11647487" y="5031550"/>
              <a:ext cx="90488" cy="1827212"/>
            </a:xfrm>
            <a:custGeom>
              <a:avLst/>
              <a:gdLst>
                <a:gd name="T0" fmla="*/ 18 w 24"/>
                <a:gd name="T1" fmla="*/ 485 h 485"/>
                <a:gd name="T2" fmla="*/ 24 w 24"/>
                <a:gd name="T3" fmla="*/ 0 h 485"/>
                <a:gd name="T4" fmla="*/ 20 w 24"/>
                <a:gd name="T5" fmla="*/ 0 h 485"/>
                <a:gd name="T6" fmla="*/ 14 w 24"/>
                <a:gd name="T7" fmla="*/ 485 h 485"/>
              </a:gdLst>
              <a:ahLst/>
              <a:cxnLst>
                <a:cxn ang="0">
                  <a:pos x="T0" y="T1"/>
                </a:cxn>
                <a:cxn ang="0">
                  <a:pos x="T2" y="T3"/>
                </a:cxn>
                <a:cxn ang="0">
                  <a:pos x="T4" y="T5"/>
                </a:cxn>
                <a:cxn ang="0">
                  <a:pos x="T6" y="T7"/>
                </a:cxn>
              </a:cxnLst>
              <a:rect l="0" t="0" r="r" b="b"/>
              <a:pathLst>
                <a:path w="24" h="485">
                  <a:moveTo>
                    <a:pt x="18" y="485"/>
                  </a:moveTo>
                  <a:cubicBezTo>
                    <a:pt x="12" y="372"/>
                    <a:pt x="3" y="131"/>
                    <a:pt x="24" y="0"/>
                  </a:cubicBezTo>
                  <a:cubicBezTo>
                    <a:pt x="20" y="0"/>
                    <a:pt x="20" y="0"/>
                    <a:pt x="20" y="0"/>
                  </a:cubicBezTo>
                  <a:cubicBezTo>
                    <a:pt x="0" y="130"/>
                    <a:pt x="9" y="372"/>
                    <a:pt x="14" y="485"/>
                  </a:cubicBezTo>
                </a:path>
              </a:pathLst>
            </a:custGeom>
            <a:solidFill>
              <a:schemeClr val="accent2">
                <a:lumMod val="75000"/>
              </a:schemeClr>
            </a:solidFill>
            <a:ln>
              <a:noFill/>
            </a:ln>
          </p:spPr>
          <p:txBody>
            <a:bodyPr vert="horz" wrap="square" lIns="91440" tIns="45720" rIns="91440" bIns="45720" numCol="1" anchor="t" anchorCtr="0" compatLnSpc="1"/>
            <a:lstStyle/>
            <a:p>
              <a:endParaRPr lang="vi-VN"/>
            </a:p>
          </p:txBody>
        </p:sp>
        <p:sp>
          <p:nvSpPr>
            <p:cNvPr id="12" name="Hình tự do 47"/>
            <p:cNvSpPr/>
            <p:nvPr/>
          </p:nvSpPr>
          <p:spPr bwMode="auto">
            <a:xfrm flipH="1">
              <a:off x="11123612" y="4545775"/>
              <a:ext cx="787400" cy="577850"/>
            </a:xfrm>
            <a:custGeom>
              <a:avLst/>
              <a:gdLst>
                <a:gd name="T0" fmla="*/ 36 w 174"/>
                <a:gd name="T1" fmla="*/ 3 h 129"/>
                <a:gd name="T2" fmla="*/ 81 w 174"/>
                <a:gd name="T3" fmla="*/ 30 h 129"/>
                <a:gd name="T4" fmla="*/ 130 w 174"/>
                <a:gd name="T5" fmla="*/ 32 h 129"/>
                <a:gd name="T6" fmla="*/ 55 w 174"/>
                <a:gd name="T7" fmla="*/ 120 h 129"/>
                <a:gd name="T8" fmla="*/ 6 w 174"/>
                <a:gd name="T9" fmla="*/ 66 h 129"/>
                <a:gd name="T10" fmla="*/ 36 w 174"/>
                <a:gd name="T11" fmla="*/ 3 h 129"/>
              </a:gdLst>
              <a:ahLst/>
              <a:cxnLst>
                <a:cxn ang="0">
                  <a:pos x="T0" y="T1"/>
                </a:cxn>
                <a:cxn ang="0">
                  <a:pos x="T2" y="T3"/>
                </a:cxn>
                <a:cxn ang="0">
                  <a:pos x="T4" y="T5"/>
                </a:cxn>
                <a:cxn ang="0">
                  <a:pos x="T6" y="T7"/>
                </a:cxn>
                <a:cxn ang="0">
                  <a:pos x="T8" y="T9"/>
                </a:cxn>
                <a:cxn ang="0">
                  <a:pos x="T10" y="T11"/>
                </a:cxn>
              </a:cxnLst>
              <a:rect l="0" t="0" r="r" b="b"/>
              <a:pathLst>
                <a:path w="174" h="129">
                  <a:moveTo>
                    <a:pt x="36" y="3"/>
                  </a:moveTo>
                  <a:cubicBezTo>
                    <a:pt x="61" y="0"/>
                    <a:pt x="75" y="12"/>
                    <a:pt x="81" y="30"/>
                  </a:cubicBezTo>
                  <a:cubicBezTo>
                    <a:pt x="101" y="21"/>
                    <a:pt x="122" y="23"/>
                    <a:pt x="130" y="32"/>
                  </a:cubicBezTo>
                  <a:cubicBezTo>
                    <a:pt x="174" y="81"/>
                    <a:pt x="89" y="129"/>
                    <a:pt x="55" y="120"/>
                  </a:cubicBezTo>
                  <a:cubicBezTo>
                    <a:pt x="40" y="121"/>
                    <a:pt x="12" y="91"/>
                    <a:pt x="6" y="66"/>
                  </a:cubicBezTo>
                  <a:cubicBezTo>
                    <a:pt x="0" y="34"/>
                    <a:pt x="21" y="5"/>
                    <a:pt x="36" y="3"/>
                  </a:cubicBezTo>
                  <a:close/>
                </a:path>
              </a:pathLst>
            </a:custGeom>
            <a:solidFill>
              <a:schemeClr val="accent1">
                <a:lumMod val="60000"/>
                <a:lumOff val="40000"/>
              </a:schemeClr>
            </a:solidFill>
            <a:ln>
              <a:noFill/>
            </a:ln>
          </p:spPr>
          <p:txBody>
            <a:bodyPr vert="horz" wrap="square" lIns="91440" tIns="45720" rIns="91440" bIns="45720" numCol="1" anchor="t" anchorCtr="0" compatLnSpc="1"/>
            <a:lstStyle/>
            <a:p>
              <a:endParaRPr lang="vi-VN"/>
            </a:p>
          </p:txBody>
        </p:sp>
        <p:sp>
          <p:nvSpPr>
            <p:cNvPr id="13" name="Hình tự do 48"/>
            <p:cNvSpPr/>
            <p:nvPr/>
          </p:nvSpPr>
          <p:spPr bwMode="auto">
            <a:xfrm flipH="1">
              <a:off x="11226800" y="4707700"/>
              <a:ext cx="762000" cy="460375"/>
            </a:xfrm>
            <a:custGeom>
              <a:avLst/>
              <a:gdLst>
                <a:gd name="T0" fmla="*/ 4 w 200"/>
                <a:gd name="T1" fmla="*/ 25 h 122"/>
                <a:gd name="T2" fmla="*/ 77 w 200"/>
                <a:gd name="T3" fmla="*/ 97 h 122"/>
                <a:gd name="T4" fmla="*/ 83 w 200"/>
                <a:gd name="T5" fmla="*/ 55 h 122"/>
                <a:gd name="T6" fmla="*/ 112 w 200"/>
                <a:gd name="T7" fmla="*/ 2 h 122"/>
                <a:gd name="T8" fmla="*/ 94 w 200"/>
                <a:gd name="T9" fmla="*/ 101 h 122"/>
                <a:gd name="T10" fmla="*/ 131 w 200"/>
                <a:gd name="T11" fmla="*/ 78 h 122"/>
                <a:gd name="T12" fmla="*/ 191 w 200"/>
                <a:gd name="T13" fmla="*/ 67 h 122"/>
                <a:gd name="T14" fmla="*/ 83 w 200"/>
                <a:gd name="T15" fmla="*/ 115 h 122"/>
                <a:gd name="T16" fmla="*/ 81 w 200"/>
                <a:gd name="T17" fmla="*/ 116 h 122"/>
                <a:gd name="T18" fmla="*/ 79 w 200"/>
                <a:gd name="T19" fmla="*/ 114 h 122"/>
                <a:gd name="T20" fmla="*/ 32 w 200"/>
                <a:gd name="T21" fmla="*/ 79 h 122"/>
                <a:gd name="T22" fmla="*/ 4 w 200"/>
                <a:gd name="T23" fmla="*/ 25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0" h="122">
                  <a:moveTo>
                    <a:pt x="4" y="25"/>
                  </a:moveTo>
                  <a:cubicBezTo>
                    <a:pt x="19" y="12"/>
                    <a:pt x="62" y="67"/>
                    <a:pt x="77" y="97"/>
                  </a:cubicBezTo>
                  <a:cubicBezTo>
                    <a:pt x="78" y="84"/>
                    <a:pt x="79" y="68"/>
                    <a:pt x="83" y="55"/>
                  </a:cubicBezTo>
                  <a:cubicBezTo>
                    <a:pt x="91" y="23"/>
                    <a:pt x="106" y="0"/>
                    <a:pt x="112" y="2"/>
                  </a:cubicBezTo>
                  <a:cubicBezTo>
                    <a:pt x="130" y="7"/>
                    <a:pt x="110" y="70"/>
                    <a:pt x="94" y="101"/>
                  </a:cubicBezTo>
                  <a:cubicBezTo>
                    <a:pt x="104" y="93"/>
                    <a:pt x="118" y="84"/>
                    <a:pt x="131" y="78"/>
                  </a:cubicBezTo>
                  <a:cubicBezTo>
                    <a:pt x="161" y="64"/>
                    <a:pt x="189" y="62"/>
                    <a:pt x="191" y="67"/>
                  </a:cubicBezTo>
                  <a:cubicBezTo>
                    <a:pt x="200" y="90"/>
                    <a:pt x="97" y="122"/>
                    <a:pt x="83" y="115"/>
                  </a:cubicBezTo>
                  <a:cubicBezTo>
                    <a:pt x="82" y="116"/>
                    <a:pt x="82" y="116"/>
                    <a:pt x="81" y="116"/>
                  </a:cubicBezTo>
                  <a:cubicBezTo>
                    <a:pt x="80" y="116"/>
                    <a:pt x="80" y="115"/>
                    <a:pt x="79" y="114"/>
                  </a:cubicBezTo>
                  <a:cubicBezTo>
                    <a:pt x="71" y="112"/>
                    <a:pt x="47" y="95"/>
                    <a:pt x="32" y="79"/>
                  </a:cubicBezTo>
                  <a:cubicBezTo>
                    <a:pt x="10" y="54"/>
                    <a:pt x="0" y="29"/>
                    <a:pt x="4" y="25"/>
                  </a:cubicBezTo>
                  <a:close/>
                </a:path>
              </a:pathLst>
            </a:custGeom>
            <a:solidFill>
              <a:schemeClr val="accent2">
                <a:lumMod val="75000"/>
              </a:schemeClr>
            </a:solidFill>
            <a:ln>
              <a:noFill/>
            </a:ln>
          </p:spPr>
          <p:txBody>
            <a:bodyPr vert="horz" wrap="square" lIns="91440" tIns="45720" rIns="91440" bIns="45720" numCol="1" anchor="t" anchorCtr="0" compatLnSpc="1"/>
            <a:lstStyle/>
            <a:p>
              <a:endParaRPr lang="vi-VN"/>
            </a:p>
          </p:txBody>
        </p:sp>
        <p:sp>
          <p:nvSpPr>
            <p:cNvPr id="14" name="Hình tự do 49"/>
            <p:cNvSpPr/>
            <p:nvPr/>
          </p:nvSpPr>
          <p:spPr bwMode="auto">
            <a:xfrm flipH="1">
              <a:off x="11399837" y="6011037"/>
              <a:ext cx="604838" cy="466725"/>
            </a:xfrm>
            <a:custGeom>
              <a:avLst/>
              <a:gdLst>
                <a:gd name="T0" fmla="*/ 28 w 159"/>
                <a:gd name="T1" fmla="*/ 9 h 124"/>
                <a:gd name="T2" fmla="*/ 82 w 159"/>
                <a:gd name="T3" fmla="*/ 89 h 124"/>
                <a:gd name="T4" fmla="*/ 159 w 159"/>
                <a:gd name="T5" fmla="*/ 30 h 124"/>
                <a:gd name="T6" fmla="*/ 79 w 159"/>
                <a:gd name="T7" fmla="*/ 107 h 124"/>
                <a:gd name="T8" fmla="*/ 78 w 159"/>
                <a:gd name="T9" fmla="*/ 109 h 124"/>
                <a:gd name="T10" fmla="*/ 28 w 159"/>
                <a:gd name="T11" fmla="*/ 9 h 124"/>
              </a:gdLst>
              <a:ahLst/>
              <a:cxnLst>
                <a:cxn ang="0">
                  <a:pos x="T0" y="T1"/>
                </a:cxn>
                <a:cxn ang="0">
                  <a:pos x="T2" y="T3"/>
                </a:cxn>
                <a:cxn ang="0">
                  <a:pos x="T4" y="T5"/>
                </a:cxn>
                <a:cxn ang="0">
                  <a:pos x="T6" y="T7"/>
                </a:cxn>
                <a:cxn ang="0">
                  <a:pos x="T8" y="T9"/>
                </a:cxn>
                <a:cxn ang="0">
                  <a:pos x="T10" y="T11"/>
                </a:cxn>
              </a:cxnLst>
              <a:rect l="0" t="0" r="r" b="b"/>
              <a:pathLst>
                <a:path w="159" h="124">
                  <a:moveTo>
                    <a:pt x="28" y="9"/>
                  </a:moveTo>
                  <a:cubicBezTo>
                    <a:pt x="49" y="16"/>
                    <a:pt x="79" y="60"/>
                    <a:pt x="82" y="89"/>
                  </a:cubicBezTo>
                  <a:cubicBezTo>
                    <a:pt x="102" y="59"/>
                    <a:pt x="159" y="8"/>
                    <a:pt x="159" y="30"/>
                  </a:cubicBezTo>
                  <a:cubicBezTo>
                    <a:pt x="158" y="59"/>
                    <a:pt x="105" y="116"/>
                    <a:pt x="79" y="107"/>
                  </a:cubicBezTo>
                  <a:cubicBezTo>
                    <a:pt x="78" y="108"/>
                    <a:pt x="78" y="108"/>
                    <a:pt x="78" y="109"/>
                  </a:cubicBezTo>
                  <a:cubicBezTo>
                    <a:pt x="65" y="124"/>
                    <a:pt x="0" y="0"/>
                    <a:pt x="28" y="9"/>
                  </a:cubicBezTo>
                  <a:close/>
                </a:path>
              </a:pathLst>
            </a:custGeom>
            <a:solidFill>
              <a:schemeClr val="accent2">
                <a:lumMod val="75000"/>
              </a:schemeClr>
            </a:solidFill>
            <a:ln>
              <a:noFill/>
            </a:ln>
          </p:spPr>
          <p:txBody>
            <a:bodyPr vert="horz" wrap="square" lIns="91440" tIns="45720" rIns="91440" bIns="45720" numCol="1" anchor="t" anchorCtr="0" compatLnSpc="1"/>
            <a:lstStyle/>
            <a:p>
              <a:endParaRPr lang="vi-VN"/>
            </a:p>
          </p:txBody>
        </p:sp>
        <p:sp>
          <p:nvSpPr>
            <p:cNvPr id="15" name="Hình tự do 10"/>
            <p:cNvSpPr/>
            <p:nvPr/>
          </p:nvSpPr>
          <p:spPr bwMode="auto">
            <a:xfrm flipH="1">
              <a:off x="11902162" y="4590615"/>
              <a:ext cx="88900" cy="76200"/>
            </a:xfrm>
            <a:custGeom>
              <a:avLst/>
              <a:gdLst>
                <a:gd name="T0" fmla="*/ 16 w 36"/>
                <a:gd name="T1" fmla="*/ 0 h 31"/>
                <a:gd name="T2" fmla="*/ 6 w 36"/>
                <a:gd name="T3" fmla="*/ 4 h 31"/>
                <a:gd name="T4" fmla="*/ 8 w 36"/>
                <a:gd name="T5" fmla="*/ 26 h 31"/>
                <a:gd name="T6" fmla="*/ 20 w 36"/>
                <a:gd name="T7" fmla="*/ 31 h 31"/>
                <a:gd name="T8" fmla="*/ 30 w 36"/>
                <a:gd name="T9" fmla="*/ 27 h 31"/>
                <a:gd name="T10" fmla="*/ 28 w 36"/>
                <a:gd name="T11" fmla="*/ 5 h 31"/>
                <a:gd name="T12" fmla="*/ 16 w 36"/>
                <a:gd name="T13" fmla="*/ 0 h 31"/>
              </a:gdLst>
              <a:ahLst/>
              <a:cxnLst>
                <a:cxn ang="0">
                  <a:pos x="T0" y="T1"/>
                </a:cxn>
                <a:cxn ang="0">
                  <a:pos x="T2" y="T3"/>
                </a:cxn>
                <a:cxn ang="0">
                  <a:pos x="T4" y="T5"/>
                </a:cxn>
                <a:cxn ang="0">
                  <a:pos x="T6" y="T7"/>
                </a:cxn>
                <a:cxn ang="0">
                  <a:pos x="T8" y="T9"/>
                </a:cxn>
                <a:cxn ang="0">
                  <a:pos x="T10" y="T11"/>
                </a:cxn>
                <a:cxn ang="0">
                  <a:pos x="T12" y="T13"/>
                </a:cxn>
              </a:cxnLst>
              <a:rect l="0" t="0" r="r" b="b"/>
              <a:pathLst>
                <a:path w="36" h="31">
                  <a:moveTo>
                    <a:pt x="16" y="0"/>
                  </a:moveTo>
                  <a:cubicBezTo>
                    <a:pt x="12" y="0"/>
                    <a:pt x="9" y="1"/>
                    <a:pt x="6" y="4"/>
                  </a:cubicBezTo>
                  <a:cubicBezTo>
                    <a:pt x="0" y="9"/>
                    <a:pt x="1" y="19"/>
                    <a:pt x="8" y="26"/>
                  </a:cubicBezTo>
                  <a:cubicBezTo>
                    <a:pt x="11" y="29"/>
                    <a:pt x="16" y="31"/>
                    <a:pt x="20" y="31"/>
                  </a:cubicBezTo>
                  <a:cubicBezTo>
                    <a:pt x="24" y="31"/>
                    <a:pt x="27" y="30"/>
                    <a:pt x="30" y="27"/>
                  </a:cubicBezTo>
                  <a:cubicBezTo>
                    <a:pt x="36" y="21"/>
                    <a:pt x="35" y="11"/>
                    <a:pt x="28" y="5"/>
                  </a:cubicBezTo>
                  <a:cubicBezTo>
                    <a:pt x="25" y="1"/>
                    <a:pt x="20" y="0"/>
                    <a:pt x="16"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vi-VN"/>
            </a:p>
          </p:txBody>
        </p:sp>
        <p:sp>
          <p:nvSpPr>
            <p:cNvPr id="16" name="Hình tự do 16"/>
            <p:cNvSpPr/>
            <p:nvPr/>
          </p:nvSpPr>
          <p:spPr bwMode="auto">
            <a:xfrm flipH="1">
              <a:off x="11963414" y="4051301"/>
              <a:ext cx="125413" cy="125412"/>
            </a:xfrm>
            <a:custGeom>
              <a:avLst/>
              <a:gdLst>
                <a:gd name="T0" fmla="*/ 51 w 51"/>
                <a:gd name="T1" fmla="*/ 25 h 51"/>
                <a:gd name="T2" fmla="*/ 42 w 51"/>
                <a:gd name="T3" fmla="*/ 20 h 51"/>
                <a:gd name="T4" fmla="*/ 46 w 51"/>
                <a:gd name="T5" fmla="*/ 11 h 51"/>
                <a:gd name="T6" fmla="*/ 39 w 51"/>
                <a:gd name="T7" fmla="*/ 11 h 51"/>
                <a:gd name="T8" fmla="*/ 38 w 51"/>
                <a:gd name="T9" fmla="*/ 4 h 51"/>
                <a:gd name="T10" fmla="*/ 32 w 51"/>
                <a:gd name="T11" fmla="*/ 7 h 51"/>
                <a:gd name="T12" fmla="*/ 28 w 51"/>
                <a:gd name="T13" fmla="*/ 0 h 51"/>
                <a:gd name="T14" fmla="*/ 23 w 51"/>
                <a:gd name="T15" fmla="*/ 5 h 51"/>
                <a:gd name="T16" fmla="*/ 18 w 51"/>
                <a:gd name="T17" fmla="*/ 1 h 51"/>
                <a:gd name="T18" fmla="*/ 16 w 51"/>
                <a:gd name="T19" fmla="*/ 9 h 51"/>
                <a:gd name="T20" fmla="*/ 8 w 51"/>
                <a:gd name="T21" fmla="*/ 7 h 51"/>
                <a:gd name="T22" fmla="*/ 10 w 51"/>
                <a:gd name="T23" fmla="*/ 16 h 51"/>
                <a:gd name="T24" fmla="*/ 1 w 51"/>
                <a:gd name="T25" fmla="*/ 18 h 51"/>
                <a:gd name="T26" fmla="*/ 4 w 51"/>
                <a:gd name="T27" fmla="*/ 22 h 51"/>
                <a:gd name="T28" fmla="*/ 0 w 51"/>
                <a:gd name="T29" fmla="*/ 26 h 51"/>
                <a:gd name="T30" fmla="*/ 9 w 51"/>
                <a:gd name="T31" fmla="*/ 31 h 51"/>
                <a:gd name="T32" fmla="*/ 4 w 51"/>
                <a:gd name="T33" fmla="*/ 40 h 51"/>
                <a:gd name="T34" fmla="*/ 12 w 51"/>
                <a:gd name="T35" fmla="*/ 40 h 51"/>
                <a:gd name="T36" fmla="*/ 12 w 51"/>
                <a:gd name="T37" fmla="*/ 47 h 51"/>
                <a:gd name="T38" fmla="*/ 19 w 51"/>
                <a:gd name="T39" fmla="*/ 44 h 51"/>
                <a:gd name="T40" fmla="*/ 22 w 51"/>
                <a:gd name="T41" fmla="*/ 51 h 51"/>
                <a:gd name="T42" fmla="*/ 27 w 51"/>
                <a:gd name="T43" fmla="*/ 46 h 51"/>
                <a:gd name="T44" fmla="*/ 32 w 51"/>
                <a:gd name="T45" fmla="*/ 50 h 51"/>
                <a:gd name="T46" fmla="*/ 35 w 51"/>
                <a:gd name="T47" fmla="*/ 42 h 51"/>
                <a:gd name="T48" fmla="*/ 43 w 51"/>
                <a:gd name="T49" fmla="*/ 44 h 51"/>
                <a:gd name="T50" fmla="*/ 41 w 51"/>
                <a:gd name="T51" fmla="*/ 36 h 51"/>
                <a:gd name="T52" fmla="*/ 49 w 51"/>
                <a:gd name="T53" fmla="*/ 34 h 51"/>
                <a:gd name="T54" fmla="*/ 46 w 51"/>
                <a:gd name="T55" fmla="*/ 29 h 51"/>
                <a:gd name="T56" fmla="*/ 51 w 51"/>
                <a:gd name="T57" fmla="*/ 2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1" h="51">
                  <a:moveTo>
                    <a:pt x="51" y="25"/>
                  </a:moveTo>
                  <a:cubicBezTo>
                    <a:pt x="51" y="23"/>
                    <a:pt x="47" y="21"/>
                    <a:pt x="42" y="20"/>
                  </a:cubicBezTo>
                  <a:cubicBezTo>
                    <a:pt x="45" y="16"/>
                    <a:pt x="47" y="13"/>
                    <a:pt x="46" y="11"/>
                  </a:cubicBezTo>
                  <a:cubicBezTo>
                    <a:pt x="45" y="10"/>
                    <a:pt x="42" y="10"/>
                    <a:pt x="39" y="11"/>
                  </a:cubicBezTo>
                  <a:cubicBezTo>
                    <a:pt x="40" y="7"/>
                    <a:pt x="40" y="5"/>
                    <a:pt x="38" y="4"/>
                  </a:cubicBezTo>
                  <a:cubicBezTo>
                    <a:pt x="37" y="3"/>
                    <a:pt x="34" y="4"/>
                    <a:pt x="32" y="7"/>
                  </a:cubicBezTo>
                  <a:cubicBezTo>
                    <a:pt x="31" y="3"/>
                    <a:pt x="30" y="1"/>
                    <a:pt x="28" y="0"/>
                  </a:cubicBezTo>
                  <a:cubicBezTo>
                    <a:pt x="26" y="0"/>
                    <a:pt x="25" y="2"/>
                    <a:pt x="23" y="5"/>
                  </a:cubicBezTo>
                  <a:cubicBezTo>
                    <a:pt x="21" y="2"/>
                    <a:pt x="20" y="1"/>
                    <a:pt x="18" y="1"/>
                  </a:cubicBezTo>
                  <a:cubicBezTo>
                    <a:pt x="16" y="2"/>
                    <a:pt x="16" y="5"/>
                    <a:pt x="16" y="9"/>
                  </a:cubicBezTo>
                  <a:cubicBezTo>
                    <a:pt x="12" y="7"/>
                    <a:pt x="9" y="6"/>
                    <a:pt x="8" y="7"/>
                  </a:cubicBezTo>
                  <a:cubicBezTo>
                    <a:pt x="7" y="8"/>
                    <a:pt x="7" y="12"/>
                    <a:pt x="10" y="16"/>
                  </a:cubicBezTo>
                  <a:cubicBezTo>
                    <a:pt x="5" y="15"/>
                    <a:pt x="2" y="16"/>
                    <a:pt x="1" y="18"/>
                  </a:cubicBezTo>
                  <a:cubicBezTo>
                    <a:pt x="1" y="19"/>
                    <a:pt x="2" y="21"/>
                    <a:pt x="4" y="22"/>
                  </a:cubicBezTo>
                  <a:cubicBezTo>
                    <a:pt x="1" y="24"/>
                    <a:pt x="0" y="25"/>
                    <a:pt x="0" y="26"/>
                  </a:cubicBezTo>
                  <a:cubicBezTo>
                    <a:pt x="0" y="28"/>
                    <a:pt x="3" y="30"/>
                    <a:pt x="9" y="31"/>
                  </a:cubicBezTo>
                  <a:cubicBezTo>
                    <a:pt x="5" y="35"/>
                    <a:pt x="3" y="38"/>
                    <a:pt x="4" y="40"/>
                  </a:cubicBezTo>
                  <a:cubicBezTo>
                    <a:pt x="5" y="41"/>
                    <a:pt x="8" y="41"/>
                    <a:pt x="12" y="40"/>
                  </a:cubicBezTo>
                  <a:cubicBezTo>
                    <a:pt x="11" y="44"/>
                    <a:pt x="11" y="47"/>
                    <a:pt x="12" y="47"/>
                  </a:cubicBezTo>
                  <a:cubicBezTo>
                    <a:pt x="13" y="48"/>
                    <a:pt x="16" y="47"/>
                    <a:pt x="19" y="44"/>
                  </a:cubicBezTo>
                  <a:cubicBezTo>
                    <a:pt x="20" y="48"/>
                    <a:pt x="21" y="51"/>
                    <a:pt x="22" y="51"/>
                  </a:cubicBezTo>
                  <a:cubicBezTo>
                    <a:pt x="24" y="51"/>
                    <a:pt x="26" y="49"/>
                    <a:pt x="27" y="46"/>
                  </a:cubicBezTo>
                  <a:cubicBezTo>
                    <a:pt x="29" y="49"/>
                    <a:pt x="31" y="50"/>
                    <a:pt x="32" y="50"/>
                  </a:cubicBezTo>
                  <a:cubicBezTo>
                    <a:pt x="34" y="49"/>
                    <a:pt x="35" y="47"/>
                    <a:pt x="35" y="42"/>
                  </a:cubicBezTo>
                  <a:cubicBezTo>
                    <a:pt x="38" y="44"/>
                    <a:pt x="41" y="45"/>
                    <a:pt x="43" y="44"/>
                  </a:cubicBezTo>
                  <a:cubicBezTo>
                    <a:pt x="44" y="43"/>
                    <a:pt x="43" y="40"/>
                    <a:pt x="41" y="36"/>
                  </a:cubicBezTo>
                  <a:cubicBezTo>
                    <a:pt x="46" y="36"/>
                    <a:pt x="49" y="35"/>
                    <a:pt x="49" y="34"/>
                  </a:cubicBezTo>
                  <a:cubicBezTo>
                    <a:pt x="50" y="32"/>
                    <a:pt x="49" y="31"/>
                    <a:pt x="46" y="29"/>
                  </a:cubicBezTo>
                  <a:cubicBezTo>
                    <a:pt x="49" y="28"/>
                    <a:pt x="51" y="26"/>
                    <a:pt x="51" y="25"/>
                  </a:cubicBezTo>
                  <a:close/>
                </a:path>
              </a:pathLst>
            </a:custGeom>
            <a:solidFill>
              <a:schemeClr val="accent2">
                <a:lumMod val="75000"/>
              </a:schemeClr>
            </a:solidFill>
            <a:ln>
              <a:noFill/>
            </a:ln>
          </p:spPr>
          <p:txBody>
            <a:bodyPr vert="horz" wrap="square" lIns="91440" tIns="45720" rIns="91440" bIns="45720" numCol="1" anchor="t" anchorCtr="0" compatLnSpc="1"/>
            <a:lstStyle/>
            <a:p>
              <a:endParaRPr lang="vi-VN"/>
            </a:p>
          </p:txBody>
        </p:sp>
        <p:sp>
          <p:nvSpPr>
            <p:cNvPr id="17" name="Hình tự do 18"/>
            <p:cNvSpPr/>
            <p:nvPr/>
          </p:nvSpPr>
          <p:spPr bwMode="auto">
            <a:xfrm flipH="1">
              <a:off x="11836637" y="5670550"/>
              <a:ext cx="154425" cy="154425"/>
            </a:xfrm>
            <a:custGeom>
              <a:avLst/>
              <a:gdLst>
                <a:gd name="T0" fmla="*/ 129 w 129"/>
                <a:gd name="T1" fmla="*/ 75 h 130"/>
                <a:gd name="T2" fmla="*/ 119 w 129"/>
                <a:gd name="T3" fmla="*/ 64 h 130"/>
                <a:gd name="T4" fmla="*/ 128 w 129"/>
                <a:gd name="T5" fmla="*/ 53 h 130"/>
                <a:gd name="T6" fmla="*/ 103 w 129"/>
                <a:gd name="T7" fmla="*/ 45 h 130"/>
                <a:gd name="T8" fmla="*/ 111 w 129"/>
                <a:gd name="T9" fmla="*/ 20 h 130"/>
                <a:gd name="T10" fmla="*/ 93 w 129"/>
                <a:gd name="T11" fmla="*/ 23 h 130"/>
                <a:gd name="T12" fmla="*/ 88 w 129"/>
                <a:gd name="T13" fmla="*/ 5 h 130"/>
                <a:gd name="T14" fmla="*/ 72 w 129"/>
                <a:gd name="T15" fmla="*/ 16 h 130"/>
                <a:gd name="T16" fmla="*/ 61 w 129"/>
                <a:gd name="T17" fmla="*/ 1 h 130"/>
                <a:gd name="T18" fmla="*/ 51 w 129"/>
                <a:gd name="T19" fmla="*/ 15 h 130"/>
                <a:gd name="T20" fmla="*/ 36 w 129"/>
                <a:gd name="T21" fmla="*/ 7 h 130"/>
                <a:gd name="T22" fmla="*/ 33 w 129"/>
                <a:gd name="T23" fmla="*/ 28 h 130"/>
                <a:gd name="T24" fmla="*/ 13 w 129"/>
                <a:gd name="T25" fmla="*/ 26 h 130"/>
                <a:gd name="T26" fmla="*/ 21 w 129"/>
                <a:gd name="T27" fmla="*/ 47 h 130"/>
                <a:gd name="T28" fmla="*/ 0 w 129"/>
                <a:gd name="T29" fmla="*/ 56 h 130"/>
                <a:gd name="T30" fmla="*/ 10 w 129"/>
                <a:gd name="T31" fmla="*/ 67 h 130"/>
                <a:gd name="T32" fmla="*/ 1 w 129"/>
                <a:gd name="T33" fmla="*/ 78 h 130"/>
                <a:gd name="T34" fmla="*/ 26 w 129"/>
                <a:gd name="T35" fmla="*/ 86 h 130"/>
                <a:gd name="T36" fmla="*/ 18 w 129"/>
                <a:gd name="T37" fmla="*/ 111 h 130"/>
                <a:gd name="T38" fmla="*/ 36 w 129"/>
                <a:gd name="T39" fmla="*/ 108 h 130"/>
                <a:gd name="T40" fmla="*/ 41 w 129"/>
                <a:gd name="T41" fmla="*/ 126 h 130"/>
                <a:gd name="T42" fmla="*/ 57 w 129"/>
                <a:gd name="T43" fmla="*/ 115 h 130"/>
                <a:gd name="T44" fmla="*/ 69 w 129"/>
                <a:gd name="T45" fmla="*/ 130 h 130"/>
                <a:gd name="T46" fmla="*/ 78 w 129"/>
                <a:gd name="T47" fmla="*/ 116 h 130"/>
                <a:gd name="T48" fmla="*/ 93 w 129"/>
                <a:gd name="T49" fmla="*/ 124 h 130"/>
                <a:gd name="T50" fmla="*/ 96 w 129"/>
                <a:gd name="T51" fmla="*/ 103 h 130"/>
                <a:gd name="T52" fmla="*/ 116 w 129"/>
                <a:gd name="T53" fmla="*/ 104 h 130"/>
                <a:gd name="T54" fmla="*/ 108 w 129"/>
                <a:gd name="T55" fmla="*/ 84 h 130"/>
                <a:gd name="T56" fmla="*/ 129 w 129"/>
                <a:gd name="T57" fmla="*/ 75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9" h="130">
                  <a:moveTo>
                    <a:pt x="129" y="75"/>
                  </a:moveTo>
                  <a:cubicBezTo>
                    <a:pt x="129" y="71"/>
                    <a:pt x="126" y="68"/>
                    <a:pt x="119" y="64"/>
                  </a:cubicBezTo>
                  <a:cubicBezTo>
                    <a:pt x="126" y="60"/>
                    <a:pt x="129" y="56"/>
                    <a:pt x="128" y="53"/>
                  </a:cubicBezTo>
                  <a:cubicBezTo>
                    <a:pt x="127" y="48"/>
                    <a:pt x="118" y="45"/>
                    <a:pt x="103" y="45"/>
                  </a:cubicBezTo>
                  <a:cubicBezTo>
                    <a:pt x="111" y="33"/>
                    <a:pt x="114" y="23"/>
                    <a:pt x="111" y="20"/>
                  </a:cubicBezTo>
                  <a:cubicBezTo>
                    <a:pt x="108" y="17"/>
                    <a:pt x="101" y="18"/>
                    <a:pt x="93" y="23"/>
                  </a:cubicBezTo>
                  <a:cubicBezTo>
                    <a:pt x="93" y="13"/>
                    <a:pt x="92" y="6"/>
                    <a:pt x="88" y="5"/>
                  </a:cubicBezTo>
                  <a:cubicBezTo>
                    <a:pt x="84" y="3"/>
                    <a:pt x="79" y="8"/>
                    <a:pt x="72" y="16"/>
                  </a:cubicBezTo>
                  <a:cubicBezTo>
                    <a:pt x="69" y="6"/>
                    <a:pt x="65" y="0"/>
                    <a:pt x="61" y="1"/>
                  </a:cubicBezTo>
                  <a:cubicBezTo>
                    <a:pt x="57" y="1"/>
                    <a:pt x="53" y="6"/>
                    <a:pt x="51" y="15"/>
                  </a:cubicBezTo>
                  <a:cubicBezTo>
                    <a:pt x="45" y="8"/>
                    <a:pt x="39" y="5"/>
                    <a:pt x="36" y="7"/>
                  </a:cubicBezTo>
                  <a:cubicBezTo>
                    <a:pt x="32" y="9"/>
                    <a:pt x="31" y="17"/>
                    <a:pt x="33" y="28"/>
                  </a:cubicBezTo>
                  <a:cubicBezTo>
                    <a:pt x="23" y="24"/>
                    <a:pt x="16" y="23"/>
                    <a:pt x="13" y="26"/>
                  </a:cubicBezTo>
                  <a:cubicBezTo>
                    <a:pt x="10" y="30"/>
                    <a:pt x="13" y="38"/>
                    <a:pt x="21" y="47"/>
                  </a:cubicBezTo>
                  <a:cubicBezTo>
                    <a:pt x="9" y="48"/>
                    <a:pt x="1" y="51"/>
                    <a:pt x="0" y="56"/>
                  </a:cubicBezTo>
                  <a:cubicBezTo>
                    <a:pt x="0" y="59"/>
                    <a:pt x="3" y="63"/>
                    <a:pt x="10" y="67"/>
                  </a:cubicBezTo>
                  <a:cubicBezTo>
                    <a:pt x="4" y="70"/>
                    <a:pt x="0" y="74"/>
                    <a:pt x="1" y="78"/>
                  </a:cubicBezTo>
                  <a:cubicBezTo>
                    <a:pt x="2" y="83"/>
                    <a:pt x="11" y="85"/>
                    <a:pt x="26" y="86"/>
                  </a:cubicBezTo>
                  <a:cubicBezTo>
                    <a:pt x="18" y="98"/>
                    <a:pt x="15" y="107"/>
                    <a:pt x="18" y="111"/>
                  </a:cubicBezTo>
                  <a:cubicBezTo>
                    <a:pt x="21" y="114"/>
                    <a:pt x="28" y="112"/>
                    <a:pt x="36" y="108"/>
                  </a:cubicBezTo>
                  <a:cubicBezTo>
                    <a:pt x="36" y="118"/>
                    <a:pt x="37" y="124"/>
                    <a:pt x="41" y="126"/>
                  </a:cubicBezTo>
                  <a:cubicBezTo>
                    <a:pt x="45" y="127"/>
                    <a:pt x="51" y="123"/>
                    <a:pt x="57" y="115"/>
                  </a:cubicBezTo>
                  <a:cubicBezTo>
                    <a:pt x="60" y="125"/>
                    <a:pt x="64" y="130"/>
                    <a:pt x="69" y="130"/>
                  </a:cubicBezTo>
                  <a:cubicBezTo>
                    <a:pt x="72" y="130"/>
                    <a:pt x="76" y="124"/>
                    <a:pt x="78" y="116"/>
                  </a:cubicBezTo>
                  <a:cubicBezTo>
                    <a:pt x="84" y="122"/>
                    <a:pt x="90" y="125"/>
                    <a:pt x="93" y="124"/>
                  </a:cubicBezTo>
                  <a:cubicBezTo>
                    <a:pt x="97" y="122"/>
                    <a:pt x="98" y="114"/>
                    <a:pt x="96" y="103"/>
                  </a:cubicBezTo>
                  <a:cubicBezTo>
                    <a:pt x="106" y="107"/>
                    <a:pt x="114" y="108"/>
                    <a:pt x="116" y="104"/>
                  </a:cubicBezTo>
                  <a:cubicBezTo>
                    <a:pt x="119" y="101"/>
                    <a:pt x="116" y="93"/>
                    <a:pt x="108" y="84"/>
                  </a:cubicBezTo>
                  <a:cubicBezTo>
                    <a:pt x="120" y="82"/>
                    <a:pt x="128" y="79"/>
                    <a:pt x="129" y="75"/>
                  </a:cubicBezTo>
                  <a:close/>
                </a:path>
              </a:pathLst>
            </a:custGeom>
            <a:solidFill>
              <a:schemeClr val="bg1"/>
            </a:solidFill>
            <a:ln>
              <a:noFill/>
            </a:ln>
          </p:spPr>
          <p:txBody>
            <a:bodyPr vert="horz" wrap="square" lIns="91440" tIns="45720" rIns="91440" bIns="45720" numCol="1" anchor="t" anchorCtr="0" compatLnSpc="1"/>
            <a:lstStyle/>
            <a:p>
              <a:endParaRPr lang="vi-VN"/>
            </a:p>
          </p:txBody>
        </p:sp>
      </p:grpSp>
      <p:sp>
        <p:nvSpPr>
          <p:cNvPr id="2" name="Tiêu đề 1"/>
          <p:cNvSpPr>
            <a:spLocks noGrp="1"/>
          </p:cNvSpPr>
          <p:nvPr>
            <p:ph type="title"/>
          </p:nvPr>
        </p:nvSpPr>
        <p:spPr>
          <a:xfrm>
            <a:off x="7699248" y="1993392"/>
            <a:ext cx="3200400" cy="2194560"/>
          </a:xfrm>
          <a:prstGeom prst="rect">
            <a:avLst/>
          </a:prstGeom>
        </p:spPr>
        <p:txBody>
          <a:bodyPr anchor="b">
            <a:normAutofit/>
          </a:bodyPr>
          <a:lstStyle>
            <a:lvl1pPr latinLnBrk="0">
              <a:defRPr lang="vi-VN" sz="3400"/>
            </a:lvl1pPr>
          </a:lstStyle>
          <a:p>
            <a:r>
              <a:rPr lang="en-US"/>
              <a:t>Click to edit Master title style</a:t>
            </a:r>
            <a:endParaRPr lang="vi-VN"/>
          </a:p>
        </p:txBody>
      </p:sp>
      <p:sp>
        <p:nvSpPr>
          <p:cNvPr id="3" name="Chỗ dành sẵn cho Hình ảnh 2"/>
          <p:cNvSpPr>
            <a:spLocks noGrp="1"/>
          </p:cNvSpPr>
          <p:nvPr>
            <p:ph type="pic" idx="1"/>
          </p:nvPr>
        </p:nvSpPr>
        <p:spPr>
          <a:xfrm>
            <a:off x="838198" y="838200"/>
            <a:ext cx="6400800" cy="5181600"/>
          </a:xfrm>
          <a:prstGeom prst="rect">
            <a:avLst/>
          </a:prstGeom>
          <a:solidFill>
            <a:schemeClr val="bg2">
              <a:lumMod val="90000"/>
            </a:schemeClr>
          </a:solidFill>
          <a:ln w="76200">
            <a:solidFill>
              <a:schemeClr val="bg1"/>
            </a:solidFill>
            <a:miter lim="800000"/>
          </a:ln>
        </p:spPr>
        <p:txBody>
          <a:bodyPr tIns="365760">
            <a:normAutofit/>
          </a:bodyPr>
          <a:lstStyle>
            <a:lvl1pPr marL="0" indent="0" algn="ctr" latinLnBrk="0">
              <a:buNone/>
              <a:defRPr lang="vi-VN" sz="2000"/>
            </a:lvl1pPr>
            <a:lvl2pPr marL="457200" indent="0" latinLnBrk="0">
              <a:buNone/>
              <a:defRPr lang="vi-VN" sz="2800"/>
            </a:lvl2pPr>
            <a:lvl3pPr marL="914400" indent="0" latinLnBrk="0">
              <a:buNone/>
              <a:defRPr lang="vi-VN" sz="2400"/>
            </a:lvl3pPr>
            <a:lvl4pPr marL="1371600" indent="0" latinLnBrk="0">
              <a:buNone/>
              <a:defRPr lang="vi-VN" sz="2000"/>
            </a:lvl4pPr>
            <a:lvl5pPr marL="1828800" indent="0" latinLnBrk="0">
              <a:buNone/>
              <a:defRPr lang="vi-VN" sz="2000"/>
            </a:lvl5pPr>
            <a:lvl6pPr marL="2286000" indent="0" latinLnBrk="0">
              <a:buNone/>
              <a:defRPr lang="vi-VN" sz="2000"/>
            </a:lvl6pPr>
            <a:lvl7pPr marL="2743200" indent="0" latinLnBrk="0">
              <a:buNone/>
              <a:defRPr lang="vi-VN" sz="2000"/>
            </a:lvl7pPr>
            <a:lvl8pPr marL="3200400" indent="0" latinLnBrk="0">
              <a:buNone/>
              <a:defRPr lang="vi-VN" sz="2000"/>
            </a:lvl8pPr>
            <a:lvl9pPr marL="3657600" indent="0" latinLnBrk="0">
              <a:buNone/>
              <a:defRPr lang="vi-VN" sz="2000"/>
            </a:lvl9pPr>
          </a:lstStyle>
          <a:p>
            <a:r>
              <a:rPr lang="en-US"/>
              <a:t>Click icon to add picture</a:t>
            </a:r>
            <a:endParaRPr lang="vi-VN"/>
          </a:p>
        </p:txBody>
      </p:sp>
      <p:sp>
        <p:nvSpPr>
          <p:cNvPr id="4" name="Chỗ dành sẵn cho Văn bản 3"/>
          <p:cNvSpPr>
            <a:spLocks noGrp="1"/>
          </p:cNvSpPr>
          <p:nvPr>
            <p:ph type="body" sz="half" idx="2" hasCustomPrompt="1"/>
          </p:nvPr>
        </p:nvSpPr>
        <p:spPr>
          <a:xfrm>
            <a:off x="7699248" y="4255008"/>
            <a:ext cx="3200400" cy="1764792"/>
          </a:xfrm>
          <a:prstGeom prst="rect">
            <a:avLst/>
          </a:prstGeom>
        </p:spPr>
        <p:txBody>
          <a:bodyPr/>
          <a:lstStyle>
            <a:lvl1pPr marL="0" indent="0" latinLnBrk="0">
              <a:spcBef>
                <a:spcPts val="1000"/>
              </a:spcBef>
              <a:buNone/>
              <a:defRPr lang="vi-VN" sz="1600"/>
            </a:lvl1pPr>
            <a:lvl2pPr marL="457200" indent="0" latinLnBrk="0">
              <a:buNone/>
              <a:defRPr lang="vi-VN" sz="1400"/>
            </a:lvl2pPr>
            <a:lvl3pPr marL="914400" indent="0" latinLnBrk="0">
              <a:buNone/>
              <a:defRPr lang="vi-VN" sz="1200"/>
            </a:lvl3pPr>
            <a:lvl4pPr marL="1371600" indent="0" latinLnBrk="0">
              <a:buNone/>
              <a:defRPr lang="vi-VN" sz="1000"/>
            </a:lvl4pPr>
            <a:lvl5pPr marL="1828800" indent="0" latinLnBrk="0">
              <a:buNone/>
              <a:defRPr lang="vi-VN" sz="1000"/>
            </a:lvl5pPr>
            <a:lvl6pPr marL="2286000" indent="0" latinLnBrk="0">
              <a:buNone/>
              <a:defRPr lang="vi-VN" sz="1000"/>
            </a:lvl6pPr>
            <a:lvl7pPr marL="2743200" indent="0" latinLnBrk="0">
              <a:buNone/>
              <a:defRPr lang="vi-VN" sz="1000"/>
            </a:lvl7pPr>
            <a:lvl8pPr marL="3200400" indent="0" latinLnBrk="0">
              <a:buNone/>
              <a:defRPr lang="vi-VN" sz="1000"/>
            </a:lvl8pPr>
            <a:lvl9pPr marL="3657600" indent="0" latinLnBrk="0">
              <a:buNone/>
              <a:defRPr lang="vi-VN" sz="1000"/>
            </a:lvl9pPr>
          </a:lstStyle>
          <a:p>
            <a:pPr lvl="0"/>
            <a:r>
              <a:rPr lang="vi-VN" dirty="0"/>
              <a:t>Bấm để thêm nội dung</a:t>
            </a:r>
          </a:p>
        </p:txBody>
      </p:sp>
      <p:sp>
        <p:nvSpPr>
          <p:cNvPr id="5" name="Chỗ dành sẵn cho Ngày 4"/>
          <p:cNvSpPr>
            <a:spLocks noGrp="1"/>
          </p:cNvSpPr>
          <p:nvPr>
            <p:ph type="dt" sz="half" idx="10"/>
          </p:nvPr>
        </p:nvSpPr>
        <p:spPr>
          <a:xfrm>
            <a:off x="9259887" y="6400800"/>
            <a:ext cx="2094705" cy="202416"/>
          </a:xfrm>
          <a:prstGeom prst="rect">
            <a:avLst/>
          </a:prstGeom>
        </p:spPr>
        <p:txBody>
          <a:bodyPr/>
          <a:lstStyle/>
          <a:p>
            <a:fld id="{F0800FDC-A43D-4B5A-B091-F5339D0144BE}" type="datetime1">
              <a:rPr lang="en-US"/>
              <a:t>3/1/2026</a:t>
            </a:fld>
            <a:endParaRPr lang="vi-VN"/>
          </a:p>
        </p:txBody>
      </p:sp>
      <p:sp>
        <p:nvSpPr>
          <p:cNvPr id="6" name="Chỗ dành sẵn cho Chân trang 5"/>
          <p:cNvSpPr>
            <a:spLocks noGrp="1"/>
          </p:cNvSpPr>
          <p:nvPr>
            <p:ph type="ftr" sz="quarter" idx="11"/>
          </p:nvPr>
        </p:nvSpPr>
        <p:spPr>
          <a:xfrm>
            <a:off x="838200" y="6400800"/>
            <a:ext cx="8001000" cy="202416"/>
          </a:xfrm>
          <a:prstGeom prst="rect">
            <a:avLst/>
          </a:prstGeom>
        </p:spPr>
        <p:txBody>
          <a:bodyPr/>
          <a:lstStyle/>
          <a:p>
            <a:endParaRPr lang="vi-VN"/>
          </a:p>
        </p:txBody>
      </p:sp>
      <p:sp>
        <p:nvSpPr>
          <p:cNvPr id="7" name="Chỗ dành sẵn cho Số Bản chiếu 6"/>
          <p:cNvSpPr>
            <a:spLocks noGrp="1"/>
          </p:cNvSpPr>
          <p:nvPr>
            <p:ph type="sldNum" sz="quarter" idx="12"/>
          </p:nvPr>
        </p:nvSpPr>
        <p:spPr>
          <a:xfrm>
            <a:off x="11737975" y="6400800"/>
            <a:ext cx="418630" cy="202416"/>
          </a:xfrm>
          <a:prstGeom prst="rect">
            <a:avLst/>
          </a:prstGeom>
        </p:spPr>
        <p:txBody>
          <a:bodyPr/>
          <a:lstStyle/>
          <a:p>
            <a:fld id="{484FD59D-33F1-4A76-843D-E67207CAFE54}" type="slidenum">
              <a:rPr/>
              <a:t>‹#›</a:t>
            </a:fld>
            <a:endParaRPr lang="vi-VN"/>
          </a:p>
        </p:txBody>
      </p:sp>
    </p:spTree>
    <p:extLst>
      <p:ext uri="{BB962C8B-B14F-4D97-AF65-F5344CB8AC3E}">
        <p14:creationId xmlns:p14="http://schemas.microsoft.com/office/powerpoint/2010/main" val="8755637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e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theme" Target="../theme/theme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slideLayout" Target="../slideLayouts/slideLayout20.xml"/><Relationship Id="rId5" Type="http://schemas.openxmlformats.org/officeDocument/2006/relationships/slideLayout" Target="../slideLayouts/slideLayout14.xml"/><Relationship Id="rId10" Type="http://schemas.openxmlformats.org/officeDocument/2006/relationships/slideLayout" Target="../slideLayouts/slideLayout19.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3.xml"/><Relationship Id="rId7" Type="http://schemas.openxmlformats.org/officeDocument/2006/relationships/theme" Target="../theme/theme3.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5" Type="http://schemas.openxmlformats.org/officeDocument/2006/relationships/slideLayout" Target="../slideLayouts/slideLayout25.xml"/><Relationship Id="rId4" Type="http://schemas.openxmlformats.org/officeDocument/2006/relationships/slideLayout" Target="../slideLayouts/slideLayout24.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4.xml"/><Relationship Id="rId13" Type="http://schemas.openxmlformats.org/officeDocument/2006/relationships/image" Target="../media/image2.png"/><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theme" Target="../theme/theme4.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5" Type="http://schemas.openxmlformats.org/officeDocument/2006/relationships/slideLayout" Target="../slideLayouts/slideLayout31.xml"/><Relationship Id="rId10" Type="http://schemas.openxmlformats.org/officeDocument/2006/relationships/slideLayout" Target="../slideLayouts/slideLayout36.xml"/><Relationship Id="rId4" Type="http://schemas.openxmlformats.org/officeDocument/2006/relationships/slideLayout" Target="../slideLayouts/slideLayout30.xml"/><Relationship Id="rId9"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1"/>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50226176"/>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l" defTabSz="914400" rtl="0" eaLnBrk="1" latinLnBrk="0" hangingPunct="1">
        <a:lnSpc>
          <a:spcPct val="90000"/>
        </a:lnSpc>
        <a:spcBef>
          <a:spcPct val="0"/>
        </a:spcBef>
        <a:buNone/>
        <a:defRPr lang="vi-VN" sz="3400" kern="1200">
          <a:solidFill>
            <a:schemeClr val="tx1">
              <a:lumMod val="75000"/>
            </a:schemeClr>
          </a:solidFill>
          <a:latin typeface="+mj-lt"/>
          <a:ea typeface="+mj-ea"/>
          <a:cs typeface="+mj-cs"/>
        </a:defRPr>
      </a:lvl1pPr>
    </p:titleStyle>
    <p:bodyStyle>
      <a:lvl1pPr marL="274320" indent="-228600" algn="l" defTabSz="914400" rtl="0" eaLnBrk="1" latinLnBrk="0" hangingPunct="1">
        <a:lnSpc>
          <a:spcPct val="90000"/>
        </a:lnSpc>
        <a:spcBef>
          <a:spcPts val="1800"/>
        </a:spcBef>
        <a:buSzPct val="90000"/>
        <a:buFont typeface="Arial" panose="020B0604020202020204" pitchFamily="34" charset="0"/>
        <a:buChar char="•"/>
        <a:defRPr lang="vi-VN" sz="2000" kern="1200">
          <a:solidFill>
            <a:schemeClr val="tx1"/>
          </a:solidFill>
          <a:latin typeface="+mn-lt"/>
          <a:ea typeface="+mn-ea"/>
          <a:cs typeface="+mn-cs"/>
        </a:defRPr>
      </a:lvl1pPr>
      <a:lvl2pPr marL="594360" indent="-228600" algn="l" defTabSz="914400" rtl="0" eaLnBrk="1" latinLnBrk="0" hangingPunct="1">
        <a:lnSpc>
          <a:spcPct val="90000"/>
        </a:lnSpc>
        <a:spcBef>
          <a:spcPts val="1000"/>
        </a:spcBef>
        <a:buSzPct val="90000"/>
        <a:buFont typeface="Arial" panose="020B0604020202020204" pitchFamily="34" charset="0"/>
        <a:buChar char="•"/>
        <a:defRPr lang="vi-VN" sz="1800" kern="1200">
          <a:solidFill>
            <a:schemeClr val="tx1"/>
          </a:solidFill>
          <a:latin typeface="+mn-lt"/>
          <a:ea typeface="+mn-ea"/>
          <a:cs typeface="+mn-cs"/>
        </a:defRPr>
      </a:lvl2pPr>
      <a:lvl3pPr marL="914400" indent="-228600" algn="l" defTabSz="914400" rtl="0" eaLnBrk="1" latinLnBrk="0" hangingPunct="1">
        <a:lnSpc>
          <a:spcPct val="90000"/>
        </a:lnSpc>
        <a:spcBef>
          <a:spcPts val="800"/>
        </a:spcBef>
        <a:buSzPct val="90000"/>
        <a:buFont typeface="Arial" panose="020B0604020202020204" pitchFamily="34" charset="0"/>
        <a:buChar char="•"/>
        <a:defRPr lang="vi-VN" sz="1600" kern="1200">
          <a:solidFill>
            <a:schemeClr val="tx1"/>
          </a:solidFill>
          <a:latin typeface="+mn-lt"/>
          <a:ea typeface="+mn-ea"/>
          <a:cs typeface="+mn-cs"/>
        </a:defRPr>
      </a:lvl3pPr>
      <a:lvl4pPr marL="1234440" indent="-228600" algn="l" defTabSz="914400" rtl="0" eaLnBrk="1" latinLnBrk="0" hangingPunct="1">
        <a:lnSpc>
          <a:spcPct val="90000"/>
        </a:lnSpc>
        <a:spcBef>
          <a:spcPts val="800"/>
        </a:spcBef>
        <a:buSzPct val="90000"/>
        <a:buFont typeface="Arial" panose="020B0604020202020204" pitchFamily="34" charset="0"/>
        <a:buChar char="•"/>
        <a:defRPr lang="vi-VN" sz="1400" kern="1200">
          <a:solidFill>
            <a:schemeClr val="tx1"/>
          </a:solidFill>
          <a:latin typeface="+mn-lt"/>
          <a:ea typeface="+mn-ea"/>
          <a:cs typeface="+mn-cs"/>
        </a:defRPr>
      </a:lvl4pPr>
      <a:lvl5pPr marL="1554480" indent="-228600" algn="l" defTabSz="914400" rtl="0" eaLnBrk="1" latinLnBrk="0" hangingPunct="1">
        <a:lnSpc>
          <a:spcPct val="90000"/>
        </a:lnSpc>
        <a:spcBef>
          <a:spcPts val="800"/>
        </a:spcBef>
        <a:buSzPct val="90000"/>
        <a:buFont typeface="Arial" panose="020B0604020202020204" pitchFamily="34" charset="0"/>
        <a:buChar char="•"/>
        <a:defRPr lang="vi-VN" sz="1400" kern="1200">
          <a:solidFill>
            <a:schemeClr val="tx1"/>
          </a:solidFill>
          <a:latin typeface="+mn-lt"/>
          <a:ea typeface="+mn-ea"/>
          <a:cs typeface="+mn-cs"/>
        </a:defRPr>
      </a:lvl5pPr>
      <a:lvl6pPr marL="1874520" indent="-228600" algn="l" defTabSz="914400" rtl="0" eaLnBrk="1" latinLnBrk="0" hangingPunct="1">
        <a:lnSpc>
          <a:spcPct val="90000"/>
        </a:lnSpc>
        <a:spcBef>
          <a:spcPts val="800"/>
        </a:spcBef>
        <a:buSzPct val="90000"/>
        <a:buFont typeface="Arial" panose="020B0604020202020204" pitchFamily="34" charset="0"/>
        <a:buChar char="•"/>
        <a:defRPr lang="vi-VN" sz="1400" kern="1200">
          <a:solidFill>
            <a:schemeClr val="tx1"/>
          </a:solidFill>
          <a:latin typeface="+mn-lt"/>
          <a:ea typeface="+mn-ea"/>
          <a:cs typeface="+mn-cs"/>
        </a:defRPr>
      </a:lvl6pPr>
      <a:lvl7pPr marL="2194560" indent="-228600" algn="l" defTabSz="914400" rtl="0" eaLnBrk="1" latinLnBrk="0" hangingPunct="1">
        <a:lnSpc>
          <a:spcPct val="90000"/>
        </a:lnSpc>
        <a:spcBef>
          <a:spcPts val="800"/>
        </a:spcBef>
        <a:buSzPct val="90000"/>
        <a:buFont typeface="Arial" panose="020B0604020202020204" pitchFamily="34" charset="0"/>
        <a:buChar char="•"/>
        <a:defRPr lang="vi-VN" sz="1400" kern="1200">
          <a:solidFill>
            <a:schemeClr val="tx1"/>
          </a:solidFill>
          <a:latin typeface="+mn-lt"/>
          <a:ea typeface="+mn-ea"/>
          <a:cs typeface="+mn-cs"/>
        </a:defRPr>
      </a:lvl7pPr>
      <a:lvl8pPr marL="2514600" indent="-228600" algn="l" defTabSz="914400" rtl="0" eaLnBrk="1" latinLnBrk="0" hangingPunct="1">
        <a:lnSpc>
          <a:spcPct val="90000"/>
        </a:lnSpc>
        <a:spcBef>
          <a:spcPts val="800"/>
        </a:spcBef>
        <a:buSzPct val="90000"/>
        <a:buFont typeface="Arial" panose="020B0604020202020204" pitchFamily="34" charset="0"/>
        <a:buChar char="•"/>
        <a:defRPr lang="vi-VN" sz="1400" kern="1200">
          <a:solidFill>
            <a:schemeClr val="tx1"/>
          </a:solidFill>
          <a:latin typeface="+mn-lt"/>
          <a:ea typeface="+mn-ea"/>
          <a:cs typeface="+mn-cs"/>
        </a:defRPr>
      </a:lvl8pPr>
      <a:lvl9pPr marL="2834640" indent="-228600" algn="l" defTabSz="914400" rtl="0" eaLnBrk="1" latinLnBrk="0" hangingPunct="1">
        <a:lnSpc>
          <a:spcPct val="90000"/>
        </a:lnSpc>
        <a:spcBef>
          <a:spcPts val="800"/>
        </a:spcBef>
        <a:buSzPct val="90000"/>
        <a:buFont typeface="Arial" panose="020B0604020202020204" pitchFamily="34" charset="0"/>
        <a:buChar char="•"/>
        <a:defRPr lang="vi-VN" sz="1400" kern="1200">
          <a:solidFill>
            <a:schemeClr val="tx1"/>
          </a:solidFill>
          <a:latin typeface="+mn-lt"/>
          <a:ea typeface="+mn-ea"/>
          <a:cs typeface="+mn-cs"/>
        </a:defRPr>
      </a:lvl9pPr>
    </p:bodyStyle>
    <p:otherStyle>
      <a:defPPr>
        <a:defRPr lang="vi-VN"/>
      </a:defPPr>
      <a:lvl1pPr marL="0" algn="l" defTabSz="914400" rtl="0" eaLnBrk="1" latinLnBrk="0" hangingPunct="1">
        <a:defRPr lang="vi-VN" sz="1800" kern="1200">
          <a:solidFill>
            <a:schemeClr val="tx1"/>
          </a:solidFill>
          <a:latin typeface="+mn-lt"/>
          <a:ea typeface="+mn-ea"/>
          <a:cs typeface="+mn-cs"/>
        </a:defRPr>
      </a:lvl1pPr>
      <a:lvl2pPr marL="457200" algn="l" defTabSz="914400" rtl="0" eaLnBrk="1" latinLnBrk="0" hangingPunct="1">
        <a:defRPr lang="vi-VN" sz="1800" kern="1200">
          <a:solidFill>
            <a:schemeClr val="tx1"/>
          </a:solidFill>
          <a:latin typeface="+mn-lt"/>
          <a:ea typeface="+mn-ea"/>
          <a:cs typeface="+mn-cs"/>
        </a:defRPr>
      </a:lvl2pPr>
      <a:lvl3pPr marL="914400" algn="l" defTabSz="914400" rtl="0" eaLnBrk="1" latinLnBrk="0" hangingPunct="1">
        <a:defRPr lang="vi-VN" sz="1800" kern="1200">
          <a:solidFill>
            <a:schemeClr val="tx1"/>
          </a:solidFill>
          <a:latin typeface="+mn-lt"/>
          <a:ea typeface="+mn-ea"/>
          <a:cs typeface="+mn-cs"/>
        </a:defRPr>
      </a:lvl3pPr>
      <a:lvl4pPr marL="1371600" algn="l" defTabSz="914400" rtl="0" eaLnBrk="1" latinLnBrk="0" hangingPunct="1">
        <a:defRPr lang="vi-VN" sz="1800" kern="1200">
          <a:solidFill>
            <a:schemeClr val="tx1"/>
          </a:solidFill>
          <a:latin typeface="+mn-lt"/>
          <a:ea typeface="+mn-ea"/>
          <a:cs typeface="+mn-cs"/>
        </a:defRPr>
      </a:lvl4pPr>
      <a:lvl5pPr marL="1828800" algn="l" defTabSz="914400" rtl="0" eaLnBrk="1" latinLnBrk="0" hangingPunct="1">
        <a:defRPr lang="vi-VN" sz="1800" kern="1200">
          <a:solidFill>
            <a:schemeClr val="tx1"/>
          </a:solidFill>
          <a:latin typeface="+mn-lt"/>
          <a:ea typeface="+mn-ea"/>
          <a:cs typeface="+mn-cs"/>
        </a:defRPr>
      </a:lvl5pPr>
      <a:lvl6pPr marL="2286000" algn="l" defTabSz="914400" rtl="0" eaLnBrk="1" latinLnBrk="0" hangingPunct="1">
        <a:defRPr lang="vi-VN" sz="1800" kern="1200">
          <a:solidFill>
            <a:schemeClr val="tx1"/>
          </a:solidFill>
          <a:latin typeface="+mn-lt"/>
          <a:ea typeface="+mn-ea"/>
          <a:cs typeface="+mn-cs"/>
        </a:defRPr>
      </a:lvl6pPr>
      <a:lvl7pPr marL="2743200" algn="l" defTabSz="914400" rtl="0" eaLnBrk="1" latinLnBrk="0" hangingPunct="1">
        <a:defRPr lang="vi-VN" sz="1800" kern="1200">
          <a:solidFill>
            <a:schemeClr val="tx1"/>
          </a:solidFill>
          <a:latin typeface="+mn-lt"/>
          <a:ea typeface="+mn-ea"/>
          <a:cs typeface="+mn-cs"/>
        </a:defRPr>
      </a:lvl7pPr>
      <a:lvl8pPr marL="3200400" algn="l" defTabSz="914400" rtl="0" eaLnBrk="1" latinLnBrk="0" hangingPunct="1">
        <a:defRPr lang="vi-VN" sz="1800" kern="1200">
          <a:solidFill>
            <a:schemeClr val="tx1"/>
          </a:solidFill>
          <a:latin typeface="+mn-lt"/>
          <a:ea typeface="+mn-ea"/>
          <a:cs typeface="+mn-cs"/>
        </a:defRPr>
      </a:lvl8pPr>
      <a:lvl9pPr marL="3657600" algn="l" defTabSz="914400" rtl="0" eaLnBrk="1" latinLnBrk="0" hangingPunct="1">
        <a:defRPr lang="vi-VN"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45503360"/>
      </p:ext>
    </p:extLst>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 id="2147483734" r:id="rId11"/>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18" name="9Slide.vn - 2019">
            <a:extLst>
              <a:ext uri="{FF2B5EF4-FFF2-40B4-BE49-F238E27FC236}">
                <a16:creationId xmlns:a16="http://schemas.microsoft.com/office/drawing/2014/main" id="{332B7858-1FED-48E1-AB24-E60AF68DE605}"/>
              </a:ext>
            </a:extLst>
          </p:cNvPr>
          <p:cNvSpPr txBox="1"/>
          <p:nvPr userDrawn="1"/>
        </p:nvSpPr>
        <p:spPr>
          <a:xfrm>
            <a:off x="0" y="-1604665"/>
            <a:ext cx="12192000" cy="461665"/>
          </a:xfrm>
          <a:prstGeom prst="rect">
            <a:avLst/>
          </a:prstGeom>
          <a:noFill/>
        </p:spPr>
        <p:txBody>
          <a:bodyPr vert="horz" rtlCol="0">
            <a:spAutoFit/>
          </a:bodyPr>
          <a:lstStyle/>
          <a:p>
            <a:pPr algn="ctr"/>
            <a:r>
              <a:rPr lang="en-US" sz="2400">
                <a:solidFill>
                  <a:srgbClr val="CFCFCF"/>
                </a:solidFill>
              </a:rPr>
              <a:t>www.9slide.vn</a:t>
            </a:r>
          </a:p>
        </p:txBody>
      </p:sp>
      <p:sp>
        <p:nvSpPr>
          <p:cNvPr id="6" name="Google Shape;6;p1"/>
          <p:cNvSpPr txBox="1">
            <a:spLocks noGrp="1"/>
          </p:cNvSpPr>
          <p:nvPr>
            <p:ph type="title"/>
          </p:nvPr>
        </p:nvSpPr>
        <p:spPr>
          <a:xfrm>
            <a:off x="960000" y="593367"/>
            <a:ext cx="10272000" cy="763600"/>
          </a:xfrm>
          <a:prstGeom prst="rect">
            <a:avLst/>
          </a:prstGeom>
          <a:noFill/>
          <a:ln>
            <a:noFill/>
          </a:ln>
        </p:spPr>
        <p:txBody>
          <a:bodyPr spcFirstLastPara="1" wrap="square" lIns="121705" tIns="121705" rIns="121705" bIns="121705" anchor="ctr" anchorCtr="0">
            <a:noAutofit/>
          </a:bodyPr>
          <a:lstStyle>
            <a:lvl1pPr lvl="0">
              <a:lnSpc>
                <a:spcPct val="100000"/>
              </a:lnSpc>
              <a:spcBef>
                <a:spcPts val="0"/>
              </a:spcBef>
              <a:spcAft>
                <a:spcPts val="0"/>
              </a:spcAft>
              <a:buClr>
                <a:schemeClr val="dk1"/>
              </a:buClr>
              <a:buSzPts val="3500"/>
              <a:buFont typeface="Patrick Hand SC"/>
              <a:buNone/>
              <a:defRPr sz="3500" b="1">
                <a:solidFill>
                  <a:schemeClr val="dk1"/>
                </a:solidFill>
                <a:latin typeface="Patrick Hand SC"/>
                <a:ea typeface="Patrick Hand SC"/>
                <a:cs typeface="Patrick Hand SC"/>
                <a:sym typeface="Patrick Hand SC"/>
              </a:defRPr>
            </a:lvl1pPr>
            <a:lvl2pPr lvl="1">
              <a:lnSpc>
                <a:spcPct val="100000"/>
              </a:lnSpc>
              <a:spcBef>
                <a:spcPts val="0"/>
              </a:spcBef>
              <a:spcAft>
                <a:spcPts val="0"/>
              </a:spcAft>
              <a:buClr>
                <a:schemeClr val="dk1"/>
              </a:buClr>
              <a:buSzPts val="3500"/>
              <a:buFont typeface="Patrick Hand SC"/>
              <a:buNone/>
              <a:defRPr sz="3500" b="1">
                <a:solidFill>
                  <a:schemeClr val="dk1"/>
                </a:solidFill>
                <a:latin typeface="Patrick Hand SC"/>
                <a:ea typeface="Patrick Hand SC"/>
                <a:cs typeface="Patrick Hand SC"/>
                <a:sym typeface="Patrick Hand SC"/>
              </a:defRPr>
            </a:lvl2pPr>
            <a:lvl3pPr lvl="2">
              <a:lnSpc>
                <a:spcPct val="100000"/>
              </a:lnSpc>
              <a:spcBef>
                <a:spcPts val="0"/>
              </a:spcBef>
              <a:spcAft>
                <a:spcPts val="0"/>
              </a:spcAft>
              <a:buClr>
                <a:schemeClr val="dk1"/>
              </a:buClr>
              <a:buSzPts val="3500"/>
              <a:buFont typeface="Patrick Hand SC"/>
              <a:buNone/>
              <a:defRPr sz="3500" b="1">
                <a:solidFill>
                  <a:schemeClr val="dk1"/>
                </a:solidFill>
                <a:latin typeface="Patrick Hand SC"/>
                <a:ea typeface="Patrick Hand SC"/>
                <a:cs typeface="Patrick Hand SC"/>
                <a:sym typeface="Patrick Hand SC"/>
              </a:defRPr>
            </a:lvl3pPr>
            <a:lvl4pPr lvl="3">
              <a:lnSpc>
                <a:spcPct val="100000"/>
              </a:lnSpc>
              <a:spcBef>
                <a:spcPts val="0"/>
              </a:spcBef>
              <a:spcAft>
                <a:spcPts val="0"/>
              </a:spcAft>
              <a:buClr>
                <a:schemeClr val="dk1"/>
              </a:buClr>
              <a:buSzPts val="3500"/>
              <a:buFont typeface="Patrick Hand SC"/>
              <a:buNone/>
              <a:defRPr sz="3500" b="1">
                <a:solidFill>
                  <a:schemeClr val="dk1"/>
                </a:solidFill>
                <a:latin typeface="Patrick Hand SC"/>
                <a:ea typeface="Patrick Hand SC"/>
                <a:cs typeface="Patrick Hand SC"/>
                <a:sym typeface="Patrick Hand SC"/>
              </a:defRPr>
            </a:lvl4pPr>
            <a:lvl5pPr lvl="4">
              <a:lnSpc>
                <a:spcPct val="100000"/>
              </a:lnSpc>
              <a:spcBef>
                <a:spcPts val="0"/>
              </a:spcBef>
              <a:spcAft>
                <a:spcPts val="0"/>
              </a:spcAft>
              <a:buClr>
                <a:schemeClr val="dk1"/>
              </a:buClr>
              <a:buSzPts val="3500"/>
              <a:buFont typeface="Patrick Hand SC"/>
              <a:buNone/>
              <a:defRPr sz="3500" b="1">
                <a:solidFill>
                  <a:schemeClr val="dk1"/>
                </a:solidFill>
                <a:latin typeface="Patrick Hand SC"/>
                <a:ea typeface="Patrick Hand SC"/>
                <a:cs typeface="Patrick Hand SC"/>
                <a:sym typeface="Patrick Hand SC"/>
              </a:defRPr>
            </a:lvl5pPr>
            <a:lvl6pPr lvl="5">
              <a:lnSpc>
                <a:spcPct val="100000"/>
              </a:lnSpc>
              <a:spcBef>
                <a:spcPts val="0"/>
              </a:spcBef>
              <a:spcAft>
                <a:spcPts val="0"/>
              </a:spcAft>
              <a:buClr>
                <a:schemeClr val="dk1"/>
              </a:buClr>
              <a:buSzPts val="3500"/>
              <a:buFont typeface="Patrick Hand SC"/>
              <a:buNone/>
              <a:defRPr sz="3500" b="1">
                <a:solidFill>
                  <a:schemeClr val="dk1"/>
                </a:solidFill>
                <a:latin typeface="Patrick Hand SC"/>
                <a:ea typeface="Patrick Hand SC"/>
                <a:cs typeface="Patrick Hand SC"/>
                <a:sym typeface="Patrick Hand SC"/>
              </a:defRPr>
            </a:lvl6pPr>
            <a:lvl7pPr lvl="6">
              <a:lnSpc>
                <a:spcPct val="100000"/>
              </a:lnSpc>
              <a:spcBef>
                <a:spcPts val="0"/>
              </a:spcBef>
              <a:spcAft>
                <a:spcPts val="0"/>
              </a:spcAft>
              <a:buClr>
                <a:schemeClr val="dk1"/>
              </a:buClr>
              <a:buSzPts val="3500"/>
              <a:buFont typeface="Patrick Hand SC"/>
              <a:buNone/>
              <a:defRPr sz="3500" b="1">
                <a:solidFill>
                  <a:schemeClr val="dk1"/>
                </a:solidFill>
                <a:latin typeface="Patrick Hand SC"/>
                <a:ea typeface="Patrick Hand SC"/>
                <a:cs typeface="Patrick Hand SC"/>
                <a:sym typeface="Patrick Hand SC"/>
              </a:defRPr>
            </a:lvl7pPr>
            <a:lvl8pPr lvl="7">
              <a:lnSpc>
                <a:spcPct val="100000"/>
              </a:lnSpc>
              <a:spcBef>
                <a:spcPts val="0"/>
              </a:spcBef>
              <a:spcAft>
                <a:spcPts val="0"/>
              </a:spcAft>
              <a:buClr>
                <a:schemeClr val="dk1"/>
              </a:buClr>
              <a:buSzPts val="3500"/>
              <a:buFont typeface="Patrick Hand SC"/>
              <a:buNone/>
              <a:defRPr sz="3500" b="1">
                <a:solidFill>
                  <a:schemeClr val="dk1"/>
                </a:solidFill>
                <a:latin typeface="Patrick Hand SC"/>
                <a:ea typeface="Patrick Hand SC"/>
                <a:cs typeface="Patrick Hand SC"/>
                <a:sym typeface="Patrick Hand SC"/>
              </a:defRPr>
            </a:lvl8pPr>
            <a:lvl9pPr lvl="8">
              <a:lnSpc>
                <a:spcPct val="100000"/>
              </a:lnSpc>
              <a:spcBef>
                <a:spcPts val="0"/>
              </a:spcBef>
              <a:spcAft>
                <a:spcPts val="0"/>
              </a:spcAft>
              <a:buClr>
                <a:schemeClr val="dk1"/>
              </a:buClr>
              <a:buSzPts val="3500"/>
              <a:buFont typeface="Patrick Hand SC"/>
              <a:buNone/>
              <a:defRPr sz="3500" b="1">
                <a:solidFill>
                  <a:schemeClr val="dk1"/>
                </a:solidFill>
                <a:latin typeface="Patrick Hand SC"/>
                <a:ea typeface="Patrick Hand SC"/>
                <a:cs typeface="Patrick Hand SC"/>
                <a:sym typeface="Patrick Hand SC"/>
              </a:defRPr>
            </a:lvl9pPr>
          </a:lstStyle>
          <a:p>
            <a:endParaRPr/>
          </a:p>
        </p:txBody>
      </p:sp>
      <p:sp>
        <p:nvSpPr>
          <p:cNvPr id="7" name="Google Shape;7;p1"/>
          <p:cNvSpPr txBox="1">
            <a:spLocks noGrp="1"/>
          </p:cNvSpPr>
          <p:nvPr>
            <p:ph type="body" idx="1"/>
          </p:nvPr>
        </p:nvSpPr>
        <p:spPr>
          <a:xfrm>
            <a:off x="960000" y="1536633"/>
            <a:ext cx="10272000" cy="4555200"/>
          </a:xfrm>
          <a:prstGeom prst="rect">
            <a:avLst/>
          </a:prstGeom>
          <a:noFill/>
          <a:ln>
            <a:noFill/>
          </a:ln>
        </p:spPr>
        <p:txBody>
          <a:bodyPr spcFirstLastPara="1" wrap="square" lIns="121705" tIns="121705" rIns="121705" bIns="121705" anchor="t" anchorCtr="0">
            <a:noAutofit/>
          </a:bodyPr>
          <a:lstStyle>
            <a:lvl1pPr marL="457200" lvl="0" indent="-317500">
              <a:lnSpc>
                <a:spcPct val="100000"/>
              </a:lnSpc>
              <a:spcBef>
                <a:spcPts val="0"/>
              </a:spcBef>
              <a:spcAft>
                <a:spcPts val="0"/>
              </a:spcAft>
              <a:buClr>
                <a:schemeClr val="dk2"/>
              </a:buClr>
              <a:buSzPts val="1400"/>
              <a:buFont typeface="Patrick Hand"/>
              <a:buChar char="●"/>
              <a:defRPr>
                <a:solidFill>
                  <a:schemeClr val="dk2"/>
                </a:solidFill>
                <a:latin typeface="Patrick Hand"/>
                <a:ea typeface="Patrick Hand"/>
                <a:cs typeface="Patrick Hand"/>
                <a:sym typeface="Patrick Hand"/>
              </a:defRPr>
            </a:lvl1pPr>
            <a:lvl2pPr marL="914400" lvl="1" indent="-317500">
              <a:lnSpc>
                <a:spcPct val="100000"/>
              </a:lnSpc>
              <a:spcBef>
                <a:spcPts val="1600"/>
              </a:spcBef>
              <a:spcAft>
                <a:spcPts val="0"/>
              </a:spcAft>
              <a:buClr>
                <a:schemeClr val="dk2"/>
              </a:buClr>
              <a:buSzPts val="1400"/>
              <a:buFont typeface="Patrick Hand"/>
              <a:buChar char="○"/>
              <a:defRPr>
                <a:solidFill>
                  <a:schemeClr val="dk2"/>
                </a:solidFill>
                <a:latin typeface="Patrick Hand"/>
                <a:ea typeface="Patrick Hand"/>
                <a:cs typeface="Patrick Hand"/>
                <a:sym typeface="Patrick Hand"/>
              </a:defRPr>
            </a:lvl2pPr>
            <a:lvl3pPr marL="1371600" lvl="2" indent="-317500">
              <a:lnSpc>
                <a:spcPct val="100000"/>
              </a:lnSpc>
              <a:spcBef>
                <a:spcPts val="1600"/>
              </a:spcBef>
              <a:spcAft>
                <a:spcPts val="0"/>
              </a:spcAft>
              <a:buClr>
                <a:schemeClr val="dk2"/>
              </a:buClr>
              <a:buSzPts val="1400"/>
              <a:buFont typeface="Patrick Hand"/>
              <a:buChar char="■"/>
              <a:defRPr>
                <a:solidFill>
                  <a:schemeClr val="dk2"/>
                </a:solidFill>
                <a:latin typeface="Patrick Hand"/>
                <a:ea typeface="Patrick Hand"/>
                <a:cs typeface="Patrick Hand"/>
                <a:sym typeface="Patrick Hand"/>
              </a:defRPr>
            </a:lvl3pPr>
            <a:lvl4pPr marL="1828800" lvl="3" indent="-317500">
              <a:lnSpc>
                <a:spcPct val="100000"/>
              </a:lnSpc>
              <a:spcBef>
                <a:spcPts val="1600"/>
              </a:spcBef>
              <a:spcAft>
                <a:spcPts val="0"/>
              </a:spcAft>
              <a:buClr>
                <a:schemeClr val="dk2"/>
              </a:buClr>
              <a:buSzPts val="1400"/>
              <a:buFont typeface="Patrick Hand"/>
              <a:buChar char="●"/>
              <a:defRPr>
                <a:solidFill>
                  <a:schemeClr val="dk2"/>
                </a:solidFill>
                <a:latin typeface="Patrick Hand"/>
                <a:ea typeface="Patrick Hand"/>
                <a:cs typeface="Patrick Hand"/>
                <a:sym typeface="Patrick Hand"/>
              </a:defRPr>
            </a:lvl4pPr>
            <a:lvl5pPr marL="2286000" lvl="4" indent="-317500">
              <a:lnSpc>
                <a:spcPct val="100000"/>
              </a:lnSpc>
              <a:spcBef>
                <a:spcPts val="1600"/>
              </a:spcBef>
              <a:spcAft>
                <a:spcPts val="0"/>
              </a:spcAft>
              <a:buClr>
                <a:schemeClr val="dk2"/>
              </a:buClr>
              <a:buSzPts val="1400"/>
              <a:buFont typeface="Patrick Hand"/>
              <a:buChar char="○"/>
              <a:defRPr>
                <a:solidFill>
                  <a:schemeClr val="dk2"/>
                </a:solidFill>
                <a:latin typeface="Patrick Hand"/>
                <a:ea typeface="Patrick Hand"/>
                <a:cs typeface="Patrick Hand"/>
                <a:sym typeface="Patrick Hand"/>
              </a:defRPr>
            </a:lvl5pPr>
            <a:lvl6pPr marL="2743200" lvl="5" indent="-317500">
              <a:lnSpc>
                <a:spcPct val="100000"/>
              </a:lnSpc>
              <a:spcBef>
                <a:spcPts val="1600"/>
              </a:spcBef>
              <a:spcAft>
                <a:spcPts val="0"/>
              </a:spcAft>
              <a:buClr>
                <a:schemeClr val="dk2"/>
              </a:buClr>
              <a:buSzPts val="1400"/>
              <a:buFont typeface="Patrick Hand"/>
              <a:buChar char="■"/>
              <a:defRPr>
                <a:solidFill>
                  <a:schemeClr val="dk2"/>
                </a:solidFill>
                <a:latin typeface="Patrick Hand"/>
                <a:ea typeface="Patrick Hand"/>
                <a:cs typeface="Patrick Hand"/>
                <a:sym typeface="Patrick Hand"/>
              </a:defRPr>
            </a:lvl6pPr>
            <a:lvl7pPr marL="3200400" lvl="6" indent="-317500">
              <a:lnSpc>
                <a:spcPct val="100000"/>
              </a:lnSpc>
              <a:spcBef>
                <a:spcPts val="1600"/>
              </a:spcBef>
              <a:spcAft>
                <a:spcPts val="0"/>
              </a:spcAft>
              <a:buClr>
                <a:schemeClr val="dk2"/>
              </a:buClr>
              <a:buSzPts val="1400"/>
              <a:buFont typeface="Patrick Hand"/>
              <a:buChar char="●"/>
              <a:defRPr>
                <a:solidFill>
                  <a:schemeClr val="dk2"/>
                </a:solidFill>
                <a:latin typeface="Patrick Hand"/>
                <a:ea typeface="Patrick Hand"/>
                <a:cs typeface="Patrick Hand"/>
                <a:sym typeface="Patrick Hand"/>
              </a:defRPr>
            </a:lvl7pPr>
            <a:lvl8pPr marL="3657600" lvl="7" indent="-317500">
              <a:lnSpc>
                <a:spcPct val="100000"/>
              </a:lnSpc>
              <a:spcBef>
                <a:spcPts val="1600"/>
              </a:spcBef>
              <a:spcAft>
                <a:spcPts val="0"/>
              </a:spcAft>
              <a:buClr>
                <a:schemeClr val="dk2"/>
              </a:buClr>
              <a:buSzPts val="1400"/>
              <a:buFont typeface="Patrick Hand"/>
              <a:buChar char="○"/>
              <a:defRPr>
                <a:solidFill>
                  <a:schemeClr val="dk2"/>
                </a:solidFill>
                <a:latin typeface="Patrick Hand"/>
                <a:ea typeface="Patrick Hand"/>
                <a:cs typeface="Patrick Hand"/>
                <a:sym typeface="Patrick Hand"/>
              </a:defRPr>
            </a:lvl8pPr>
            <a:lvl9pPr marL="4114800" lvl="8" indent="-317500">
              <a:lnSpc>
                <a:spcPct val="100000"/>
              </a:lnSpc>
              <a:spcBef>
                <a:spcPts val="1600"/>
              </a:spcBef>
              <a:spcAft>
                <a:spcPts val="1600"/>
              </a:spcAft>
              <a:buClr>
                <a:schemeClr val="dk2"/>
              </a:buClr>
              <a:buSzPts val="1400"/>
              <a:buFont typeface="Patrick Hand"/>
              <a:buChar char="■"/>
              <a:defRPr>
                <a:solidFill>
                  <a:schemeClr val="dk2"/>
                </a:solidFill>
                <a:latin typeface="Patrick Hand"/>
                <a:ea typeface="Patrick Hand"/>
                <a:cs typeface="Patrick Hand"/>
                <a:sym typeface="Patrick Hand"/>
              </a:defRPr>
            </a:lvl9pPr>
          </a:lstStyle>
          <a:p>
            <a:endParaRPr/>
          </a:p>
        </p:txBody>
      </p:sp>
      <p:sp>
        <p:nvSpPr>
          <p:cNvPr id="8" name="Google Shape;8;p1"/>
          <p:cNvSpPr/>
          <p:nvPr/>
        </p:nvSpPr>
        <p:spPr>
          <a:xfrm rot="-10664892">
            <a:off x="-256112" y="-219003"/>
            <a:ext cx="12740318" cy="7148876"/>
          </a:xfrm>
          <a:custGeom>
            <a:avLst/>
            <a:gdLst/>
            <a:ahLst/>
            <a:cxnLst/>
            <a:rect l="l" t="t" r="r" b="b"/>
            <a:pathLst>
              <a:path w="44882" h="36450" extrusionOk="0">
                <a:moveTo>
                  <a:pt x="42957" y="712"/>
                </a:moveTo>
                <a:cubicBezTo>
                  <a:pt x="42999" y="816"/>
                  <a:pt x="43041" y="858"/>
                  <a:pt x="43062" y="942"/>
                </a:cubicBezTo>
                <a:cubicBezTo>
                  <a:pt x="43271" y="2323"/>
                  <a:pt x="43522" y="3704"/>
                  <a:pt x="43689" y="5106"/>
                </a:cubicBezTo>
                <a:cubicBezTo>
                  <a:pt x="43794" y="6047"/>
                  <a:pt x="43752" y="6989"/>
                  <a:pt x="43794" y="7951"/>
                </a:cubicBezTo>
                <a:cubicBezTo>
                  <a:pt x="43815" y="8265"/>
                  <a:pt x="43815" y="8600"/>
                  <a:pt x="43919" y="8914"/>
                </a:cubicBezTo>
                <a:cubicBezTo>
                  <a:pt x="44170" y="9646"/>
                  <a:pt x="44233" y="10378"/>
                  <a:pt x="44212" y="11132"/>
                </a:cubicBezTo>
                <a:cubicBezTo>
                  <a:pt x="44170" y="12052"/>
                  <a:pt x="44233" y="12973"/>
                  <a:pt x="44526" y="13852"/>
                </a:cubicBezTo>
                <a:cubicBezTo>
                  <a:pt x="44589" y="14124"/>
                  <a:pt x="44631" y="14438"/>
                  <a:pt x="44631" y="14730"/>
                </a:cubicBezTo>
                <a:lnTo>
                  <a:pt x="44777" y="24837"/>
                </a:lnTo>
                <a:cubicBezTo>
                  <a:pt x="44798" y="27285"/>
                  <a:pt x="44861" y="29691"/>
                  <a:pt x="44882" y="32118"/>
                </a:cubicBezTo>
                <a:cubicBezTo>
                  <a:pt x="44882" y="32432"/>
                  <a:pt x="44840" y="32767"/>
                  <a:pt x="44798" y="33080"/>
                </a:cubicBezTo>
                <a:cubicBezTo>
                  <a:pt x="44756" y="33624"/>
                  <a:pt x="44694" y="34189"/>
                  <a:pt x="44652" y="34859"/>
                </a:cubicBezTo>
                <a:cubicBezTo>
                  <a:pt x="44694" y="34775"/>
                  <a:pt x="44652" y="34838"/>
                  <a:pt x="44631" y="34880"/>
                </a:cubicBezTo>
                <a:cubicBezTo>
                  <a:pt x="44380" y="35382"/>
                  <a:pt x="43940" y="35508"/>
                  <a:pt x="43501" y="35340"/>
                </a:cubicBezTo>
                <a:cubicBezTo>
                  <a:pt x="43020" y="35152"/>
                  <a:pt x="42559" y="35131"/>
                  <a:pt x="42078" y="35173"/>
                </a:cubicBezTo>
                <a:cubicBezTo>
                  <a:pt x="40760" y="35257"/>
                  <a:pt x="39463" y="35047"/>
                  <a:pt x="38207" y="34733"/>
                </a:cubicBezTo>
                <a:cubicBezTo>
                  <a:pt x="37161" y="34817"/>
                  <a:pt x="36157" y="34461"/>
                  <a:pt x="35111" y="34461"/>
                </a:cubicBezTo>
                <a:cubicBezTo>
                  <a:pt x="34190" y="34461"/>
                  <a:pt x="33248" y="34524"/>
                  <a:pt x="32328" y="34420"/>
                </a:cubicBezTo>
                <a:cubicBezTo>
                  <a:pt x="31700" y="34336"/>
                  <a:pt x="31072" y="34294"/>
                  <a:pt x="30424" y="34294"/>
                </a:cubicBezTo>
                <a:cubicBezTo>
                  <a:pt x="29398" y="34315"/>
                  <a:pt x="28373" y="34357"/>
                  <a:pt x="27369" y="34608"/>
                </a:cubicBezTo>
                <a:cubicBezTo>
                  <a:pt x="26888" y="34713"/>
                  <a:pt x="26385" y="34671"/>
                  <a:pt x="25925" y="34713"/>
                </a:cubicBezTo>
                <a:cubicBezTo>
                  <a:pt x="25109" y="34733"/>
                  <a:pt x="24335" y="34733"/>
                  <a:pt x="23519" y="34754"/>
                </a:cubicBezTo>
                <a:cubicBezTo>
                  <a:pt x="23289" y="34754"/>
                  <a:pt x="23079" y="34754"/>
                  <a:pt x="22828" y="34775"/>
                </a:cubicBezTo>
                <a:cubicBezTo>
                  <a:pt x="21615" y="34964"/>
                  <a:pt x="20359" y="35152"/>
                  <a:pt x="19125" y="35340"/>
                </a:cubicBezTo>
                <a:cubicBezTo>
                  <a:pt x="18790" y="35382"/>
                  <a:pt x="18414" y="35445"/>
                  <a:pt x="18079" y="35466"/>
                </a:cubicBezTo>
                <a:cubicBezTo>
                  <a:pt x="17765" y="35508"/>
                  <a:pt x="17430" y="35508"/>
                  <a:pt x="17137" y="35591"/>
                </a:cubicBezTo>
                <a:cubicBezTo>
                  <a:pt x="16237" y="35863"/>
                  <a:pt x="15359" y="35821"/>
                  <a:pt x="14459" y="35863"/>
                </a:cubicBezTo>
                <a:cubicBezTo>
                  <a:pt x="13141" y="35884"/>
                  <a:pt x="11781" y="35905"/>
                  <a:pt x="10442" y="35968"/>
                </a:cubicBezTo>
                <a:cubicBezTo>
                  <a:pt x="10253" y="35968"/>
                  <a:pt x="10044" y="35968"/>
                  <a:pt x="9856" y="36031"/>
                </a:cubicBezTo>
                <a:cubicBezTo>
                  <a:pt x="9270" y="36324"/>
                  <a:pt x="8600" y="36303"/>
                  <a:pt x="7973" y="36324"/>
                </a:cubicBezTo>
                <a:cubicBezTo>
                  <a:pt x="6278" y="36345"/>
                  <a:pt x="4583" y="36407"/>
                  <a:pt x="2888" y="36449"/>
                </a:cubicBezTo>
                <a:lnTo>
                  <a:pt x="2784" y="36449"/>
                </a:lnTo>
                <a:cubicBezTo>
                  <a:pt x="2072" y="36449"/>
                  <a:pt x="1884" y="36324"/>
                  <a:pt x="1863" y="35654"/>
                </a:cubicBezTo>
                <a:cubicBezTo>
                  <a:pt x="1800" y="34713"/>
                  <a:pt x="1800" y="33729"/>
                  <a:pt x="1800" y="32788"/>
                </a:cubicBezTo>
                <a:cubicBezTo>
                  <a:pt x="1800" y="31930"/>
                  <a:pt x="1800" y="31093"/>
                  <a:pt x="1570" y="30256"/>
                </a:cubicBezTo>
                <a:cubicBezTo>
                  <a:pt x="1486" y="29942"/>
                  <a:pt x="1486" y="29607"/>
                  <a:pt x="1486" y="29293"/>
                </a:cubicBezTo>
                <a:cubicBezTo>
                  <a:pt x="1465" y="28645"/>
                  <a:pt x="1465" y="27975"/>
                  <a:pt x="1256" y="27347"/>
                </a:cubicBezTo>
                <a:cubicBezTo>
                  <a:pt x="1152" y="27034"/>
                  <a:pt x="1152" y="26657"/>
                  <a:pt x="1152" y="26280"/>
                </a:cubicBezTo>
                <a:cubicBezTo>
                  <a:pt x="1131" y="23937"/>
                  <a:pt x="1131" y="21572"/>
                  <a:pt x="1110" y="19229"/>
                </a:cubicBezTo>
                <a:cubicBezTo>
                  <a:pt x="1110" y="18915"/>
                  <a:pt x="1089" y="18559"/>
                  <a:pt x="1005" y="18246"/>
                </a:cubicBezTo>
                <a:cubicBezTo>
                  <a:pt x="838" y="17702"/>
                  <a:pt x="817" y="17158"/>
                  <a:pt x="817" y="16614"/>
                </a:cubicBezTo>
                <a:cubicBezTo>
                  <a:pt x="817" y="15484"/>
                  <a:pt x="796" y="14375"/>
                  <a:pt x="775" y="13266"/>
                </a:cubicBezTo>
                <a:cubicBezTo>
                  <a:pt x="775" y="13015"/>
                  <a:pt x="733" y="12805"/>
                  <a:pt x="691" y="12575"/>
                </a:cubicBezTo>
                <a:cubicBezTo>
                  <a:pt x="524" y="11822"/>
                  <a:pt x="398" y="11027"/>
                  <a:pt x="461" y="10253"/>
                </a:cubicBezTo>
                <a:cubicBezTo>
                  <a:pt x="482" y="10064"/>
                  <a:pt x="461" y="9855"/>
                  <a:pt x="398" y="9667"/>
                </a:cubicBezTo>
                <a:cubicBezTo>
                  <a:pt x="1" y="8265"/>
                  <a:pt x="147" y="6821"/>
                  <a:pt x="105" y="5378"/>
                </a:cubicBezTo>
                <a:cubicBezTo>
                  <a:pt x="84" y="4373"/>
                  <a:pt x="84" y="3348"/>
                  <a:pt x="84" y="2344"/>
                </a:cubicBezTo>
                <a:cubicBezTo>
                  <a:pt x="84" y="1549"/>
                  <a:pt x="356" y="1193"/>
                  <a:pt x="1152" y="1151"/>
                </a:cubicBezTo>
                <a:cubicBezTo>
                  <a:pt x="1947" y="1088"/>
                  <a:pt x="2721" y="963"/>
                  <a:pt x="3537" y="1256"/>
                </a:cubicBezTo>
                <a:cubicBezTo>
                  <a:pt x="3934" y="1381"/>
                  <a:pt x="4437" y="1277"/>
                  <a:pt x="4876" y="1277"/>
                </a:cubicBezTo>
                <a:cubicBezTo>
                  <a:pt x="7052" y="1235"/>
                  <a:pt x="9249" y="1151"/>
                  <a:pt x="11404" y="1088"/>
                </a:cubicBezTo>
                <a:cubicBezTo>
                  <a:pt x="13580" y="1025"/>
                  <a:pt x="15777" y="963"/>
                  <a:pt x="17953" y="879"/>
                </a:cubicBezTo>
                <a:cubicBezTo>
                  <a:pt x="18204" y="879"/>
                  <a:pt x="18455" y="816"/>
                  <a:pt x="18706" y="774"/>
                </a:cubicBezTo>
                <a:cubicBezTo>
                  <a:pt x="19209" y="712"/>
                  <a:pt x="19732" y="628"/>
                  <a:pt x="20234" y="544"/>
                </a:cubicBezTo>
                <a:cubicBezTo>
                  <a:pt x="20380" y="523"/>
                  <a:pt x="20548" y="544"/>
                  <a:pt x="20694" y="502"/>
                </a:cubicBezTo>
                <a:cubicBezTo>
                  <a:pt x="22138" y="84"/>
                  <a:pt x="23623" y="189"/>
                  <a:pt x="25088" y="126"/>
                </a:cubicBezTo>
                <a:cubicBezTo>
                  <a:pt x="26406" y="84"/>
                  <a:pt x="27704" y="42"/>
                  <a:pt x="29043" y="21"/>
                </a:cubicBezTo>
                <a:cubicBezTo>
                  <a:pt x="29231" y="21"/>
                  <a:pt x="29440" y="0"/>
                  <a:pt x="29608" y="21"/>
                </a:cubicBezTo>
                <a:cubicBezTo>
                  <a:pt x="31554" y="419"/>
                  <a:pt x="33520" y="105"/>
                  <a:pt x="35445" y="126"/>
                </a:cubicBezTo>
                <a:cubicBezTo>
                  <a:pt x="35927" y="126"/>
                  <a:pt x="36408" y="105"/>
                  <a:pt x="36889" y="105"/>
                </a:cubicBezTo>
                <a:cubicBezTo>
                  <a:pt x="37015" y="105"/>
                  <a:pt x="37182" y="84"/>
                  <a:pt x="37245" y="126"/>
                </a:cubicBezTo>
                <a:cubicBezTo>
                  <a:pt x="37726" y="440"/>
                  <a:pt x="38249" y="314"/>
                  <a:pt x="38751" y="314"/>
                </a:cubicBezTo>
                <a:cubicBezTo>
                  <a:pt x="39191" y="335"/>
                  <a:pt x="39651" y="251"/>
                  <a:pt x="40049" y="523"/>
                </a:cubicBezTo>
                <a:cubicBezTo>
                  <a:pt x="40885" y="523"/>
                  <a:pt x="41701" y="565"/>
                  <a:pt x="42518" y="816"/>
                </a:cubicBezTo>
                <a:cubicBezTo>
                  <a:pt x="42664" y="837"/>
                  <a:pt x="42831" y="753"/>
                  <a:pt x="42957" y="712"/>
                </a:cubicBezTo>
                <a:close/>
                <a:moveTo>
                  <a:pt x="42476" y="1821"/>
                </a:moveTo>
                <a:cubicBezTo>
                  <a:pt x="41618" y="2009"/>
                  <a:pt x="40844" y="1402"/>
                  <a:pt x="39965" y="1590"/>
                </a:cubicBezTo>
                <a:cubicBezTo>
                  <a:pt x="39881" y="1611"/>
                  <a:pt x="39756" y="1590"/>
                  <a:pt x="39672" y="1549"/>
                </a:cubicBezTo>
                <a:cubicBezTo>
                  <a:pt x="39128" y="1256"/>
                  <a:pt x="38563" y="1360"/>
                  <a:pt x="37977" y="1339"/>
                </a:cubicBezTo>
                <a:cubicBezTo>
                  <a:pt x="37726" y="1339"/>
                  <a:pt x="37454" y="1360"/>
                  <a:pt x="37224" y="1256"/>
                </a:cubicBezTo>
                <a:cubicBezTo>
                  <a:pt x="36889" y="1088"/>
                  <a:pt x="36533" y="1088"/>
                  <a:pt x="36199" y="1088"/>
                </a:cubicBezTo>
                <a:cubicBezTo>
                  <a:pt x="35341" y="1130"/>
                  <a:pt x="34483" y="1130"/>
                  <a:pt x="33625" y="1151"/>
                </a:cubicBezTo>
                <a:cubicBezTo>
                  <a:pt x="32286" y="1193"/>
                  <a:pt x="30926" y="1297"/>
                  <a:pt x="29587" y="1005"/>
                </a:cubicBezTo>
                <a:cubicBezTo>
                  <a:pt x="29377" y="963"/>
                  <a:pt x="29147" y="984"/>
                  <a:pt x="28917" y="984"/>
                </a:cubicBezTo>
                <a:cubicBezTo>
                  <a:pt x="27473" y="1005"/>
                  <a:pt x="26030" y="1005"/>
                  <a:pt x="24586" y="1088"/>
                </a:cubicBezTo>
                <a:cubicBezTo>
                  <a:pt x="23310" y="1151"/>
                  <a:pt x="22033" y="1046"/>
                  <a:pt x="20778" y="1444"/>
                </a:cubicBezTo>
                <a:cubicBezTo>
                  <a:pt x="20569" y="1507"/>
                  <a:pt x="20338" y="1465"/>
                  <a:pt x="20087" y="1486"/>
                </a:cubicBezTo>
                <a:cubicBezTo>
                  <a:pt x="19794" y="1507"/>
                  <a:pt x="19522" y="1507"/>
                  <a:pt x="19230" y="1611"/>
                </a:cubicBezTo>
                <a:cubicBezTo>
                  <a:pt x="18434" y="1883"/>
                  <a:pt x="17660" y="1862"/>
                  <a:pt x="16844" y="1883"/>
                </a:cubicBezTo>
                <a:cubicBezTo>
                  <a:pt x="16007" y="1904"/>
                  <a:pt x="15170" y="1904"/>
                  <a:pt x="14354" y="1925"/>
                </a:cubicBezTo>
                <a:cubicBezTo>
                  <a:pt x="10881" y="2009"/>
                  <a:pt x="7387" y="2114"/>
                  <a:pt x="3893" y="2176"/>
                </a:cubicBezTo>
                <a:cubicBezTo>
                  <a:pt x="3579" y="2176"/>
                  <a:pt x="3265" y="2114"/>
                  <a:pt x="2951" y="2009"/>
                </a:cubicBezTo>
                <a:cubicBezTo>
                  <a:pt x="2302" y="1800"/>
                  <a:pt x="1654" y="1862"/>
                  <a:pt x="1005" y="1988"/>
                </a:cubicBezTo>
                <a:cubicBezTo>
                  <a:pt x="963" y="2176"/>
                  <a:pt x="942" y="2302"/>
                  <a:pt x="942" y="2427"/>
                </a:cubicBezTo>
                <a:cubicBezTo>
                  <a:pt x="963" y="4290"/>
                  <a:pt x="1026" y="6173"/>
                  <a:pt x="1047" y="8035"/>
                </a:cubicBezTo>
                <a:cubicBezTo>
                  <a:pt x="1340" y="9207"/>
                  <a:pt x="1319" y="10420"/>
                  <a:pt x="1465" y="11613"/>
                </a:cubicBezTo>
                <a:cubicBezTo>
                  <a:pt x="1570" y="12450"/>
                  <a:pt x="1737" y="13287"/>
                  <a:pt x="1696" y="14145"/>
                </a:cubicBezTo>
                <a:cubicBezTo>
                  <a:pt x="1696" y="14563"/>
                  <a:pt x="1696" y="15002"/>
                  <a:pt x="1737" y="15421"/>
                </a:cubicBezTo>
                <a:cubicBezTo>
                  <a:pt x="1779" y="16363"/>
                  <a:pt x="1675" y="17346"/>
                  <a:pt x="1988" y="18246"/>
                </a:cubicBezTo>
                <a:cubicBezTo>
                  <a:pt x="2072" y="18497"/>
                  <a:pt x="2072" y="18769"/>
                  <a:pt x="2072" y="19041"/>
                </a:cubicBezTo>
                <a:cubicBezTo>
                  <a:pt x="2093" y="21070"/>
                  <a:pt x="2114" y="23079"/>
                  <a:pt x="2177" y="25129"/>
                </a:cubicBezTo>
                <a:cubicBezTo>
                  <a:pt x="2177" y="25820"/>
                  <a:pt x="2156" y="26510"/>
                  <a:pt x="2302" y="27159"/>
                </a:cubicBezTo>
                <a:cubicBezTo>
                  <a:pt x="2470" y="27912"/>
                  <a:pt x="2532" y="28666"/>
                  <a:pt x="2532" y="29398"/>
                </a:cubicBezTo>
                <a:cubicBezTo>
                  <a:pt x="2532" y="29691"/>
                  <a:pt x="2574" y="30005"/>
                  <a:pt x="2679" y="30256"/>
                </a:cubicBezTo>
                <a:cubicBezTo>
                  <a:pt x="2825" y="30737"/>
                  <a:pt x="2888" y="31218"/>
                  <a:pt x="2888" y="31700"/>
                </a:cubicBezTo>
                <a:cubicBezTo>
                  <a:pt x="2888" y="32516"/>
                  <a:pt x="2888" y="33352"/>
                  <a:pt x="2909" y="34148"/>
                </a:cubicBezTo>
                <a:cubicBezTo>
                  <a:pt x="2909" y="34545"/>
                  <a:pt x="2888" y="34943"/>
                  <a:pt x="3035" y="35319"/>
                </a:cubicBezTo>
                <a:cubicBezTo>
                  <a:pt x="3160" y="35319"/>
                  <a:pt x="3307" y="35361"/>
                  <a:pt x="3432" y="35361"/>
                </a:cubicBezTo>
                <a:cubicBezTo>
                  <a:pt x="5001" y="35319"/>
                  <a:pt x="6571" y="35298"/>
                  <a:pt x="8140" y="35236"/>
                </a:cubicBezTo>
                <a:cubicBezTo>
                  <a:pt x="8579" y="35194"/>
                  <a:pt x="9019" y="35089"/>
                  <a:pt x="9479" y="35005"/>
                </a:cubicBezTo>
                <a:cubicBezTo>
                  <a:pt x="9730" y="34964"/>
                  <a:pt x="9960" y="34880"/>
                  <a:pt x="10232" y="34880"/>
                </a:cubicBezTo>
                <a:cubicBezTo>
                  <a:pt x="12053" y="34838"/>
                  <a:pt x="13894" y="34796"/>
                  <a:pt x="15693" y="34754"/>
                </a:cubicBezTo>
                <a:cubicBezTo>
                  <a:pt x="15924" y="34754"/>
                  <a:pt x="16175" y="34754"/>
                  <a:pt x="16342" y="34671"/>
                </a:cubicBezTo>
                <a:cubicBezTo>
                  <a:pt x="17012" y="34441"/>
                  <a:pt x="17681" y="34461"/>
                  <a:pt x="18330" y="34357"/>
                </a:cubicBezTo>
                <a:cubicBezTo>
                  <a:pt x="19355" y="34210"/>
                  <a:pt x="20380" y="34106"/>
                  <a:pt x="21364" y="33938"/>
                </a:cubicBezTo>
                <a:cubicBezTo>
                  <a:pt x="22138" y="33813"/>
                  <a:pt x="22891" y="33645"/>
                  <a:pt x="23644" y="33687"/>
                </a:cubicBezTo>
                <a:cubicBezTo>
                  <a:pt x="24084" y="33687"/>
                  <a:pt x="24544" y="33687"/>
                  <a:pt x="24984" y="33645"/>
                </a:cubicBezTo>
                <a:cubicBezTo>
                  <a:pt x="26113" y="33604"/>
                  <a:pt x="27243" y="33708"/>
                  <a:pt x="28331" y="33311"/>
                </a:cubicBezTo>
                <a:cubicBezTo>
                  <a:pt x="28499" y="33269"/>
                  <a:pt x="28645" y="33269"/>
                  <a:pt x="28813" y="33269"/>
                </a:cubicBezTo>
                <a:cubicBezTo>
                  <a:pt x="29712" y="33227"/>
                  <a:pt x="30654" y="33185"/>
                  <a:pt x="31595" y="33185"/>
                </a:cubicBezTo>
                <a:cubicBezTo>
                  <a:pt x="31909" y="33185"/>
                  <a:pt x="32223" y="33227"/>
                  <a:pt x="32537" y="33332"/>
                </a:cubicBezTo>
                <a:cubicBezTo>
                  <a:pt x="32997" y="33499"/>
                  <a:pt x="33416" y="33499"/>
                  <a:pt x="33876" y="33478"/>
                </a:cubicBezTo>
                <a:cubicBezTo>
                  <a:pt x="34587" y="33415"/>
                  <a:pt x="35299" y="33394"/>
                  <a:pt x="35989" y="33373"/>
                </a:cubicBezTo>
                <a:cubicBezTo>
                  <a:pt x="36157" y="33373"/>
                  <a:pt x="36345" y="33373"/>
                  <a:pt x="36471" y="33436"/>
                </a:cubicBezTo>
                <a:cubicBezTo>
                  <a:pt x="36889" y="33666"/>
                  <a:pt x="37328" y="33624"/>
                  <a:pt x="37768" y="33624"/>
                </a:cubicBezTo>
                <a:cubicBezTo>
                  <a:pt x="38019" y="33624"/>
                  <a:pt x="38249" y="33583"/>
                  <a:pt x="38437" y="33666"/>
                </a:cubicBezTo>
                <a:cubicBezTo>
                  <a:pt x="39086" y="33938"/>
                  <a:pt x="39818" y="33834"/>
                  <a:pt x="40488" y="34043"/>
                </a:cubicBezTo>
                <a:cubicBezTo>
                  <a:pt x="40739" y="34127"/>
                  <a:pt x="40990" y="34127"/>
                  <a:pt x="41262" y="34127"/>
                </a:cubicBezTo>
                <a:cubicBezTo>
                  <a:pt x="42099" y="34127"/>
                  <a:pt x="42957" y="34106"/>
                  <a:pt x="43794" y="34085"/>
                </a:cubicBezTo>
                <a:cubicBezTo>
                  <a:pt x="43731" y="33729"/>
                  <a:pt x="43689" y="33415"/>
                  <a:pt x="43689" y="33101"/>
                </a:cubicBezTo>
                <a:cubicBezTo>
                  <a:pt x="43668" y="32306"/>
                  <a:pt x="43689" y="31469"/>
                  <a:pt x="43689" y="30653"/>
                </a:cubicBezTo>
                <a:lnTo>
                  <a:pt x="43606" y="22891"/>
                </a:lnTo>
                <a:cubicBezTo>
                  <a:pt x="43585" y="20317"/>
                  <a:pt x="43564" y="17785"/>
                  <a:pt x="43564" y="15212"/>
                </a:cubicBezTo>
                <a:cubicBezTo>
                  <a:pt x="43564" y="14626"/>
                  <a:pt x="43501" y="14040"/>
                  <a:pt x="43375" y="13475"/>
                </a:cubicBezTo>
                <a:cubicBezTo>
                  <a:pt x="43292" y="13119"/>
                  <a:pt x="43208" y="12764"/>
                  <a:pt x="43208" y="12429"/>
                </a:cubicBezTo>
                <a:cubicBezTo>
                  <a:pt x="43187" y="11801"/>
                  <a:pt x="43250" y="11173"/>
                  <a:pt x="43208" y="10567"/>
                </a:cubicBezTo>
                <a:cubicBezTo>
                  <a:pt x="43208" y="10253"/>
                  <a:pt x="43208" y="9876"/>
                  <a:pt x="43103" y="9604"/>
                </a:cubicBezTo>
                <a:cubicBezTo>
                  <a:pt x="42894" y="8976"/>
                  <a:pt x="42831" y="8349"/>
                  <a:pt x="42873" y="7658"/>
                </a:cubicBezTo>
                <a:cubicBezTo>
                  <a:pt x="42894" y="7240"/>
                  <a:pt x="42894" y="6800"/>
                  <a:pt x="42894" y="6382"/>
                </a:cubicBezTo>
                <a:cubicBezTo>
                  <a:pt x="42894" y="5733"/>
                  <a:pt x="42894" y="5064"/>
                  <a:pt x="42852" y="4415"/>
                </a:cubicBezTo>
                <a:cubicBezTo>
                  <a:pt x="42748" y="3599"/>
                  <a:pt x="42622" y="2825"/>
                  <a:pt x="42476" y="1821"/>
                </a:cubicBezTo>
                <a:close/>
              </a:path>
            </a:pathLst>
          </a:custGeom>
          <a:solidFill>
            <a:schemeClr val="accent5"/>
          </a:solidFill>
          <a:ln>
            <a:noFill/>
          </a:ln>
        </p:spPr>
        <p:txBody>
          <a:bodyPr spcFirstLastPara="1" wrap="square" lIns="121705" tIns="121705" rIns="121705" bIns="121705" anchor="ctr" anchorCtr="0">
            <a:noAutofit/>
          </a:bodyPr>
          <a:lstStyle/>
          <a:p>
            <a:pPr marL="0" lvl="0" indent="0" algn="l" rtl="0">
              <a:spcBef>
                <a:spcPts val="0"/>
              </a:spcBef>
              <a:spcAft>
                <a:spcPts val="0"/>
              </a:spcAft>
              <a:buNone/>
            </a:pPr>
            <a:endParaRPr sz="1800"/>
          </a:p>
        </p:txBody>
      </p:sp>
    </p:spTree>
    <p:extLst>
      <p:ext uri="{BB962C8B-B14F-4D97-AF65-F5344CB8AC3E}">
        <p14:creationId xmlns:p14="http://schemas.microsoft.com/office/powerpoint/2010/main" val="3419008375"/>
      </p:ext>
    </p:extLst>
  </p:cSld>
  <p:clrMap bg1="lt1" tx1="dk1" bg2="dk2" tx2="lt2" accent1="accent1" accent2="accent2" accent3="accent3" accent4="accent4" accent5="accent5" accent6="accent6" hlink="hlink" folHlink="folHlink"/>
  <p:sldLayoutIdLst>
    <p:sldLayoutId id="2147483736" r:id="rId1"/>
    <p:sldLayoutId id="2147483737" r:id="rId2"/>
    <p:sldLayoutId id="2147483738" r:id="rId3"/>
    <p:sldLayoutId id="2147483739" r:id="rId4"/>
    <p:sldLayoutId id="2147483740" r:id="rId5"/>
    <p:sldLayoutId id="2147483741" r:id="rId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71500" y="257473"/>
            <a:ext cx="10287000" cy="1071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571500" y="1500189"/>
            <a:ext cx="10287000" cy="424309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571500" y="5959079"/>
            <a:ext cx="2667000" cy="342305"/>
          </a:xfrm>
          <a:prstGeom prst="rect">
            <a:avLst/>
          </a:prstGeom>
        </p:spPr>
        <p:txBody>
          <a:bodyPr vert="horz" lIns="91440" tIns="45720" rIns="91440" bIns="45720" rtlCol="0" anchor="ctr"/>
          <a:lstStyle>
            <a:lvl1pPr algn="l">
              <a:defRPr sz="1125">
                <a:solidFill>
                  <a:schemeClr val="tx1">
                    <a:tint val="75000"/>
                  </a:schemeClr>
                </a:solidFill>
              </a:defRPr>
            </a:lvl1pPr>
          </a:lstStyle>
          <a:p>
            <a:fld id="{1D8BD707-D9CF-40AE-B4C6-C98DA3205C09}" type="datetimeFigureOut">
              <a:rPr lang="en-US" smtClean="0"/>
              <a:pPr/>
              <a:t>3/1/2026</a:t>
            </a:fld>
            <a:endParaRPr lang="en-US"/>
          </a:p>
        </p:txBody>
      </p:sp>
      <p:sp>
        <p:nvSpPr>
          <p:cNvPr id="5" name="Footer Placeholder 4"/>
          <p:cNvSpPr>
            <a:spLocks noGrp="1"/>
          </p:cNvSpPr>
          <p:nvPr>
            <p:ph type="ftr" sz="quarter" idx="3"/>
          </p:nvPr>
        </p:nvSpPr>
        <p:spPr>
          <a:xfrm>
            <a:off x="3905250" y="5959079"/>
            <a:ext cx="3619500" cy="342305"/>
          </a:xfrm>
          <a:prstGeom prst="rect">
            <a:avLst/>
          </a:prstGeom>
        </p:spPr>
        <p:txBody>
          <a:bodyPr vert="horz" lIns="91440" tIns="45720" rIns="91440" bIns="45720" rtlCol="0" anchor="ctr"/>
          <a:lstStyle>
            <a:lvl1pPr algn="ctr">
              <a:defRPr sz="1125">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191500" y="5959079"/>
            <a:ext cx="2667000" cy="342305"/>
          </a:xfrm>
          <a:prstGeom prst="rect">
            <a:avLst/>
          </a:prstGeom>
        </p:spPr>
        <p:txBody>
          <a:bodyPr vert="horz" lIns="91440" tIns="45720" rIns="91440" bIns="45720" rtlCol="0" anchor="ctr"/>
          <a:lstStyle>
            <a:lvl1pPr algn="r">
              <a:defRPr sz="1125">
                <a:solidFill>
                  <a:schemeClr val="tx1">
                    <a:tint val="75000"/>
                  </a:schemeClr>
                </a:solidFill>
              </a:defRPr>
            </a:lvl1pPr>
          </a:lstStyle>
          <a:p>
            <a:fld id="{B6F15528-21DE-4FAA-801E-634DDDAF4B2B}" type="slidenum">
              <a:rPr lang="en-US" smtClean="0"/>
              <a:pPr/>
              <a:t>‹#›</a:t>
            </a:fld>
            <a:endParaRPr lang="en-US"/>
          </a:p>
        </p:txBody>
      </p:sp>
      <p:pic>
        <p:nvPicPr>
          <p:cNvPr id="8" name="Picture 7" descr="A round pink circle with white text and a black background&#10;&#10;AI-generated content may be incorrect.">
            <a:extLst>
              <a:ext uri="{FF2B5EF4-FFF2-40B4-BE49-F238E27FC236}">
                <a16:creationId xmlns:a16="http://schemas.microsoft.com/office/drawing/2014/main" id="{86163D21-569B-7D4D-6C2D-4406681D7D87}"/>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2103120" y="373678"/>
            <a:ext cx="1641812" cy="1641812"/>
          </a:xfrm>
          <a:prstGeom prst="rect">
            <a:avLst/>
          </a:prstGeom>
        </p:spPr>
      </p:pic>
    </p:spTree>
    <p:extLst>
      <p:ext uri="{BB962C8B-B14F-4D97-AF65-F5344CB8AC3E}">
        <p14:creationId xmlns:p14="http://schemas.microsoft.com/office/powerpoint/2010/main" val="1307000297"/>
      </p:ext>
    </p:extLst>
  </p:cSld>
  <p:clrMap bg1="lt1" tx1="dk1" bg2="lt2" tx2="dk2" accent1="accent1" accent2="accent2" accent3="accent3" accent4="accent4" accent5="accent5" accent6="accent6" hlink="hlink" folHlink="folHlink"/>
  <p:sldLayoutIdLst>
    <p:sldLayoutId id="2147483743" r:id="rId1"/>
    <p:sldLayoutId id="2147483744" r:id="rId2"/>
    <p:sldLayoutId id="2147483745" r:id="rId3"/>
    <p:sldLayoutId id="2147483746" r:id="rId4"/>
    <p:sldLayoutId id="2147483747" r:id="rId5"/>
    <p:sldLayoutId id="2147483748" r:id="rId6"/>
    <p:sldLayoutId id="2147483749" r:id="rId7"/>
    <p:sldLayoutId id="2147483750" r:id="rId8"/>
    <p:sldLayoutId id="2147483751" r:id="rId9"/>
    <p:sldLayoutId id="2147483752" r:id="rId10"/>
    <p:sldLayoutId id="2147483753" r:id="rId11"/>
  </p:sldLayoutIdLst>
  <p:txStyles>
    <p:titleStyle>
      <a:lvl1pPr algn="ctr" defTabSz="857250" rtl="0" eaLnBrk="1" latinLnBrk="0" hangingPunct="1">
        <a:spcBef>
          <a:spcPct val="0"/>
        </a:spcBef>
        <a:buNone/>
        <a:defRPr sz="4125" kern="1200">
          <a:solidFill>
            <a:schemeClr val="tx1"/>
          </a:solidFill>
          <a:latin typeface="+mj-lt"/>
          <a:ea typeface="+mj-ea"/>
          <a:cs typeface="+mj-cs"/>
        </a:defRPr>
      </a:lvl1pPr>
    </p:titleStyle>
    <p:bodyStyle>
      <a:lvl1pPr marL="321469" indent="-321469" algn="l" defTabSz="857250" rtl="0" eaLnBrk="1" latinLnBrk="0" hangingPunct="1">
        <a:spcBef>
          <a:spcPct val="20000"/>
        </a:spcBef>
        <a:buFont typeface="Arial" pitchFamily="34" charset="0"/>
        <a:buChar char="•"/>
        <a:defRPr sz="3000" kern="1200">
          <a:solidFill>
            <a:schemeClr val="tx1"/>
          </a:solidFill>
          <a:latin typeface="+mn-lt"/>
          <a:ea typeface="+mn-ea"/>
          <a:cs typeface="+mn-cs"/>
        </a:defRPr>
      </a:lvl1pPr>
      <a:lvl2pPr marL="696516" indent="-267891" algn="l" defTabSz="857250" rtl="0" eaLnBrk="1" latinLnBrk="0" hangingPunct="1">
        <a:spcBef>
          <a:spcPct val="20000"/>
        </a:spcBef>
        <a:buFont typeface="Arial" pitchFamily="34" charset="0"/>
        <a:buChar char="–"/>
        <a:defRPr sz="2625" kern="1200">
          <a:solidFill>
            <a:schemeClr val="tx1"/>
          </a:solidFill>
          <a:latin typeface="+mn-lt"/>
          <a:ea typeface="+mn-ea"/>
          <a:cs typeface="+mn-cs"/>
        </a:defRPr>
      </a:lvl2pPr>
      <a:lvl3pPr marL="1071563" indent="-214313" algn="l" defTabSz="857250" rtl="0" eaLnBrk="1" latinLnBrk="0" hangingPunct="1">
        <a:spcBef>
          <a:spcPct val="20000"/>
        </a:spcBef>
        <a:buFont typeface="Arial" pitchFamily="34" charset="0"/>
        <a:buChar char="•"/>
        <a:defRPr sz="2250" kern="1200">
          <a:solidFill>
            <a:schemeClr val="tx1"/>
          </a:solidFill>
          <a:latin typeface="+mn-lt"/>
          <a:ea typeface="+mn-ea"/>
          <a:cs typeface="+mn-cs"/>
        </a:defRPr>
      </a:lvl3pPr>
      <a:lvl4pPr marL="1500188" indent="-214313" algn="l" defTabSz="857250" rtl="0" eaLnBrk="1" latinLnBrk="0" hangingPunct="1">
        <a:spcBef>
          <a:spcPct val="20000"/>
        </a:spcBef>
        <a:buFont typeface="Arial" pitchFamily="34" charset="0"/>
        <a:buChar char="–"/>
        <a:defRPr sz="1875" kern="1200">
          <a:solidFill>
            <a:schemeClr val="tx1"/>
          </a:solidFill>
          <a:latin typeface="+mn-lt"/>
          <a:ea typeface="+mn-ea"/>
          <a:cs typeface="+mn-cs"/>
        </a:defRPr>
      </a:lvl4pPr>
      <a:lvl5pPr marL="1928813" indent="-214313" algn="l" defTabSz="857250" rtl="0" eaLnBrk="1" latinLnBrk="0" hangingPunct="1">
        <a:spcBef>
          <a:spcPct val="20000"/>
        </a:spcBef>
        <a:buFont typeface="Arial" pitchFamily="34" charset="0"/>
        <a:buChar char="»"/>
        <a:defRPr sz="1875" kern="1200">
          <a:solidFill>
            <a:schemeClr val="tx1"/>
          </a:solidFill>
          <a:latin typeface="+mn-lt"/>
          <a:ea typeface="+mn-ea"/>
          <a:cs typeface="+mn-cs"/>
        </a:defRPr>
      </a:lvl5pPr>
      <a:lvl6pPr marL="2357438" indent="-214313" algn="l" defTabSz="857250" rtl="0" eaLnBrk="1" latinLnBrk="0" hangingPunct="1">
        <a:spcBef>
          <a:spcPct val="20000"/>
        </a:spcBef>
        <a:buFont typeface="Arial" pitchFamily="34" charset="0"/>
        <a:buChar char="•"/>
        <a:defRPr sz="1875" kern="1200">
          <a:solidFill>
            <a:schemeClr val="tx1"/>
          </a:solidFill>
          <a:latin typeface="+mn-lt"/>
          <a:ea typeface="+mn-ea"/>
          <a:cs typeface="+mn-cs"/>
        </a:defRPr>
      </a:lvl6pPr>
      <a:lvl7pPr marL="2786063" indent="-214313" algn="l" defTabSz="857250" rtl="0" eaLnBrk="1" latinLnBrk="0" hangingPunct="1">
        <a:spcBef>
          <a:spcPct val="20000"/>
        </a:spcBef>
        <a:buFont typeface="Arial" pitchFamily="34" charset="0"/>
        <a:buChar char="•"/>
        <a:defRPr sz="1875" kern="1200">
          <a:solidFill>
            <a:schemeClr val="tx1"/>
          </a:solidFill>
          <a:latin typeface="+mn-lt"/>
          <a:ea typeface="+mn-ea"/>
          <a:cs typeface="+mn-cs"/>
        </a:defRPr>
      </a:lvl7pPr>
      <a:lvl8pPr marL="3214688" indent="-214313" algn="l" defTabSz="857250" rtl="0" eaLnBrk="1" latinLnBrk="0" hangingPunct="1">
        <a:spcBef>
          <a:spcPct val="20000"/>
        </a:spcBef>
        <a:buFont typeface="Arial" pitchFamily="34" charset="0"/>
        <a:buChar char="•"/>
        <a:defRPr sz="1875" kern="1200">
          <a:solidFill>
            <a:schemeClr val="tx1"/>
          </a:solidFill>
          <a:latin typeface="+mn-lt"/>
          <a:ea typeface="+mn-ea"/>
          <a:cs typeface="+mn-cs"/>
        </a:defRPr>
      </a:lvl8pPr>
      <a:lvl9pPr marL="3643313" indent="-214313" algn="l" defTabSz="857250" rtl="0" eaLnBrk="1" latinLnBrk="0" hangingPunct="1">
        <a:spcBef>
          <a:spcPct val="20000"/>
        </a:spcBef>
        <a:buFont typeface="Arial" pitchFamily="34" charset="0"/>
        <a:buChar char="•"/>
        <a:defRPr sz="1875" kern="1200">
          <a:solidFill>
            <a:schemeClr val="tx1"/>
          </a:solidFill>
          <a:latin typeface="+mn-lt"/>
          <a:ea typeface="+mn-ea"/>
          <a:cs typeface="+mn-cs"/>
        </a:defRPr>
      </a:lvl9pPr>
    </p:bodyStyle>
    <p:otherStyle>
      <a:defPPr>
        <a:defRPr lang="en-US"/>
      </a:defPPr>
      <a:lvl1pPr marL="0" algn="l" defTabSz="857250" rtl="0" eaLnBrk="1" latinLnBrk="0" hangingPunct="1">
        <a:defRPr sz="1688" kern="1200">
          <a:solidFill>
            <a:schemeClr val="tx1"/>
          </a:solidFill>
          <a:latin typeface="+mn-lt"/>
          <a:ea typeface="+mn-ea"/>
          <a:cs typeface="+mn-cs"/>
        </a:defRPr>
      </a:lvl1pPr>
      <a:lvl2pPr marL="428625" algn="l" defTabSz="857250" rtl="0" eaLnBrk="1" latinLnBrk="0" hangingPunct="1">
        <a:defRPr sz="1688" kern="1200">
          <a:solidFill>
            <a:schemeClr val="tx1"/>
          </a:solidFill>
          <a:latin typeface="+mn-lt"/>
          <a:ea typeface="+mn-ea"/>
          <a:cs typeface="+mn-cs"/>
        </a:defRPr>
      </a:lvl2pPr>
      <a:lvl3pPr marL="857250" algn="l" defTabSz="857250" rtl="0" eaLnBrk="1" latinLnBrk="0" hangingPunct="1">
        <a:defRPr sz="1688" kern="1200">
          <a:solidFill>
            <a:schemeClr val="tx1"/>
          </a:solidFill>
          <a:latin typeface="+mn-lt"/>
          <a:ea typeface="+mn-ea"/>
          <a:cs typeface="+mn-cs"/>
        </a:defRPr>
      </a:lvl3pPr>
      <a:lvl4pPr marL="1285875" algn="l" defTabSz="857250" rtl="0" eaLnBrk="1" latinLnBrk="0" hangingPunct="1">
        <a:defRPr sz="1688" kern="1200">
          <a:solidFill>
            <a:schemeClr val="tx1"/>
          </a:solidFill>
          <a:latin typeface="+mn-lt"/>
          <a:ea typeface="+mn-ea"/>
          <a:cs typeface="+mn-cs"/>
        </a:defRPr>
      </a:lvl4pPr>
      <a:lvl5pPr marL="1714500" algn="l" defTabSz="857250" rtl="0" eaLnBrk="1" latinLnBrk="0" hangingPunct="1">
        <a:defRPr sz="1688" kern="1200">
          <a:solidFill>
            <a:schemeClr val="tx1"/>
          </a:solidFill>
          <a:latin typeface="+mn-lt"/>
          <a:ea typeface="+mn-ea"/>
          <a:cs typeface="+mn-cs"/>
        </a:defRPr>
      </a:lvl5pPr>
      <a:lvl6pPr marL="2143125" algn="l" defTabSz="857250" rtl="0" eaLnBrk="1" latinLnBrk="0" hangingPunct="1">
        <a:defRPr sz="1688" kern="1200">
          <a:solidFill>
            <a:schemeClr val="tx1"/>
          </a:solidFill>
          <a:latin typeface="+mn-lt"/>
          <a:ea typeface="+mn-ea"/>
          <a:cs typeface="+mn-cs"/>
        </a:defRPr>
      </a:lvl6pPr>
      <a:lvl7pPr marL="2571750" algn="l" defTabSz="857250" rtl="0" eaLnBrk="1" latinLnBrk="0" hangingPunct="1">
        <a:defRPr sz="1688" kern="1200">
          <a:solidFill>
            <a:schemeClr val="tx1"/>
          </a:solidFill>
          <a:latin typeface="+mn-lt"/>
          <a:ea typeface="+mn-ea"/>
          <a:cs typeface="+mn-cs"/>
        </a:defRPr>
      </a:lvl7pPr>
      <a:lvl8pPr marL="3000375" algn="l" defTabSz="857250" rtl="0" eaLnBrk="1" latinLnBrk="0" hangingPunct="1">
        <a:defRPr sz="1688" kern="1200">
          <a:solidFill>
            <a:schemeClr val="tx1"/>
          </a:solidFill>
          <a:latin typeface="+mn-lt"/>
          <a:ea typeface="+mn-ea"/>
          <a:cs typeface="+mn-cs"/>
        </a:defRPr>
      </a:lvl8pPr>
      <a:lvl9pPr marL="3429000" algn="l" defTabSz="857250" rtl="0" eaLnBrk="1" latinLnBrk="0" hangingPunct="1">
        <a:defRPr sz="168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svg"/><Relationship Id="rId13" Type="http://schemas.openxmlformats.org/officeDocument/2006/relationships/image" Target="../media/image13.png"/><Relationship Id="rId3" Type="http://schemas.openxmlformats.org/officeDocument/2006/relationships/image" Target="../media/image3.png"/><Relationship Id="rId7" Type="http://schemas.openxmlformats.org/officeDocument/2006/relationships/image" Target="../media/image7.png"/><Relationship Id="rId12" Type="http://schemas.openxmlformats.org/officeDocument/2006/relationships/image" Target="../media/image12.svg"/><Relationship Id="rId2" Type="http://schemas.openxmlformats.org/officeDocument/2006/relationships/notesSlide" Target="../notesSlides/notesSlide1.xml"/><Relationship Id="rId1" Type="http://schemas.openxmlformats.org/officeDocument/2006/relationships/slideLayout" Target="../slideLayouts/slideLayout33.xml"/><Relationship Id="rId6" Type="http://schemas.openxmlformats.org/officeDocument/2006/relationships/image" Target="../media/image6.svg"/><Relationship Id="rId11" Type="http://schemas.openxmlformats.org/officeDocument/2006/relationships/image" Target="../media/image11.png"/><Relationship Id="rId5" Type="http://schemas.openxmlformats.org/officeDocument/2006/relationships/image" Target="../media/image5.png"/><Relationship Id="rId15" Type="http://schemas.openxmlformats.org/officeDocument/2006/relationships/image" Target="../media/image15.png"/><Relationship Id="rId10" Type="http://schemas.openxmlformats.org/officeDocument/2006/relationships/image" Target="../media/image10.svg"/><Relationship Id="rId4" Type="http://schemas.openxmlformats.org/officeDocument/2006/relationships/image" Target="../media/image4.svg"/><Relationship Id="rId9" Type="http://schemas.openxmlformats.org/officeDocument/2006/relationships/image" Target="../media/image9.png"/><Relationship Id="rId14" Type="http://schemas.openxmlformats.org/officeDocument/2006/relationships/image" Target="../media/image14.sv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68.png"/></Relationships>
</file>

<file path=ppt/slides/_rels/slide11.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microsoft.com/office/2007/relationships/hdphoto" Target="../media/hdphoto2.wdp"/></Relationships>
</file>

<file path=ppt/slides/_rels/slide12.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microsoft.com/office/2007/relationships/hdphoto" Target="../media/hdphoto2.wdp"/></Relationships>
</file>

<file path=ppt/slides/_rels/slide13.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73.png"/><Relationship Id="rId5" Type="http://schemas.openxmlformats.org/officeDocument/2006/relationships/image" Target="../media/image72.png"/><Relationship Id="rId4" Type="http://schemas.openxmlformats.org/officeDocument/2006/relationships/image" Target="../media/image71.png"/></Relationships>
</file>

<file path=ppt/slides/_rels/slide14.xml.rels><?xml version="1.0" encoding="UTF-8" standalone="yes"?>
<Relationships xmlns="http://schemas.openxmlformats.org/package/2006/relationships"><Relationship Id="rId8" Type="http://schemas.openxmlformats.org/officeDocument/2006/relationships/image" Target="../media/image40.png"/><Relationship Id="rId13" Type="http://schemas.openxmlformats.org/officeDocument/2006/relationships/image" Target="../media/image81.svg"/><Relationship Id="rId18" Type="http://schemas.openxmlformats.org/officeDocument/2006/relationships/image" Target="../media/image56.svg"/><Relationship Id="rId3" Type="http://schemas.openxmlformats.org/officeDocument/2006/relationships/image" Target="../media/image75.svg"/><Relationship Id="rId21" Type="http://schemas.openxmlformats.org/officeDocument/2006/relationships/image" Target="../media/image86.png"/><Relationship Id="rId7" Type="http://schemas.openxmlformats.org/officeDocument/2006/relationships/image" Target="../media/image77.svg"/><Relationship Id="rId12" Type="http://schemas.openxmlformats.org/officeDocument/2006/relationships/image" Target="../media/image80.png"/><Relationship Id="rId17" Type="http://schemas.openxmlformats.org/officeDocument/2006/relationships/image" Target="../media/image55.png"/><Relationship Id="rId2" Type="http://schemas.openxmlformats.org/officeDocument/2006/relationships/image" Target="../media/image74.png"/><Relationship Id="rId16" Type="http://schemas.openxmlformats.org/officeDocument/2006/relationships/image" Target="../media/image54.png"/><Relationship Id="rId20" Type="http://schemas.openxmlformats.org/officeDocument/2006/relationships/image" Target="../media/image85.svg"/><Relationship Id="rId1" Type="http://schemas.openxmlformats.org/officeDocument/2006/relationships/slideLayout" Target="../slideLayouts/slideLayout33.xml"/><Relationship Id="rId6" Type="http://schemas.openxmlformats.org/officeDocument/2006/relationships/image" Target="../media/image76.png"/><Relationship Id="rId11" Type="http://schemas.openxmlformats.org/officeDocument/2006/relationships/image" Target="../media/image79.svg"/><Relationship Id="rId5" Type="http://schemas.openxmlformats.org/officeDocument/2006/relationships/image" Target="../media/image35.svg"/><Relationship Id="rId15" Type="http://schemas.openxmlformats.org/officeDocument/2006/relationships/image" Target="../media/image83.svg"/><Relationship Id="rId10" Type="http://schemas.openxmlformats.org/officeDocument/2006/relationships/image" Target="../media/image78.png"/><Relationship Id="rId19" Type="http://schemas.openxmlformats.org/officeDocument/2006/relationships/image" Target="../media/image84.png"/><Relationship Id="rId4" Type="http://schemas.openxmlformats.org/officeDocument/2006/relationships/image" Target="../media/image34.png"/><Relationship Id="rId9" Type="http://schemas.openxmlformats.org/officeDocument/2006/relationships/image" Target="../media/image41.svg"/><Relationship Id="rId14" Type="http://schemas.openxmlformats.org/officeDocument/2006/relationships/image" Target="../media/image8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6.png"/></Relationships>
</file>

<file path=ppt/slides/_rels/slide3.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image" Target="../media/image24.jpeg"/><Relationship Id="rId18" Type="http://schemas.openxmlformats.org/officeDocument/2006/relationships/image" Target="../media/image29.png"/><Relationship Id="rId3" Type="http://schemas.openxmlformats.org/officeDocument/2006/relationships/notesSlide" Target="../notesSlides/notesSlide2.xml"/><Relationship Id="rId7" Type="http://schemas.openxmlformats.org/officeDocument/2006/relationships/image" Target="../media/image19.png"/><Relationship Id="rId12" Type="http://schemas.openxmlformats.org/officeDocument/2006/relationships/image" Target="../media/image23.jpeg"/><Relationship Id="rId17" Type="http://schemas.openxmlformats.org/officeDocument/2006/relationships/image" Target="../media/image28.jpeg"/><Relationship Id="rId2" Type="http://schemas.openxmlformats.org/officeDocument/2006/relationships/slideLayout" Target="../slideLayouts/slideLayout16.xml"/><Relationship Id="rId16" Type="http://schemas.openxmlformats.org/officeDocument/2006/relationships/image" Target="../media/image27.jpeg"/><Relationship Id="rId1" Type="http://schemas.openxmlformats.org/officeDocument/2006/relationships/audio" Target="file:///C:\Users\Acer%20LaP\Downloads\nhacchuong.net_you-know-ill-go-get.mp3" TargetMode="External"/><Relationship Id="rId6" Type="http://schemas.openxmlformats.org/officeDocument/2006/relationships/image" Target="../media/image18.png"/><Relationship Id="rId11" Type="http://schemas.openxmlformats.org/officeDocument/2006/relationships/image" Target="../media/image22.jpeg"/><Relationship Id="rId5" Type="http://schemas.openxmlformats.org/officeDocument/2006/relationships/image" Target="../media/image17.emf"/><Relationship Id="rId15" Type="http://schemas.openxmlformats.org/officeDocument/2006/relationships/image" Target="../media/image26.jpeg"/><Relationship Id="rId10" Type="http://schemas.openxmlformats.org/officeDocument/2006/relationships/image" Target="../media/image21.png"/><Relationship Id="rId19" Type="http://schemas.openxmlformats.org/officeDocument/2006/relationships/image" Target="../media/image30.png"/><Relationship Id="rId4" Type="http://schemas.openxmlformats.org/officeDocument/2006/relationships/audio" Target="../media/audio1.wav"/><Relationship Id="rId9" Type="http://schemas.microsoft.com/office/2007/relationships/hdphoto" Target="../media/hdphoto1.wdp"/><Relationship Id="rId14" Type="http://schemas.openxmlformats.org/officeDocument/2006/relationships/image" Target="../media/image25.jpeg"/></Relationships>
</file>

<file path=ppt/slides/_rels/slide4.xml.rels><?xml version="1.0" encoding="UTF-8" standalone="yes"?>
<Relationships xmlns="http://schemas.openxmlformats.org/package/2006/relationships"><Relationship Id="rId8" Type="http://schemas.microsoft.com/office/2007/relationships/hdphoto" Target="../media/hdphoto1.wdp"/><Relationship Id="rId13" Type="http://schemas.openxmlformats.org/officeDocument/2006/relationships/image" Target="../media/image25.jpeg"/><Relationship Id="rId3" Type="http://schemas.openxmlformats.org/officeDocument/2006/relationships/audio" Target="../media/audio1.wav"/><Relationship Id="rId7" Type="http://schemas.openxmlformats.org/officeDocument/2006/relationships/image" Target="../media/image20.png"/><Relationship Id="rId12" Type="http://schemas.openxmlformats.org/officeDocument/2006/relationships/image" Target="../media/image24.jpeg"/><Relationship Id="rId17" Type="http://schemas.openxmlformats.org/officeDocument/2006/relationships/image" Target="../media/image32.png"/><Relationship Id="rId2" Type="http://schemas.openxmlformats.org/officeDocument/2006/relationships/notesSlide" Target="../notesSlides/notesSlide3.xml"/><Relationship Id="rId16" Type="http://schemas.openxmlformats.org/officeDocument/2006/relationships/image" Target="../media/image31.jpeg"/><Relationship Id="rId1" Type="http://schemas.openxmlformats.org/officeDocument/2006/relationships/slideLayout" Target="../slideLayouts/slideLayout16.xml"/><Relationship Id="rId6" Type="http://schemas.openxmlformats.org/officeDocument/2006/relationships/image" Target="../media/image19.png"/><Relationship Id="rId11" Type="http://schemas.openxmlformats.org/officeDocument/2006/relationships/image" Target="../media/image23.jpeg"/><Relationship Id="rId5" Type="http://schemas.openxmlformats.org/officeDocument/2006/relationships/image" Target="../media/image18.png"/><Relationship Id="rId15" Type="http://schemas.openxmlformats.org/officeDocument/2006/relationships/image" Target="../media/image28.jpeg"/><Relationship Id="rId10" Type="http://schemas.openxmlformats.org/officeDocument/2006/relationships/image" Target="../media/image22.jpeg"/><Relationship Id="rId4" Type="http://schemas.openxmlformats.org/officeDocument/2006/relationships/image" Target="../media/image17.emf"/><Relationship Id="rId9" Type="http://schemas.openxmlformats.org/officeDocument/2006/relationships/image" Target="../media/image21.png"/><Relationship Id="rId14" Type="http://schemas.openxmlformats.org/officeDocument/2006/relationships/image" Target="../media/image26.jpeg"/></Relationships>
</file>

<file path=ppt/slides/_rels/slide5.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image" Target="../media/image24.jpeg"/><Relationship Id="rId3" Type="http://schemas.openxmlformats.org/officeDocument/2006/relationships/notesSlide" Target="../notesSlides/notesSlide4.xml"/><Relationship Id="rId7" Type="http://schemas.openxmlformats.org/officeDocument/2006/relationships/image" Target="../media/image19.png"/><Relationship Id="rId12" Type="http://schemas.openxmlformats.org/officeDocument/2006/relationships/image" Target="../media/image23.jpeg"/><Relationship Id="rId17" Type="http://schemas.openxmlformats.org/officeDocument/2006/relationships/image" Target="../media/image33.png"/><Relationship Id="rId2" Type="http://schemas.openxmlformats.org/officeDocument/2006/relationships/slideLayout" Target="../slideLayouts/slideLayout16.xml"/><Relationship Id="rId16" Type="http://schemas.openxmlformats.org/officeDocument/2006/relationships/image" Target="../media/image29.png"/><Relationship Id="rId1" Type="http://schemas.openxmlformats.org/officeDocument/2006/relationships/audio" Target="file:///C:\Users\Acer%20LaP\Downloads\nhacchuong.net_you-know-ill-go-get.mp3" TargetMode="External"/><Relationship Id="rId6" Type="http://schemas.openxmlformats.org/officeDocument/2006/relationships/image" Target="../media/image18.png"/><Relationship Id="rId11" Type="http://schemas.openxmlformats.org/officeDocument/2006/relationships/image" Target="../media/image22.jpeg"/><Relationship Id="rId5" Type="http://schemas.openxmlformats.org/officeDocument/2006/relationships/image" Target="../media/image17.emf"/><Relationship Id="rId15" Type="http://schemas.openxmlformats.org/officeDocument/2006/relationships/image" Target="../media/image28.jpeg"/><Relationship Id="rId10" Type="http://schemas.openxmlformats.org/officeDocument/2006/relationships/image" Target="../media/image21.png"/><Relationship Id="rId4" Type="http://schemas.openxmlformats.org/officeDocument/2006/relationships/audio" Target="../media/audio1.wav"/><Relationship Id="rId9" Type="http://schemas.microsoft.com/office/2007/relationships/hdphoto" Target="../media/hdphoto1.wdp"/><Relationship Id="rId14" Type="http://schemas.openxmlformats.org/officeDocument/2006/relationships/image" Target="../media/image25.jpeg"/></Relationships>
</file>

<file path=ppt/slides/_rels/slide6.xml.rels><?xml version="1.0" encoding="UTF-8" standalone="yes"?>
<Relationships xmlns="http://schemas.openxmlformats.org/package/2006/relationships"><Relationship Id="rId8" Type="http://schemas.openxmlformats.org/officeDocument/2006/relationships/image" Target="../media/image40.png"/><Relationship Id="rId13" Type="http://schemas.openxmlformats.org/officeDocument/2006/relationships/image" Target="../media/image45.svg"/><Relationship Id="rId18" Type="http://schemas.openxmlformats.org/officeDocument/2006/relationships/image" Target="../media/image50.png"/><Relationship Id="rId26" Type="http://schemas.openxmlformats.org/officeDocument/2006/relationships/image" Target="../media/image56.svg"/><Relationship Id="rId3" Type="http://schemas.openxmlformats.org/officeDocument/2006/relationships/image" Target="../media/image35.svg"/><Relationship Id="rId21" Type="http://schemas.openxmlformats.org/officeDocument/2006/relationships/image" Target="../media/image8.svg"/><Relationship Id="rId7" Type="http://schemas.openxmlformats.org/officeDocument/2006/relationships/image" Target="../media/image39.svg"/><Relationship Id="rId12" Type="http://schemas.openxmlformats.org/officeDocument/2006/relationships/image" Target="../media/image44.png"/><Relationship Id="rId17" Type="http://schemas.openxmlformats.org/officeDocument/2006/relationships/image" Target="../media/image49.svg"/><Relationship Id="rId25" Type="http://schemas.openxmlformats.org/officeDocument/2006/relationships/image" Target="../media/image55.png"/><Relationship Id="rId2" Type="http://schemas.openxmlformats.org/officeDocument/2006/relationships/image" Target="../media/image34.png"/><Relationship Id="rId16" Type="http://schemas.openxmlformats.org/officeDocument/2006/relationships/image" Target="../media/image48.png"/><Relationship Id="rId20" Type="http://schemas.openxmlformats.org/officeDocument/2006/relationships/image" Target="../media/image7.png"/><Relationship Id="rId29" Type="http://schemas.openxmlformats.org/officeDocument/2006/relationships/image" Target="../media/image59.png"/><Relationship Id="rId1" Type="http://schemas.openxmlformats.org/officeDocument/2006/relationships/slideLayout" Target="../slideLayouts/slideLayout33.xml"/><Relationship Id="rId6" Type="http://schemas.openxmlformats.org/officeDocument/2006/relationships/image" Target="../media/image38.png"/><Relationship Id="rId11" Type="http://schemas.openxmlformats.org/officeDocument/2006/relationships/image" Target="../media/image43.svg"/><Relationship Id="rId24" Type="http://schemas.openxmlformats.org/officeDocument/2006/relationships/image" Target="../media/image54.png"/><Relationship Id="rId5" Type="http://schemas.openxmlformats.org/officeDocument/2006/relationships/image" Target="../media/image37.svg"/><Relationship Id="rId15" Type="http://schemas.openxmlformats.org/officeDocument/2006/relationships/image" Target="../media/image47.svg"/><Relationship Id="rId23" Type="http://schemas.openxmlformats.org/officeDocument/2006/relationships/image" Target="../media/image53.svg"/><Relationship Id="rId28" Type="http://schemas.openxmlformats.org/officeDocument/2006/relationships/image" Target="../media/image58.svg"/><Relationship Id="rId10" Type="http://schemas.openxmlformats.org/officeDocument/2006/relationships/image" Target="../media/image42.png"/><Relationship Id="rId19" Type="http://schemas.openxmlformats.org/officeDocument/2006/relationships/image" Target="../media/image51.svg"/><Relationship Id="rId4" Type="http://schemas.openxmlformats.org/officeDocument/2006/relationships/image" Target="../media/image36.png"/><Relationship Id="rId9" Type="http://schemas.openxmlformats.org/officeDocument/2006/relationships/image" Target="../media/image41.svg"/><Relationship Id="rId14" Type="http://schemas.openxmlformats.org/officeDocument/2006/relationships/image" Target="../media/image46.png"/><Relationship Id="rId22" Type="http://schemas.openxmlformats.org/officeDocument/2006/relationships/image" Target="../media/image52.png"/><Relationship Id="rId27" Type="http://schemas.openxmlformats.org/officeDocument/2006/relationships/image" Target="../media/image57.png"/><Relationship Id="rId30" Type="http://schemas.openxmlformats.org/officeDocument/2006/relationships/image" Target="../media/image60.gif"/></Relationships>
</file>

<file path=ppt/slides/_rels/slide7.xml.rels><?xml version="1.0" encoding="UTF-8" standalone="yes"?>
<Relationships xmlns="http://schemas.openxmlformats.org/package/2006/relationships"><Relationship Id="rId8" Type="http://schemas.openxmlformats.org/officeDocument/2006/relationships/image" Target="../media/image8.svg"/><Relationship Id="rId13" Type="http://schemas.openxmlformats.org/officeDocument/2006/relationships/image" Target="../media/image13.png"/><Relationship Id="rId3" Type="http://schemas.openxmlformats.org/officeDocument/2006/relationships/image" Target="../media/image3.png"/><Relationship Id="rId7" Type="http://schemas.openxmlformats.org/officeDocument/2006/relationships/image" Target="../media/image7.png"/><Relationship Id="rId12" Type="http://schemas.openxmlformats.org/officeDocument/2006/relationships/image" Target="../media/image12.svg"/><Relationship Id="rId2" Type="http://schemas.openxmlformats.org/officeDocument/2006/relationships/notesSlide" Target="../notesSlides/notesSlide5.xml"/><Relationship Id="rId1" Type="http://schemas.openxmlformats.org/officeDocument/2006/relationships/slideLayout" Target="../slideLayouts/slideLayout33.xml"/><Relationship Id="rId6" Type="http://schemas.openxmlformats.org/officeDocument/2006/relationships/image" Target="../media/image6.svg"/><Relationship Id="rId11" Type="http://schemas.openxmlformats.org/officeDocument/2006/relationships/image" Target="../media/image11.png"/><Relationship Id="rId5" Type="http://schemas.openxmlformats.org/officeDocument/2006/relationships/image" Target="../media/image5.png"/><Relationship Id="rId15" Type="http://schemas.openxmlformats.org/officeDocument/2006/relationships/image" Target="../media/image15.png"/><Relationship Id="rId10" Type="http://schemas.openxmlformats.org/officeDocument/2006/relationships/image" Target="../media/image10.svg"/><Relationship Id="rId4" Type="http://schemas.openxmlformats.org/officeDocument/2006/relationships/image" Target="../media/image4.svg"/><Relationship Id="rId9" Type="http://schemas.openxmlformats.org/officeDocument/2006/relationships/image" Target="../media/image9.png"/><Relationship Id="rId14" Type="http://schemas.openxmlformats.org/officeDocument/2006/relationships/image" Target="../media/image14.svg"/></Relationships>
</file>

<file path=ppt/slides/_rels/slide8.xml.rels><?xml version="1.0" encoding="UTF-8" standalone="yes"?>
<Relationships xmlns="http://schemas.openxmlformats.org/package/2006/relationships"><Relationship Id="rId3" Type="http://schemas.openxmlformats.org/officeDocument/2006/relationships/image" Target="../media/image61.png"/><Relationship Id="rId7" Type="http://schemas.openxmlformats.org/officeDocument/2006/relationships/image" Target="../media/image65.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64.png"/><Relationship Id="rId5" Type="http://schemas.openxmlformats.org/officeDocument/2006/relationships/image" Target="../media/image63.png"/><Relationship Id="rId4" Type="http://schemas.openxmlformats.org/officeDocument/2006/relationships/image" Target="../media/image62.png"/></Relationships>
</file>

<file path=ppt/slides/_rels/slide9.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67.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6EA"/>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2068963">
            <a:off x="-2565729" y="5684991"/>
            <a:ext cx="7617881" cy="2932884"/>
          </a:xfrm>
          <a:prstGeom prst="rect">
            <a:avLst/>
          </a:prstGeom>
        </p:spPr>
      </p:pic>
      <p:pic>
        <p:nvPicPr>
          <p:cNvPr id="3" name="Picture 3"/>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rot="1241032">
            <a:off x="188502" y="5580231"/>
            <a:ext cx="4083563" cy="2331343"/>
          </a:xfrm>
          <a:prstGeom prst="rect">
            <a:avLst/>
          </a:prstGeom>
        </p:spPr>
      </p:pic>
      <p:pic>
        <p:nvPicPr>
          <p:cNvPr id="11" name="Picture 11"/>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7181796" y="1543602"/>
            <a:ext cx="237979" cy="304391"/>
          </a:xfrm>
          <a:prstGeom prst="rect">
            <a:avLst/>
          </a:prstGeom>
        </p:spPr>
      </p:pic>
      <p:pic>
        <p:nvPicPr>
          <p:cNvPr id="12" name="Picture 12"/>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rot="2068963">
            <a:off x="8666978" y="-1355551"/>
            <a:ext cx="6723956" cy="2588723"/>
          </a:xfrm>
          <a:prstGeom prst="rect">
            <a:avLst/>
          </a:prstGeom>
        </p:spPr>
      </p:pic>
      <p:pic>
        <p:nvPicPr>
          <p:cNvPr id="13" name="Picture 13"/>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10219689" y="-279647"/>
            <a:ext cx="3205682" cy="1830153"/>
          </a:xfrm>
          <a:prstGeom prst="rect">
            <a:avLst/>
          </a:prstGeom>
        </p:spPr>
      </p:pic>
      <p:pic>
        <p:nvPicPr>
          <p:cNvPr id="14" name="Picture 14"/>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a:fillRect/>
          </a:stretch>
        </p:blipFill>
        <p:spPr>
          <a:xfrm>
            <a:off x="366936" y="2496887"/>
            <a:ext cx="715302" cy="715302"/>
          </a:xfrm>
          <a:prstGeom prst="rect">
            <a:avLst/>
          </a:prstGeom>
        </p:spPr>
      </p:pic>
      <p:pic>
        <p:nvPicPr>
          <p:cNvPr id="15" name="Picture 15"/>
          <p:cNvPicPr>
            <a:picLocks noChangeAspect="1"/>
          </p:cNvPicPr>
          <p:nvPr/>
        </p:nvPicPr>
        <p:blipFill>
          <a:blip r:embed="rId13" cstate="print">
            <a:extLst>
              <a:ext uri="{28A0092B-C50C-407E-A947-70E740481C1C}">
                <a14:useLocalDpi xmlns:a14="http://schemas.microsoft.com/office/drawing/2010/main" val="0"/>
              </a:ext>
              <a:ext uri="{96DAC541-7B7A-43D3-8B79-37D633B846F1}">
                <asvg:svgBlip xmlns:asvg="http://schemas.microsoft.com/office/drawing/2016/SVG/main" r:embed="rId14"/>
              </a:ext>
            </a:extLst>
          </a:blip>
          <a:srcRect/>
          <a:stretch>
            <a:fillRect/>
          </a:stretch>
        </p:blipFill>
        <p:spPr>
          <a:xfrm>
            <a:off x="6059044" y="5979006"/>
            <a:ext cx="766896" cy="766896"/>
          </a:xfrm>
          <a:prstGeom prst="rect">
            <a:avLst/>
          </a:prstGeom>
        </p:spPr>
      </p:pic>
      <p:grpSp>
        <p:nvGrpSpPr>
          <p:cNvPr id="23" name="Group 22">
            <a:extLst>
              <a:ext uri="{FF2B5EF4-FFF2-40B4-BE49-F238E27FC236}">
                <a16:creationId xmlns:a16="http://schemas.microsoft.com/office/drawing/2014/main" id="{775B2521-1083-47FA-B3AC-2A1A971C92A1}"/>
              </a:ext>
            </a:extLst>
          </p:cNvPr>
          <p:cNvGrpSpPr/>
          <p:nvPr/>
        </p:nvGrpSpPr>
        <p:grpSpPr>
          <a:xfrm flipH="1">
            <a:off x="2002152" y="1005754"/>
            <a:ext cx="5060800" cy="4137641"/>
            <a:chOff x="6179258" y="2733887"/>
            <a:chExt cx="4721743" cy="4413484"/>
          </a:xfrm>
        </p:grpSpPr>
        <p:grpSp>
          <p:nvGrpSpPr>
            <p:cNvPr id="16" name="Group 15">
              <a:extLst>
                <a:ext uri="{FF2B5EF4-FFF2-40B4-BE49-F238E27FC236}">
                  <a16:creationId xmlns:a16="http://schemas.microsoft.com/office/drawing/2014/main" id="{0D54F47B-A140-4C89-ABAA-44CC8B9C6B22}"/>
                </a:ext>
              </a:extLst>
            </p:cNvPr>
            <p:cNvGrpSpPr/>
            <p:nvPr/>
          </p:nvGrpSpPr>
          <p:grpSpPr>
            <a:xfrm>
              <a:off x="6179258" y="2733887"/>
              <a:ext cx="4721743" cy="4413484"/>
              <a:chOff x="5725699" y="1520560"/>
              <a:chExt cx="4721743" cy="4413484"/>
            </a:xfrm>
          </p:grpSpPr>
          <p:grpSp>
            <p:nvGrpSpPr>
              <p:cNvPr id="5" name="Group 5"/>
              <p:cNvGrpSpPr/>
              <p:nvPr/>
            </p:nvGrpSpPr>
            <p:grpSpPr>
              <a:xfrm rot="5400000">
                <a:off x="5879829" y="1366430"/>
                <a:ext cx="4413484" cy="4721743"/>
                <a:chOff x="0" y="0"/>
                <a:chExt cx="2565552" cy="2744743"/>
              </a:xfrm>
            </p:grpSpPr>
            <p:sp>
              <p:nvSpPr>
                <p:cNvPr id="6" name="Freeform 6"/>
                <p:cNvSpPr/>
                <p:nvPr/>
              </p:nvSpPr>
              <p:spPr>
                <a:xfrm>
                  <a:off x="0" y="0"/>
                  <a:ext cx="2570532" cy="2748421"/>
                </a:xfrm>
                <a:custGeom>
                  <a:avLst/>
                  <a:gdLst/>
                  <a:ahLst/>
                  <a:cxnLst/>
                  <a:rect l="l" t="t" r="r" b="b"/>
                  <a:pathLst>
                    <a:path w="2570532" h="2748421">
                      <a:moveTo>
                        <a:pt x="2564839" y="1112592"/>
                      </a:moveTo>
                      <a:cubicBezTo>
                        <a:pt x="2559147" y="1453591"/>
                        <a:pt x="2550356" y="2303232"/>
                        <a:pt x="2550356" y="2303232"/>
                      </a:cubicBezTo>
                      <a:cubicBezTo>
                        <a:pt x="2550356" y="2452827"/>
                        <a:pt x="2413790" y="2611928"/>
                        <a:pt x="2211012" y="2611928"/>
                      </a:cubicBezTo>
                      <a:cubicBezTo>
                        <a:pt x="2211012" y="2611928"/>
                        <a:pt x="1747503" y="2619369"/>
                        <a:pt x="1379264" y="2618618"/>
                      </a:cubicBezTo>
                      <a:cubicBezTo>
                        <a:pt x="1358627" y="2647223"/>
                        <a:pt x="1338570" y="2674090"/>
                        <a:pt x="1332046" y="2679821"/>
                      </a:cubicBezTo>
                      <a:cubicBezTo>
                        <a:pt x="1323228" y="2687565"/>
                        <a:pt x="1304780" y="2713726"/>
                        <a:pt x="1291002" y="2734083"/>
                      </a:cubicBezTo>
                      <a:cubicBezTo>
                        <a:pt x="1282101" y="2747236"/>
                        <a:pt x="1263230" y="2748421"/>
                        <a:pt x="1252736" y="2736498"/>
                      </a:cubicBezTo>
                      <a:cubicBezTo>
                        <a:pt x="1231200" y="2712034"/>
                        <a:pt x="1199001" y="2673999"/>
                        <a:pt x="1184913" y="2649981"/>
                      </a:cubicBezTo>
                      <a:cubicBezTo>
                        <a:pt x="1178494" y="2639038"/>
                        <a:pt x="1172538" y="2627838"/>
                        <a:pt x="1167084" y="2616945"/>
                      </a:cubicBezTo>
                      <a:cubicBezTo>
                        <a:pt x="1137061" y="2616469"/>
                        <a:pt x="1109055" y="2615884"/>
                        <a:pt x="1083678" y="2615170"/>
                      </a:cubicBezTo>
                      <a:cubicBezTo>
                        <a:pt x="769588" y="2606336"/>
                        <a:pt x="324392" y="2602470"/>
                        <a:pt x="324392" y="2602470"/>
                      </a:cubicBezTo>
                      <a:cubicBezTo>
                        <a:pt x="25400" y="2611928"/>
                        <a:pt x="49183" y="2501875"/>
                        <a:pt x="22788" y="2322149"/>
                      </a:cubicBezTo>
                      <a:cubicBezTo>
                        <a:pt x="22788" y="2322149"/>
                        <a:pt x="0" y="2155227"/>
                        <a:pt x="0" y="1906241"/>
                      </a:cubicBezTo>
                      <a:cubicBezTo>
                        <a:pt x="0" y="1429588"/>
                        <a:pt x="12668" y="1433308"/>
                        <a:pt x="32875" y="299237"/>
                      </a:cubicBezTo>
                      <a:cubicBezTo>
                        <a:pt x="33835" y="113086"/>
                        <a:pt x="185010" y="0"/>
                        <a:pt x="344568" y="0"/>
                      </a:cubicBezTo>
                      <a:lnTo>
                        <a:pt x="2241274" y="19670"/>
                      </a:lnTo>
                      <a:cubicBezTo>
                        <a:pt x="2400832" y="19670"/>
                        <a:pt x="2538339" y="175058"/>
                        <a:pt x="2540267" y="384358"/>
                      </a:cubicBezTo>
                      <a:cubicBezTo>
                        <a:pt x="2540268" y="384357"/>
                        <a:pt x="2570532" y="771594"/>
                        <a:pt x="2564839" y="1112592"/>
                      </a:cubicBezTo>
                      <a:close/>
                    </a:path>
                  </a:pathLst>
                </a:custGeom>
                <a:solidFill>
                  <a:srgbClr val="A7D2DD"/>
                </a:solid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7" name="Group 7"/>
              <p:cNvGrpSpPr/>
              <p:nvPr/>
            </p:nvGrpSpPr>
            <p:grpSpPr>
              <a:xfrm>
                <a:off x="6153908" y="1713914"/>
                <a:ext cx="4105386" cy="4026774"/>
                <a:chOff x="0" y="0"/>
                <a:chExt cx="3986900" cy="3910557"/>
              </a:xfrm>
            </p:grpSpPr>
            <p:sp>
              <p:nvSpPr>
                <p:cNvPr id="8" name="Freeform 8"/>
                <p:cNvSpPr/>
                <p:nvPr/>
              </p:nvSpPr>
              <p:spPr>
                <a:xfrm>
                  <a:off x="-1" y="0"/>
                  <a:ext cx="3994559" cy="3910557"/>
                </a:xfrm>
                <a:custGeom>
                  <a:avLst/>
                  <a:gdLst/>
                  <a:ahLst/>
                  <a:cxnLst/>
                  <a:rect l="l" t="t" r="r" b="b"/>
                  <a:pathLst>
                    <a:path w="3994559" h="3910557">
                      <a:moveTo>
                        <a:pt x="3488120" y="3893639"/>
                      </a:moveTo>
                      <a:cubicBezTo>
                        <a:pt x="3488120" y="3893639"/>
                        <a:pt x="3251124" y="3883669"/>
                        <a:pt x="2888985" y="3897113"/>
                      </a:cubicBezTo>
                      <a:cubicBezTo>
                        <a:pt x="2526847" y="3910557"/>
                        <a:pt x="490924" y="3910557"/>
                        <a:pt x="490924" y="3910557"/>
                      </a:cubicBezTo>
                      <a:cubicBezTo>
                        <a:pt x="245502" y="3910557"/>
                        <a:pt x="32509" y="3813289"/>
                        <a:pt x="31032" y="3653175"/>
                      </a:cubicBezTo>
                      <a:cubicBezTo>
                        <a:pt x="31032" y="3653175"/>
                        <a:pt x="0" y="2260439"/>
                        <a:pt x="0" y="606979"/>
                      </a:cubicBezTo>
                      <a:cubicBezTo>
                        <a:pt x="0" y="392820"/>
                        <a:pt x="15517" y="249246"/>
                        <a:pt x="15517" y="249246"/>
                      </a:cubicBezTo>
                      <a:cubicBezTo>
                        <a:pt x="15518" y="120578"/>
                        <a:pt x="1" y="0"/>
                        <a:pt x="459892" y="8134"/>
                      </a:cubicBezTo>
                      <a:cubicBezTo>
                        <a:pt x="459892" y="8134"/>
                        <a:pt x="1144663" y="28433"/>
                        <a:pt x="1627778" y="20834"/>
                      </a:cubicBezTo>
                      <a:cubicBezTo>
                        <a:pt x="2144992" y="12700"/>
                        <a:pt x="3441572" y="0"/>
                        <a:pt x="3441572" y="0"/>
                      </a:cubicBezTo>
                      <a:cubicBezTo>
                        <a:pt x="3753473" y="0"/>
                        <a:pt x="3986901" y="101069"/>
                        <a:pt x="3979044" y="303616"/>
                      </a:cubicBezTo>
                      <a:cubicBezTo>
                        <a:pt x="3979044" y="303616"/>
                        <a:pt x="3977049" y="2113374"/>
                        <a:pt x="3985804" y="2953588"/>
                      </a:cubicBezTo>
                      <a:cubicBezTo>
                        <a:pt x="3994559" y="3246890"/>
                        <a:pt x="3948011" y="3579961"/>
                        <a:pt x="3948011" y="3579961"/>
                      </a:cubicBezTo>
                      <a:cubicBezTo>
                        <a:pt x="3945046" y="3759986"/>
                        <a:pt x="3733542" y="3893639"/>
                        <a:pt x="3488120" y="3893639"/>
                      </a:cubicBezTo>
                      <a:close/>
                    </a:path>
                  </a:pathLst>
                </a:custGeom>
                <a:solidFill>
                  <a:srgbClr val="FFF3E4"/>
                </a:solid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grpSp>
        </p:grpSp>
        <p:sp>
          <p:nvSpPr>
            <p:cNvPr id="20" name="TextBox 19">
              <a:extLst>
                <a:ext uri="{FF2B5EF4-FFF2-40B4-BE49-F238E27FC236}">
                  <a16:creationId xmlns:a16="http://schemas.microsoft.com/office/drawing/2014/main" id="{643B9FB3-560A-4DC3-ABAF-39981DFF4614}"/>
                </a:ext>
              </a:extLst>
            </p:cNvPr>
            <p:cNvSpPr txBox="1"/>
            <p:nvPr/>
          </p:nvSpPr>
          <p:spPr>
            <a:xfrm>
              <a:off x="6731273" y="3058054"/>
              <a:ext cx="3857334" cy="3147802"/>
            </a:xfrm>
            <a:prstGeom prst="rect">
              <a:avLst/>
            </a:prstGeom>
            <a:noFill/>
          </p:spPr>
          <p:txBody>
            <a:bodyPr wrap="square">
              <a:spAutoFit/>
            </a:bodyPr>
            <a:lstStyle/>
            <a:p>
              <a:pPr marL="0" marR="0" lvl="0" indent="0" algn="ctr" defTabSz="857250" rtl="0" eaLnBrk="1" fontAlgn="auto" latinLnBrk="0" hangingPunct="1">
                <a:lnSpc>
                  <a:spcPct val="150000"/>
                </a:lnSpc>
                <a:spcBef>
                  <a:spcPts val="0"/>
                </a:spcBef>
                <a:spcAft>
                  <a:spcPts val="938"/>
                </a:spcAft>
                <a:buClrTx/>
                <a:buSzTx/>
                <a:buFontTx/>
                <a:buNone/>
                <a:tabLst/>
                <a:defRPr/>
              </a:pPr>
              <a:r>
                <a:rPr kumimoji="0" lang="en-US" sz="6600" b="1" i="0" u="none" strike="noStrike" kern="1200" cap="none" spc="0" normalizeH="0" baseline="0" noProof="0" dirty="0">
                  <a:ln>
                    <a:noFill/>
                  </a:ln>
                  <a:solidFill>
                    <a:srgbClr val="FF0000"/>
                  </a:solidFill>
                  <a:effectLst/>
                  <a:uLnTx/>
                  <a:uFillTx/>
                  <a:latin typeface="Arial" panose="020B0604020202020204" pitchFamily="34" charset="0"/>
                  <a:ea typeface="Calibri" panose="020F0502020204030204" pitchFamily="34" charset="0"/>
                  <a:cs typeface="Arial" panose="020B0604020202020204" pitchFamily="34" charset="0"/>
                </a:rPr>
                <a:t>KHỞI ĐỘNG</a:t>
              </a:r>
            </a:p>
          </p:txBody>
        </p:sp>
      </p:grpSp>
      <p:pic>
        <p:nvPicPr>
          <p:cNvPr id="22" name="Picture 2">
            <a:extLst>
              <a:ext uri="{FF2B5EF4-FFF2-40B4-BE49-F238E27FC236}">
                <a16:creationId xmlns:a16="http://schemas.microsoft.com/office/drawing/2014/main" id="{B2C1EDFA-C796-402B-8BBA-55FC9FA569FE}"/>
              </a:ext>
            </a:extLst>
          </p:cNvPr>
          <p:cNvPicPr>
            <a:picLocks noChangeAspect="1"/>
          </p:cNvPicPr>
          <p:nvPr/>
        </p:nvPicPr>
        <p:blipFill>
          <a:blip r:embed="rId15"/>
          <a:srcRect/>
          <a:stretch>
            <a:fillRect/>
          </a:stretch>
        </p:blipFill>
        <p:spPr>
          <a:xfrm>
            <a:off x="7050685" y="2133447"/>
            <a:ext cx="4550903" cy="4834957"/>
          </a:xfrm>
          <a:prstGeom prst="rect">
            <a:avLst/>
          </a:prstGeom>
        </p:spPr>
      </p:pic>
    </p:spTree>
    <p:extLst>
      <p:ext uri="{BB962C8B-B14F-4D97-AF65-F5344CB8AC3E}">
        <p14:creationId xmlns:p14="http://schemas.microsoft.com/office/powerpoint/2010/main" val="3506529202"/>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strVal val="#ppt_w+.3"/>
                                          </p:val>
                                        </p:tav>
                                        <p:tav tm="100000">
                                          <p:val>
                                            <p:strVal val="#ppt_w"/>
                                          </p:val>
                                        </p:tav>
                                      </p:tavLst>
                                    </p:anim>
                                    <p:anim calcmode="lin" valueType="num">
                                      <p:cBhvr>
                                        <p:cTn id="8" dur="500" fill="hold"/>
                                        <p:tgtEl>
                                          <p:spTgt spid="22"/>
                                        </p:tgtEl>
                                        <p:attrNameLst>
                                          <p:attrName>ppt_h</p:attrName>
                                        </p:attrNameLst>
                                      </p:cBhvr>
                                      <p:tavLst>
                                        <p:tav tm="0">
                                          <p:val>
                                            <p:strVal val="#ppt_h"/>
                                          </p:val>
                                        </p:tav>
                                        <p:tav tm="100000">
                                          <p:val>
                                            <p:strVal val="#ppt_h"/>
                                          </p:val>
                                        </p:tav>
                                      </p:tavLst>
                                    </p:anim>
                                    <p:animEffect transition="in" filter="fade">
                                      <p:cBhvr>
                                        <p:cTn id="9" dur="500"/>
                                        <p:tgtEl>
                                          <p:spTgt spid="22"/>
                                        </p:tgtEl>
                                      </p:cBhvr>
                                    </p:animEffect>
                                  </p:childTnLst>
                                </p:cTn>
                              </p:par>
                              <p:par>
                                <p:cTn id="10" presetID="50" presetClass="entr" presetSubtype="0" decel="100000" fill="hold" nodeType="with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strVal val="#ppt_w+.3"/>
                                          </p:val>
                                        </p:tav>
                                        <p:tav tm="100000">
                                          <p:val>
                                            <p:strVal val="#ppt_w"/>
                                          </p:val>
                                        </p:tav>
                                      </p:tavLst>
                                    </p:anim>
                                    <p:anim calcmode="lin" valueType="num">
                                      <p:cBhvr>
                                        <p:cTn id="13" dur="500" fill="hold"/>
                                        <p:tgtEl>
                                          <p:spTgt spid="23"/>
                                        </p:tgtEl>
                                        <p:attrNameLst>
                                          <p:attrName>ppt_h</p:attrName>
                                        </p:attrNameLst>
                                      </p:cBhvr>
                                      <p:tavLst>
                                        <p:tav tm="0">
                                          <p:val>
                                            <p:strVal val="#ppt_h"/>
                                          </p:val>
                                        </p:tav>
                                        <p:tav tm="100000">
                                          <p:val>
                                            <p:strVal val="#ppt_h"/>
                                          </p:val>
                                        </p:tav>
                                      </p:tavLst>
                                    </p:anim>
                                    <p:animEffect transition="in" filter="fade">
                                      <p:cBhvr>
                                        <p:cTn id="1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Li_dn_di_y_l_s_tin__mua_nhng_nguyn_liu_lm_nc_chanh_07ff9dd2d2">
            <a:hlinkClick r:id="" action="ppaction://media"/>
            <a:extLst>
              <a:ext uri="{FF2B5EF4-FFF2-40B4-BE49-F238E27FC236}">
                <a16:creationId xmlns:a16="http://schemas.microsoft.com/office/drawing/2014/main" id="{7B6ADAD7-55BD-7070-E6D9-C056C2779517}"/>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27037632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500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288821" y="202174"/>
            <a:ext cx="11577485" cy="6551051"/>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dirty="0">
              <a:ln>
                <a:noFill/>
              </a:ln>
              <a:solidFill>
                <a:srgbClr val="FF0000"/>
              </a:solidFill>
              <a:effectLst/>
              <a:uLnTx/>
              <a:uFillTx/>
              <a:latin typeface="Times New Roman"/>
              <a:ea typeface="+mn-ea"/>
              <a:cs typeface="+mn-cs"/>
            </a:endParaRPr>
          </a:p>
        </p:txBody>
      </p:sp>
      <p:grpSp>
        <p:nvGrpSpPr>
          <p:cNvPr id="9" name="Google Shape;4386;p6">
            <a:extLst>
              <a:ext uri="{FF2B5EF4-FFF2-40B4-BE49-F238E27FC236}">
                <a16:creationId xmlns:a16="http://schemas.microsoft.com/office/drawing/2014/main" id="{AD227C22-3F60-4C42-B63B-47A45A98C201}"/>
              </a:ext>
            </a:extLst>
          </p:cNvPr>
          <p:cNvGrpSpPr/>
          <p:nvPr/>
        </p:nvGrpSpPr>
        <p:grpSpPr>
          <a:xfrm>
            <a:off x="716517" y="416321"/>
            <a:ext cx="10732533" cy="1384954"/>
            <a:chOff x="1912267" y="1496635"/>
            <a:chExt cx="10732533" cy="1384954"/>
          </a:xfrm>
        </p:grpSpPr>
        <p:sp>
          <p:nvSpPr>
            <p:cNvPr id="10" name="Google Shape;4387;p6">
              <a:extLst>
                <a:ext uri="{FF2B5EF4-FFF2-40B4-BE49-F238E27FC236}">
                  <a16:creationId xmlns:a16="http://schemas.microsoft.com/office/drawing/2014/main" id="{6313F4FF-07CA-4BEB-91DE-65167B0F3ED3}"/>
                </a:ext>
              </a:extLst>
            </p:cNvPr>
            <p:cNvSpPr txBox="1"/>
            <p:nvPr/>
          </p:nvSpPr>
          <p:spPr>
            <a:xfrm>
              <a:off x="2482855" y="1496635"/>
              <a:ext cx="10161945" cy="1384954"/>
            </a:xfrm>
            <a:prstGeom prst="rect">
              <a:avLst/>
            </a:prstGeom>
            <a:noFill/>
            <a:ln>
              <a:noFill/>
            </a:ln>
          </p:spPr>
          <p:txBody>
            <a:bodyPr spcFirstLastPara="1" wrap="square" lIns="91425" tIns="45700" rIns="91425" bIns="45700" anchor="t" anchorCtr="0">
              <a:spAutoFit/>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2800" b="1" i="0" u="none" strike="noStrike" kern="0" cap="none" spc="0" normalizeH="0" baseline="0" noProof="0" dirty="0">
                  <a:ln>
                    <a:noFill/>
                  </a:ln>
                  <a:solidFill>
                    <a:srgbClr val="000000"/>
                  </a:solidFill>
                  <a:effectLst/>
                  <a:uLnTx/>
                  <a:uFillTx/>
                  <a:latin typeface="Calibri" panose="020F0502020204030204" pitchFamily="34" charset="0"/>
                  <a:ea typeface="Arial"/>
                  <a:cs typeface="Calibri" panose="020F0502020204030204" pitchFamily="34" charset="0"/>
                  <a:sym typeface="Arial"/>
                </a:rPr>
                <a:t>Trong hội chợ do nhà trường tổ chức, Nam và Mai làm nước chanh để bán lấy tiền ủng hộ quỹ từ thiện. Dưới đây là số tiền để mua những nguyên liệu làm nước chanh của các bạn ấy.</a:t>
              </a:r>
            </a:p>
          </p:txBody>
        </p:sp>
        <p:sp>
          <p:nvSpPr>
            <p:cNvPr id="11" name="Google Shape;4388;p6">
              <a:extLst>
                <a:ext uri="{FF2B5EF4-FFF2-40B4-BE49-F238E27FC236}">
                  <a16:creationId xmlns:a16="http://schemas.microsoft.com/office/drawing/2014/main" id="{415C9FFE-4399-4CDA-99B1-D8993ADA62F8}"/>
                </a:ext>
              </a:extLst>
            </p:cNvPr>
            <p:cNvSpPr/>
            <p:nvPr/>
          </p:nvSpPr>
          <p:spPr>
            <a:xfrm>
              <a:off x="1912267" y="1534486"/>
              <a:ext cx="570588" cy="570588"/>
            </a:xfrm>
            <a:prstGeom prst="ellipse">
              <a:avLst/>
            </a:prstGeom>
            <a:solidFill>
              <a:srgbClr val="AA2668"/>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4000" b="1" i="0" u="none" strike="noStrike" kern="0" cap="none" spc="0" normalizeH="0" baseline="0" noProof="0" dirty="0">
                  <a:ln>
                    <a:noFill/>
                  </a:ln>
                  <a:solidFill>
                    <a:srgbClr val="FFFFFF"/>
                  </a:solidFill>
                  <a:effectLst/>
                  <a:uLnTx/>
                  <a:uFillTx/>
                  <a:latin typeface="Arial"/>
                  <a:ea typeface="Arial"/>
                  <a:cs typeface="Arial"/>
                  <a:sym typeface="Arial"/>
                </a:rPr>
                <a:t>3</a:t>
              </a:r>
              <a:endParaRPr kumimoji="0" sz="2000" b="0" i="0" u="none" strike="noStrike" kern="0" cap="none" spc="0" normalizeH="0" baseline="0" noProof="0" dirty="0">
                <a:ln>
                  <a:noFill/>
                </a:ln>
                <a:solidFill>
                  <a:srgbClr val="000000"/>
                </a:solidFill>
                <a:effectLst/>
                <a:uLnTx/>
                <a:uFillTx/>
                <a:latin typeface="Arial"/>
                <a:ea typeface="+mn-ea"/>
                <a:cs typeface="Arial"/>
                <a:sym typeface="Arial"/>
              </a:endParaRPr>
            </a:p>
          </p:txBody>
        </p:sp>
      </p:grpSp>
      <p:pic>
        <p:nvPicPr>
          <p:cNvPr id="5" name="Picture 4">
            <a:extLst>
              <a:ext uri="{FF2B5EF4-FFF2-40B4-BE49-F238E27FC236}">
                <a16:creationId xmlns:a16="http://schemas.microsoft.com/office/drawing/2014/main" id="{3E482079-9B6C-CE02-869D-D0A1C22CB462}"/>
              </a:ext>
            </a:extLst>
          </p:cNvPr>
          <p:cNvPicPr>
            <a:picLocks noChangeAspect="1"/>
          </p:cNvPicPr>
          <p:nvPr/>
        </p:nvPicPr>
        <p:blipFill>
          <a:blip r:embed="rId3">
            <a:extLst>
              <a:ext uri="{BEBA8EAE-BF5A-486C-A8C5-ECC9F3942E4B}">
                <a14:imgProps xmlns:a14="http://schemas.microsoft.com/office/drawing/2010/main">
                  <a14:imgLayer r:embed="rId4">
                    <a14:imgEffect>
                      <a14:saturation sat="400000"/>
                    </a14:imgEffect>
                  </a14:imgLayer>
                </a14:imgProps>
              </a:ext>
            </a:extLst>
          </a:blip>
          <a:stretch>
            <a:fillRect/>
          </a:stretch>
        </p:blipFill>
        <p:spPr>
          <a:xfrm>
            <a:off x="1366837" y="1890712"/>
            <a:ext cx="9344025" cy="2505075"/>
          </a:xfrm>
          <a:prstGeom prst="rect">
            <a:avLst/>
          </a:prstGeom>
        </p:spPr>
      </p:pic>
      <p:sp>
        <p:nvSpPr>
          <p:cNvPr id="6" name="TextBox 5">
            <a:extLst>
              <a:ext uri="{FF2B5EF4-FFF2-40B4-BE49-F238E27FC236}">
                <a16:creationId xmlns:a16="http://schemas.microsoft.com/office/drawing/2014/main" id="{F1A2D246-D8FE-3A5C-B605-F56D47DB907C}"/>
              </a:ext>
            </a:extLst>
          </p:cNvPr>
          <p:cNvSpPr txBox="1"/>
          <p:nvPr/>
        </p:nvSpPr>
        <p:spPr>
          <a:xfrm>
            <a:off x="923925" y="4476750"/>
            <a:ext cx="10572750" cy="523220"/>
          </a:xfrm>
          <a:prstGeom prst="rect">
            <a:avLst/>
          </a:prstGeom>
          <a:noFill/>
        </p:spPr>
        <p:txBody>
          <a:bodyPr wrap="square" rtlCol="0">
            <a:spAutoFit/>
          </a:bodyPr>
          <a:lstStyle/>
          <a:p>
            <a:r>
              <a:rPr lang="en-US" sz="2800" b="1" i="0" dirty="0">
                <a:solidFill>
                  <a:srgbClr val="000000"/>
                </a:solidFill>
                <a:effectLst/>
                <a:latin typeface="Calibri" panose="020F0502020204030204" pitchFamily="34" charset="0"/>
                <a:cs typeface="Calibri" panose="020F0502020204030204" pitchFamily="34" charset="0"/>
              </a:rPr>
              <a:t>a) </a:t>
            </a:r>
            <a:r>
              <a:rPr lang="en-US" sz="2800" b="1" i="0" dirty="0" err="1">
                <a:solidFill>
                  <a:srgbClr val="000000"/>
                </a:solidFill>
                <a:effectLst/>
                <a:latin typeface="Calibri" panose="020F0502020204030204" pitchFamily="34" charset="0"/>
                <a:cs typeface="Calibri" panose="020F0502020204030204" pitchFamily="34" charset="0"/>
              </a:rPr>
              <a:t>Hỏi</a:t>
            </a:r>
            <a:r>
              <a:rPr lang="en-US" sz="2800" b="1" i="0" dirty="0">
                <a:solidFill>
                  <a:srgbClr val="000000"/>
                </a:solidFill>
                <a:effectLst/>
                <a:latin typeface="Calibri" panose="020F0502020204030204" pitchFamily="34" charset="0"/>
                <a:cs typeface="Calibri" panose="020F0502020204030204" pitchFamily="34" charset="0"/>
              </a:rPr>
              <a:t> Nam </a:t>
            </a:r>
            <a:r>
              <a:rPr lang="en-US" sz="2800" b="1" i="0" dirty="0" err="1">
                <a:solidFill>
                  <a:srgbClr val="000000"/>
                </a:solidFill>
                <a:effectLst/>
                <a:latin typeface="Calibri" panose="020F0502020204030204" pitchFamily="34" charset="0"/>
                <a:cs typeface="Calibri" panose="020F0502020204030204" pitchFamily="34" charset="0"/>
              </a:rPr>
              <a:t>và</a:t>
            </a:r>
            <a:r>
              <a:rPr lang="en-US" sz="2800" b="1" i="0" dirty="0">
                <a:solidFill>
                  <a:srgbClr val="000000"/>
                </a:solidFill>
                <a:effectLst/>
                <a:latin typeface="Calibri" panose="020F0502020204030204" pitchFamily="34" charset="0"/>
                <a:cs typeface="Calibri" panose="020F0502020204030204" pitchFamily="34" charset="0"/>
              </a:rPr>
              <a:t> Mai </a:t>
            </a:r>
            <a:r>
              <a:rPr lang="en-US" sz="2800" b="1" i="0" dirty="0" err="1">
                <a:solidFill>
                  <a:srgbClr val="000000"/>
                </a:solidFill>
                <a:effectLst/>
                <a:latin typeface="Calibri" panose="020F0502020204030204" pitchFamily="34" charset="0"/>
                <a:cs typeface="Calibri" panose="020F0502020204030204" pitchFamily="34" charset="0"/>
              </a:rPr>
              <a:t>cần</a:t>
            </a:r>
            <a:r>
              <a:rPr lang="en-US" sz="2800" b="1" i="0" dirty="0">
                <a:solidFill>
                  <a:srgbClr val="000000"/>
                </a:solidFill>
                <a:effectLst/>
                <a:latin typeface="Calibri" panose="020F0502020204030204" pitchFamily="34" charset="0"/>
                <a:cs typeface="Calibri" panose="020F0502020204030204" pitchFamily="34" charset="0"/>
              </a:rPr>
              <a:t> bao </a:t>
            </a:r>
            <a:r>
              <a:rPr lang="en-US" sz="2800" b="1" i="0" dirty="0" err="1">
                <a:solidFill>
                  <a:srgbClr val="000000"/>
                </a:solidFill>
                <a:effectLst/>
                <a:latin typeface="Calibri" panose="020F0502020204030204" pitchFamily="34" charset="0"/>
                <a:cs typeface="Calibri" panose="020F0502020204030204" pitchFamily="34" charset="0"/>
              </a:rPr>
              <a:t>nhiêu</a:t>
            </a:r>
            <a:r>
              <a:rPr lang="en-US" sz="2800" b="1" i="0" dirty="0">
                <a:solidFill>
                  <a:srgbClr val="000000"/>
                </a:solidFill>
                <a:effectLst/>
                <a:latin typeface="Calibri" panose="020F0502020204030204" pitchFamily="34" charset="0"/>
                <a:cs typeface="Calibri" panose="020F0502020204030204" pitchFamily="34" charset="0"/>
              </a:rPr>
              <a:t> </a:t>
            </a:r>
            <a:r>
              <a:rPr lang="en-US" sz="2800" b="1" i="0" dirty="0" err="1">
                <a:solidFill>
                  <a:srgbClr val="000000"/>
                </a:solidFill>
                <a:effectLst/>
                <a:latin typeface="Calibri" panose="020F0502020204030204" pitchFamily="34" charset="0"/>
                <a:cs typeface="Calibri" panose="020F0502020204030204" pitchFamily="34" charset="0"/>
              </a:rPr>
              <a:t>tiền</a:t>
            </a:r>
            <a:r>
              <a:rPr lang="en-US" sz="2800" b="1" i="0" dirty="0">
                <a:solidFill>
                  <a:srgbClr val="000000"/>
                </a:solidFill>
                <a:effectLst/>
                <a:latin typeface="Calibri" panose="020F0502020204030204" pitchFamily="34" charset="0"/>
                <a:cs typeface="Calibri" panose="020F0502020204030204" pitchFamily="34" charset="0"/>
              </a:rPr>
              <a:t> </a:t>
            </a:r>
            <a:r>
              <a:rPr lang="en-US" sz="2800" b="1" i="0" dirty="0" err="1">
                <a:solidFill>
                  <a:srgbClr val="000000"/>
                </a:solidFill>
                <a:effectLst/>
                <a:latin typeface="Calibri" panose="020F0502020204030204" pitchFamily="34" charset="0"/>
                <a:cs typeface="Calibri" panose="020F0502020204030204" pitchFamily="34" charset="0"/>
              </a:rPr>
              <a:t>để</a:t>
            </a:r>
            <a:r>
              <a:rPr lang="en-US" sz="2800" b="1" i="0" dirty="0">
                <a:solidFill>
                  <a:srgbClr val="000000"/>
                </a:solidFill>
                <a:effectLst/>
                <a:latin typeface="Calibri" panose="020F0502020204030204" pitchFamily="34" charset="0"/>
                <a:cs typeface="Calibri" panose="020F0502020204030204" pitchFamily="34" charset="0"/>
              </a:rPr>
              <a:t> </a:t>
            </a:r>
            <a:r>
              <a:rPr lang="en-US" sz="2800" b="1" i="0" dirty="0" err="1">
                <a:solidFill>
                  <a:srgbClr val="000000"/>
                </a:solidFill>
                <a:effectLst/>
                <a:latin typeface="Calibri" panose="020F0502020204030204" pitchFamily="34" charset="0"/>
                <a:cs typeface="Calibri" panose="020F0502020204030204" pitchFamily="34" charset="0"/>
              </a:rPr>
              <a:t>mua</a:t>
            </a:r>
            <a:r>
              <a:rPr lang="en-US" sz="2800" b="1" i="0" dirty="0">
                <a:solidFill>
                  <a:srgbClr val="000000"/>
                </a:solidFill>
                <a:effectLst/>
                <a:latin typeface="Calibri" panose="020F0502020204030204" pitchFamily="34" charset="0"/>
                <a:cs typeface="Calibri" panose="020F0502020204030204" pitchFamily="34" charset="0"/>
              </a:rPr>
              <a:t> </a:t>
            </a:r>
            <a:r>
              <a:rPr lang="en-US" sz="2800" b="1" i="0" dirty="0" err="1">
                <a:solidFill>
                  <a:srgbClr val="000000"/>
                </a:solidFill>
                <a:effectLst/>
                <a:latin typeface="Calibri" panose="020F0502020204030204" pitchFamily="34" charset="0"/>
                <a:cs typeface="Calibri" panose="020F0502020204030204" pitchFamily="34" charset="0"/>
              </a:rPr>
              <a:t>số</a:t>
            </a:r>
            <a:r>
              <a:rPr lang="en-US" sz="2800" b="1" i="0" dirty="0">
                <a:solidFill>
                  <a:srgbClr val="000000"/>
                </a:solidFill>
                <a:effectLst/>
                <a:latin typeface="Calibri" panose="020F0502020204030204" pitchFamily="34" charset="0"/>
                <a:cs typeface="Calibri" panose="020F0502020204030204" pitchFamily="34" charset="0"/>
              </a:rPr>
              <a:t> </a:t>
            </a:r>
            <a:r>
              <a:rPr lang="en-US" sz="2800" b="1" i="0" dirty="0" err="1">
                <a:solidFill>
                  <a:srgbClr val="000000"/>
                </a:solidFill>
                <a:effectLst/>
                <a:latin typeface="Calibri" panose="020F0502020204030204" pitchFamily="34" charset="0"/>
                <a:cs typeface="Calibri" panose="020F0502020204030204" pitchFamily="34" charset="0"/>
              </a:rPr>
              <a:t>nguyên</a:t>
            </a:r>
            <a:r>
              <a:rPr lang="en-US" sz="2800" b="1" i="0" dirty="0">
                <a:solidFill>
                  <a:srgbClr val="000000"/>
                </a:solidFill>
                <a:effectLst/>
                <a:latin typeface="Calibri" panose="020F0502020204030204" pitchFamily="34" charset="0"/>
                <a:cs typeface="Calibri" panose="020F0502020204030204" pitchFamily="34" charset="0"/>
              </a:rPr>
              <a:t> </a:t>
            </a:r>
            <a:r>
              <a:rPr lang="en-US" sz="2800" b="1" i="0" dirty="0" err="1">
                <a:solidFill>
                  <a:srgbClr val="000000"/>
                </a:solidFill>
                <a:effectLst/>
                <a:latin typeface="Calibri" panose="020F0502020204030204" pitchFamily="34" charset="0"/>
                <a:cs typeface="Calibri" panose="020F0502020204030204" pitchFamily="34" charset="0"/>
              </a:rPr>
              <a:t>liệu</a:t>
            </a:r>
            <a:r>
              <a:rPr lang="en-US" sz="2800" b="1" i="0" dirty="0">
                <a:solidFill>
                  <a:srgbClr val="000000"/>
                </a:solidFill>
                <a:effectLst/>
                <a:latin typeface="Calibri" panose="020F0502020204030204" pitchFamily="34" charset="0"/>
                <a:cs typeface="Calibri" panose="020F0502020204030204" pitchFamily="34" charset="0"/>
              </a:rPr>
              <a:t> </a:t>
            </a:r>
            <a:r>
              <a:rPr lang="en-US" sz="2800" b="1" i="0" dirty="0" err="1">
                <a:solidFill>
                  <a:srgbClr val="000000"/>
                </a:solidFill>
                <a:effectLst/>
                <a:latin typeface="Calibri" panose="020F0502020204030204" pitchFamily="34" charset="0"/>
                <a:cs typeface="Calibri" panose="020F0502020204030204" pitchFamily="34" charset="0"/>
              </a:rPr>
              <a:t>trên</a:t>
            </a:r>
            <a:r>
              <a:rPr lang="en-US" sz="2800" b="1" i="0" dirty="0">
                <a:solidFill>
                  <a:srgbClr val="000000"/>
                </a:solidFill>
                <a:effectLst/>
                <a:latin typeface="Calibri" panose="020F0502020204030204" pitchFamily="34" charset="0"/>
                <a:cs typeface="Calibri" panose="020F0502020204030204" pitchFamily="34" charset="0"/>
              </a:rPr>
              <a:t>?</a:t>
            </a:r>
            <a:endParaRPr lang="en-US" sz="2800" b="1" dirty="0">
              <a:latin typeface="Calibri" panose="020F0502020204030204" pitchFamily="34" charset="0"/>
              <a:cs typeface="Calibri" panose="020F0502020204030204" pitchFamily="34" charset="0"/>
            </a:endParaRPr>
          </a:p>
        </p:txBody>
      </p:sp>
      <p:sp>
        <p:nvSpPr>
          <p:cNvPr id="8" name="TextBox 7">
            <a:extLst>
              <a:ext uri="{FF2B5EF4-FFF2-40B4-BE49-F238E27FC236}">
                <a16:creationId xmlns:a16="http://schemas.microsoft.com/office/drawing/2014/main" id="{C528BEE2-8E65-B3F0-9D61-2183CDB2AED0}"/>
              </a:ext>
            </a:extLst>
          </p:cNvPr>
          <p:cNvSpPr txBox="1"/>
          <p:nvPr/>
        </p:nvSpPr>
        <p:spPr>
          <a:xfrm>
            <a:off x="1743075" y="5076825"/>
            <a:ext cx="8315325" cy="1077218"/>
          </a:xfrm>
          <a:prstGeom prst="rect">
            <a:avLst/>
          </a:prstGeom>
          <a:noFill/>
        </p:spPr>
        <p:txBody>
          <a:bodyPr wrap="square" rtlCol="0">
            <a:spAutoFit/>
          </a:bodyPr>
          <a:lstStyle/>
          <a:p>
            <a:pPr algn="ctr"/>
            <a:r>
              <a:rPr lang="en-US" sz="3200" b="1" dirty="0" err="1">
                <a:solidFill>
                  <a:srgbClr val="FF0000"/>
                </a:solidFill>
                <a:latin typeface="Calibri" panose="020F0502020204030204" pitchFamily="34" charset="0"/>
                <a:cs typeface="Calibri" panose="020F0502020204030204" pitchFamily="34" charset="0"/>
              </a:rPr>
              <a:t>Số</a:t>
            </a:r>
            <a:r>
              <a:rPr lang="en-US" sz="3200" b="1" dirty="0">
                <a:solidFill>
                  <a:srgbClr val="FF0000"/>
                </a:solidFill>
                <a:latin typeface="Calibri" panose="020F0502020204030204" pitchFamily="34" charset="0"/>
                <a:cs typeface="Calibri" panose="020F0502020204030204" pitchFamily="34" charset="0"/>
              </a:rPr>
              <a:t> </a:t>
            </a:r>
            <a:r>
              <a:rPr lang="en-US" sz="3200" b="1" dirty="0" err="1">
                <a:solidFill>
                  <a:srgbClr val="FF0000"/>
                </a:solidFill>
                <a:latin typeface="Calibri" panose="020F0502020204030204" pitchFamily="34" charset="0"/>
                <a:cs typeface="Calibri" panose="020F0502020204030204" pitchFamily="34" charset="0"/>
              </a:rPr>
              <a:t>tiền</a:t>
            </a:r>
            <a:r>
              <a:rPr lang="en-US" sz="3200" b="1" dirty="0">
                <a:solidFill>
                  <a:srgbClr val="FF0000"/>
                </a:solidFill>
                <a:latin typeface="Calibri" panose="020F0502020204030204" pitchFamily="34" charset="0"/>
                <a:cs typeface="Calibri" panose="020F0502020204030204" pitchFamily="34" charset="0"/>
              </a:rPr>
              <a:t> Nam </a:t>
            </a:r>
            <a:r>
              <a:rPr lang="en-US" sz="3200" b="1" dirty="0" err="1">
                <a:solidFill>
                  <a:srgbClr val="FF0000"/>
                </a:solidFill>
                <a:latin typeface="Calibri" panose="020F0502020204030204" pitchFamily="34" charset="0"/>
                <a:cs typeface="Calibri" panose="020F0502020204030204" pitchFamily="34" charset="0"/>
              </a:rPr>
              <a:t>và</a:t>
            </a:r>
            <a:r>
              <a:rPr lang="en-US" sz="3200" b="1" dirty="0">
                <a:solidFill>
                  <a:srgbClr val="FF0000"/>
                </a:solidFill>
                <a:latin typeface="Calibri" panose="020F0502020204030204" pitchFamily="34" charset="0"/>
                <a:cs typeface="Calibri" panose="020F0502020204030204" pitchFamily="34" charset="0"/>
              </a:rPr>
              <a:t> Mai </a:t>
            </a:r>
            <a:r>
              <a:rPr lang="en-US" sz="3200" b="1" dirty="0" err="1">
                <a:solidFill>
                  <a:srgbClr val="FF0000"/>
                </a:solidFill>
                <a:latin typeface="Calibri" panose="020F0502020204030204" pitchFamily="34" charset="0"/>
                <a:cs typeface="Calibri" panose="020F0502020204030204" pitchFamily="34" charset="0"/>
              </a:rPr>
              <a:t>cần</a:t>
            </a:r>
            <a:r>
              <a:rPr lang="en-US" sz="3200" b="1" dirty="0">
                <a:solidFill>
                  <a:srgbClr val="FF0000"/>
                </a:solidFill>
                <a:latin typeface="Calibri" panose="020F0502020204030204" pitchFamily="34" charset="0"/>
                <a:cs typeface="Calibri" panose="020F0502020204030204" pitchFamily="34" charset="0"/>
              </a:rPr>
              <a:t> </a:t>
            </a:r>
            <a:r>
              <a:rPr lang="en-US" sz="3200" b="1" dirty="0" err="1">
                <a:solidFill>
                  <a:srgbClr val="FF0000"/>
                </a:solidFill>
                <a:latin typeface="Calibri" panose="020F0502020204030204" pitchFamily="34" charset="0"/>
                <a:cs typeface="Calibri" panose="020F0502020204030204" pitchFamily="34" charset="0"/>
              </a:rPr>
              <a:t>để</a:t>
            </a:r>
            <a:r>
              <a:rPr lang="en-US" sz="3200" b="1" dirty="0">
                <a:solidFill>
                  <a:srgbClr val="FF0000"/>
                </a:solidFill>
                <a:latin typeface="Calibri" panose="020F0502020204030204" pitchFamily="34" charset="0"/>
                <a:cs typeface="Calibri" panose="020F0502020204030204" pitchFamily="34" charset="0"/>
              </a:rPr>
              <a:t> </a:t>
            </a:r>
            <a:r>
              <a:rPr lang="en-US" sz="3200" b="1" dirty="0" err="1">
                <a:solidFill>
                  <a:srgbClr val="FF0000"/>
                </a:solidFill>
                <a:latin typeface="Calibri" panose="020F0502020204030204" pitchFamily="34" charset="0"/>
                <a:cs typeface="Calibri" panose="020F0502020204030204" pitchFamily="34" charset="0"/>
              </a:rPr>
              <a:t>nguyên</a:t>
            </a:r>
            <a:r>
              <a:rPr lang="en-US" sz="3200" b="1" dirty="0">
                <a:solidFill>
                  <a:srgbClr val="FF0000"/>
                </a:solidFill>
                <a:latin typeface="Calibri" panose="020F0502020204030204" pitchFamily="34" charset="0"/>
                <a:cs typeface="Calibri" panose="020F0502020204030204" pitchFamily="34" charset="0"/>
              </a:rPr>
              <a:t> </a:t>
            </a:r>
            <a:r>
              <a:rPr lang="en-US" sz="3200" b="1" dirty="0" err="1">
                <a:solidFill>
                  <a:srgbClr val="FF0000"/>
                </a:solidFill>
                <a:latin typeface="Calibri" panose="020F0502020204030204" pitchFamily="34" charset="0"/>
                <a:cs typeface="Calibri" panose="020F0502020204030204" pitchFamily="34" charset="0"/>
              </a:rPr>
              <a:t>vật</a:t>
            </a:r>
            <a:r>
              <a:rPr lang="en-US" sz="3200" b="1" dirty="0">
                <a:solidFill>
                  <a:srgbClr val="FF0000"/>
                </a:solidFill>
                <a:latin typeface="Calibri" panose="020F0502020204030204" pitchFamily="34" charset="0"/>
                <a:cs typeface="Calibri" panose="020F0502020204030204" pitchFamily="34" charset="0"/>
              </a:rPr>
              <a:t> </a:t>
            </a:r>
            <a:r>
              <a:rPr lang="en-US" sz="3200" b="1" dirty="0" err="1">
                <a:solidFill>
                  <a:srgbClr val="FF0000"/>
                </a:solidFill>
                <a:latin typeface="Calibri" panose="020F0502020204030204" pitchFamily="34" charset="0"/>
                <a:cs typeface="Calibri" panose="020F0502020204030204" pitchFamily="34" charset="0"/>
              </a:rPr>
              <a:t>liệu</a:t>
            </a:r>
            <a:r>
              <a:rPr lang="en-US" sz="3200" b="1" dirty="0">
                <a:solidFill>
                  <a:srgbClr val="FF0000"/>
                </a:solidFill>
                <a:latin typeface="Calibri" panose="020F0502020204030204" pitchFamily="34" charset="0"/>
                <a:cs typeface="Calibri" panose="020F0502020204030204" pitchFamily="34" charset="0"/>
              </a:rPr>
              <a:t> </a:t>
            </a:r>
            <a:r>
              <a:rPr lang="en-US" sz="3200" b="1" dirty="0" err="1">
                <a:solidFill>
                  <a:srgbClr val="FF0000"/>
                </a:solidFill>
                <a:latin typeface="Calibri" panose="020F0502020204030204" pitchFamily="34" charset="0"/>
                <a:cs typeface="Calibri" panose="020F0502020204030204" pitchFamily="34" charset="0"/>
              </a:rPr>
              <a:t>là</a:t>
            </a:r>
            <a:r>
              <a:rPr lang="en-US" sz="3200" b="1" dirty="0">
                <a:solidFill>
                  <a:srgbClr val="FF0000"/>
                </a:solidFill>
                <a:latin typeface="Calibri" panose="020F0502020204030204" pitchFamily="34" charset="0"/>
                <a:cs typeface="Calibri" panose="020F0502020204030204" pitchFamily="34" charset="0"/>
              </a:rPr>
              <a:t> :</a:t>
            </a:r>
          </a:p>
          <a:p>
            <a:pPr algn="ctr"/>
            <a:r>
              <a:rPr lang="en-US" sz="3200" b="1" dirty="0">
                <a:solidFill>
                  <a:srgbClr val="FF0000"/>
                </a:solidFill>
                <a:latin typeface="Calibri" panose="020F0502020204030204" pitchFamily="34" charset="0"/>
                <a:cs typeface="Calibri" panose="020F0502020204030204" pitchFamily="34" charset="0"/>
              </a:rPr>
              <a:t>20 000 +14 000 + 10 000 = 44 000 (</a:t>
            </a:r>
            <a:r>
              <a:rPr lang="en-US" sz="3200" b="1" dirty="0" err="1">
                <a:solidFill>
                  <a:srgbClr val="FF0000"/>
                </a:solidFill>
                <a:latin typeface="Calibri" panose="020F0502020204030204" pitchFamily="34" charset="0"/>
                <a:cs typeface="Calibri" panose="020F0502020204030204" pitchFamily="34" charset="0"/>
              </a:rPr>
              <a:t>đồng</a:t>
            </a:r>
            <a:r>
              <a:rPr lang="en-US" sz="3200" b="1" dirty="0">
                <a:solidFill>
                  <a:srgbClr val="FF0000"/>
                </a:solidFill>
                <a:latin typeface="Calibri" panose="020F0502020204030204" pitchFamily="34" charset="0"/>
                <a:cs typeface="Calibri" panose="020F0502020204030204" pitchFamily="34" charset="0"/>
              </a:rPr>
              <a:t>)</a:t>
            </a:r>
          </a:p>
        </p:txBody>
      </p:sp>
      <p:sp>
        <p:nvSpPr>
          <p:cNvPr id="12" name="TextBox 11">
            <a:extLst>
              <a:ext uri="{FF2B5EF4-FFF2-40B4-BE49-F238E27FC236}">
                <a16:creationId xmlns:a16="http://schemas.microsoft.com/office/drawing/2014/main" id="{4C80BC93-65C6-150A-28A2-7A6452D6A1C4}"/>
              </a:ext>
            </a:extLst>
          </p:cNvPr>
          <p:cNvSpPr txBox="1"/>
          <p:nvPr/>
        </p:nvSpPr>
        <p:spPr>
          <a:xfrm>
            <a:off x="3200400" y="6057007"/>
            <a:ext cx="8315325" cy="584775"/>
          </a:xfrm>
          <a:prstGeom prst="rect">
            <a:avLst/>
          </a:prstGeom>
          <a:noFill/>
        </p:spPr>
        <p:txBody>
          <a:bodyPr wrap="square" rtlCol="0">
            <a:spAutoFit/>
          </a:bodyPr>
          <a:lstStyle/>
          <a:p>
            <a:pPr algn="ctr"/>
            <a:r>
              <a:rPr lang="en-US" sz="3200" b="1" dirty="0" err="1">
                <a:solidFill>
                  <a:srgbClr val="FF0000"/>
                </a:solidFill>
                <a:latin typeface="Calibri" panose="020F0502020204030204" pitchFamily="34" charset="0"/>
                <a:cs typeface="Calibri" panose="020F0502020204030204" pitchFamily="34" charset="0"/>
              </a:rPr>
              <a:t>Đáp</a:t>
            </a:r>
            <a:r>
              <a:rPr lang="en-US" sz="3200" b="1" dirty="0">
                <a:solidFill>
                  <a:srgbClr val="FF0000"/>
                </a:solidFill>
                <a:latin typeface="Calibri" panose="020F0502020204030204" pitchFamily="34" charset="0"/>
                <a:cs typeface="Calibri" panose="020F0502020204030204" pitchFamily="34" charset="0"/>
              </a:rPr>
              <a:t> </a:t>
            </a:r>
            <a:r>
              <a:rPr lang="en-US" sz="3200" b="1" dirty="0" err="1">
                <a:solidFill>
                  <a:srgbClr val="FF0000"/>
                </a:solidFill>
                <a:latin typeface="Calibri" panose="020F0502020204030204" pitchFamily="34" charset="0"/>
                <a:cs typeface="Calibri" panose="020F0502020204030204" pitchFamily="34" charset="0"/>
              </a:rPr>
              <a:t>số</a:t>
            </a:r>
            <a:r>
              <a:rPr lang="en-US" sz="3200" b="1" dirty="0">
                <a:solidFill>
                  <a:srgbClr val="FF0000"/>
                </a:solidFill>
                <a:latin typeface="Calibri" panose="020F0502020204030204" pitchFamily="34" charset="0"/>
                <a:cs typeface="Calibri" panose="020F0502020204030204" pitchFamily="34" charset="0"/>
              </a:rPr>
              <a:t>: 44 000 </a:t>
            </a:r>
            <a:r>
              <a:rPr lang="en-US" sz="3200" b="1" dirty="0" err="1">
                <a:solidFill>
                  <a:srgbClr val="FF0000"/>
                </a:solidFill>
                <a:latin typeface="Calibri" panose="020F0502020204030204" pitchFamily="34" charset="0"/>
                <a:cs typeface="Calibri" panose="020F0502020204030204" pitchFamily="34" charset="0"/>
              </a:rPr>
              <a:t>đồng</a:t>
            </a:r>
            <a:endParaRPr lang="en-US" sz="3200" b="1" dirty="0">
              <a:solidFill>
                <a:srgbClr val="FF0000"/>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52480788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barn(inVertical)">
                                      <p:cBhvr>
                                        <p:cTn id="12" dur="500"/>
                                        <p:tgtEl>
                                          <p:spTgt spid="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ppt_x"/>
                                          </p:val>
                                        </p:tav>
                                        <p:tav tm="100000">
                                          <p:val>
                                            <p:strVal val="#ppt_x"/>
                                          </p:val>
                                        </p:tav>
                                      </p:tavLst>
                                    </p:anim>
                                    <p:anim calcmode="lin" valueType="num">
                                      <p:cBhvr additive="base">
                                        <p:cTn id="1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barn(inVertical)">
                                      <p:cBhvr>
                                        <p:cTn id="2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288821" y="202174"/>
            <a:ext cx="11577485" cy="6551051"/>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dirty="0">
              <a:ln>
                <a:noFill/>
              </a:ln>
              <a:solidFill>
                <a:srgbClr val="FF0000"/>
              </a:solidFill>
              <a:effectLst/>
              <a:uLnTx/>
              <a:uFillTx/>
              <a:latin typeface="Times New Roman"/>
              <a:ea typeface="+mn-ea"/>
              <a:cs typeface="+mn-cs"/>
            </a:endParaRPr>
          </a:p>
        </p:txBody>
      </p:sp>
      <p:sp>
        <p:nvSpPr>
          <p:cNvPr id="11" name="Google Shape;4388;p6">
            <a:extLst>
              <a:ext uri="{FF2B5EF4-FFF2-40B4-BE49-F238E27FC236}">
                <a16:creationId xmlns:a16="http://schemas.microsoft.com/office/drawing/2014/main" id="{415C9FFE-4399-4CDA-99B1-D8993ADA62F8}"/>
              </a:ext>
            </a:extLst>
          </p:cNvPr>
          <p:cNvSpPr/>
          <p:nvPr/>
        </p:nvSpPr>
        <p:spPr>
          <a:xfrm>
            <a:off x="716517" y="454172"/>
            <a:ext cx="570588" cy="570588"/>
          </a:xfrm>
          <a:prstGeom prst="ellipse">
            <a:avLst/>
          </a:prstGeom>
          <a:solidFill>
            <a:srgbClr val="AA2668"/>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4000" b="1" i="0" u="none" strike="noStrike" kern="0" cap="none" spc="0" normalizeH="0" baseline="0" noProof="0" dirty="0">
                <a:ln>
                  <a:noFill/>
                </a:ln>
                <a:solidFill>
                  <a:srgbClr val="FFFFFF"/>
                </a:solidFill>
                <a:effectLst/>
                <a:uLnTx/>
                <a:uFillTx/>
                <a:latin typeface="Arial"/>
                <a:ea typeface="Arial"/>
                <a:cs typeface="Arial"/>
                <a:sym typeface="Arial"/>
              </a:rPr>
              <a:t>3</a:t>
            </a:r>
            <a:endParaRPr kumimoji="0" sz="2000" b="0" i="0" u="none" strike="noStrike" kern="0" cap="none" spc="0" normalizeH="0" baseline="0" noProof="0" dirty="0">
              <a:ln>
                <a:noFill/>
              </a:ln>
              <a:solidFill>
                <a:srgbClr val="000000"/>
              </a:solidFill>
              <a:effectLst/>
              <a:uLnTx/>
              <a:uFillTx/>
              <a:latin typeface="Arial"/>
              <a:ea typeface="+mn-ea"/>
              <a:cs typeface="Arial"/>
              <a:sym typeface="Arial"/>
            </a:endParaRPr>
          </a:p>
        </p:txBody>
      </p:sp>
      <p:pic>
        <p:nvPicPr>
          <p:cNvPr id="5" name="Picture 4">
            <a:extLst>
              <a:ext uri="{FF2B5EF4-FFF2-40B4-BE49-F238E27FC236}">
                <a16:creationId xmlns:a16="http://schemas.microsoft.com/office/drawing/2014/main" id="{3E482079-9B6C-CE02-869D-D0A1C22CB462}"/>
              </a:ext>
            </a:extLst>
          </p:cNvPr>
          <p:cNvPicPr>
            <a:picLocks noChangeAspect="1"/>
          </p:cNvPicPr>
          <p:nvPr/>
        </p:nvPicPr>
        <p:blipFill>
          <a:blip r:embed="rId3">
            <a:extLst>
              <a:ext uri="{BEBA8EAE-BF5A-486C-A8C5-ECC9F3942E4B}">
                <a14:imgProps xmlns:a14="http://schemas.microsoft.com/office/drawing/2010/main">
                  <a14:imgLayer r:embed="rId4">
                    <a14:imgEffect>
                      <a14:saturation sat="400000"/>
                    </a14:imgEffect>
                  </a14:imgLayer>
                </a14:imgProps>
              </a:ext>
            </a:extLst>
          </a:blip>
          <a:stretch>
            <a:fillRect/>
          </a:stretch>
        </p:blipFill>
        <p:spPr>
          <a:xfrm>
            <a:off x="1576387" y="357188"/>
            <a:ext cx="8043863" cy="2156510"/>
          </a:xfrm>
          <a:prstGeom prst="rect">
            <a:avLst/>
          </a:prstGeom>
        </p:spPr>
      </p:pic>
      <p:sp>
        <p:nvSpPr>
          <p:cNvPr id="6" name="TextBox 5">
            <a:extLst>
              <a:ext uri="{FF2B5EF4-FFF2-40B4-BE49-F238E27FC236}">
                <a16:creationId xmlns:a16="http://schemas.microsoft.com/office/drawing/2014/main" id="{F1A2D246-D8FE-3A5C-B605-F56D47DB907C}"/>
              </a:ext>
            </a:extLst>
          </p:cNvPr>
          <p:cNvSpPr txBox="1"/>
          <p:nvPr/>
        </p:nvSpPr>
        <p:spPr>
          <a:xfrm>
            <a:off x="800100" y="2590800"/>
            <a:ext cx="10572750" cy="954107"/>
          </a:xfrm>
          <a:prstGeom prst="rect">
            <a:avLst/>
          </a:prstGeom>
          <a:noFill/>
        </p:spPr>
        <p:txBody>
          <a:bodyPr wrap="square" rtlCol="0">
            <a:spAutoFit/>
          </a:bodyPr>
          <a:lstStyle/>
          <a:p>
            <a:pPr lvl="0"/>
            <a:r>
              <a:rPr lang="vi-VN" sz="2800" b="1" dirty="0">
                <a:solidFill>
                  <a:srgbClr val="000000"/>
                </a:solidFill>
                <a:latin typeface="Calibri" panose="020F0502020204030204" pitchFamily="34" charset="0"/>
                <a:cs typeface="Calibri" panose="020F0502020204030204" pitchFamily="34" charset="0"/>
              </a:rPr>
              <a:t>b) Nam và Mai bán nước chanh được 80 000 đồng. Hỏi sau khi trừ đi tiền mua nguyên liệu, hai bạn còn bao nhiêu tiền?</a:t>
            </a:r>
          </a:p>
        </p:txBody>
      </p:sp>
      <p:sp>
        <p:nvSpPr>
          <p:cNvPr id="8" name="TextBox 7">
            <a:extLst>
              <a:ext uri="{FF2B5EF4-FFF2-40B4-BE49-F238E27FC236}">
                <a16:creationId xmlns:a16="http://schemas.microsoft.com/office/drawing/2014/main" id="{C528BEE2-8E65-B3F0-9D61-2183CDB2AED0}"/>
              </a:ext>
            </a:extLst>
          </p:cNvPr>
          <p:cNvSpPr txBox="1"/>
          <p:nvPr/>
        </p:nvSpPr>
        <p:spPr>
          <a:xfrm>
            <a:off x="1647825" y="3686175"/>
            <a:ext cx="8315325" cy="1077218"/>
          </a:xfrm>
          <a:prstGeom prst="rect">
            <a:avLst/>
          </a:prstGeom>
          <a:noFill/>
        </p:spPr>
        <p:txBody>
          <a:bodyPr wrap="square" rtlCol="0">
            <a:spAutoFit/>
          </a:bodyPr>
          <a:lstStyle/>
          <a:p>
            <a:pPr lvl="0" algn="ctr"/>
            <a:r>
              <a:rPr lang="en-US" sz="3200" b="1" dirty="0">
                <a:solidFill>
                  <a:srgbClr val="FF0000"/>
                </a:solidFill>
                <a:latin typeface="Calibri" panose="020F0502020204030204" pitchFamily="34" charset="0"/>
                <a:cs typeface="Calibri" panose="020F0502020204030204" pitchFamily="34" charset="0"/>
              </a:rPr>
              <a:t>Hai </a:t>
            </a:r>
            <a:r>
              <a:rPr lang="en-US" sz="3200" b="1" dirty="0" err="1">
                <a:solidFill>
                  <a:srgbClr val="FF0000"/>
                </a:solidFill>
                <a:latin typeface="Calibri" panose="020F0502020204030204" pitchFamily="34" charset="0"/>
                <a:cs typeface="Calibri" panose="020F0502020204030204" pitchFamily="34" charset="0"/>
              </a:rPr>
              <a:t>bạn</a:t>
            </a:r>
            <a:r>
              <a:rPr lang="en-US" sz="3200" b="1" dirty="0">
                <a:solidFill>
                  <a:srgbClr val="FF0000"/>
                </a:solidFill>
                <a:latin typeface="Calibri" panose="020F0502020204030204" pitchFamily="34" charset="0"/>
                <a:cs typeface="Calibri" panose="020F0502020204030204" pitchFamily="34" charset="0"/>
              </a:rPr>
              <a:t> </a:t>
            </a:r>
            <a:r>
              <a:rPr lang="en-US" sz="3200" b="1" dirty="0" err="1">
                <a:solidFill>
                  <a:srgbClr val="FF0000"/>
                </a:solidFill>
                <a:latin typeface="Calibri" panose="020F0502020204030204" pitchFamily="34" charset="0"/>
                <a:cs typeface="Calibri" panose="020F0502020204030204" pitchFamily="34" charset="0"/>
              </a:rPr>
              <a:t>còn</a:t>
            </a:r>
            <a:r>
              <a:rPr lang="en-US" sz="3200" b="1" dirty="0">
                <a:solidFill>
                  <a:srgbClr val="FF0000"/>
                </a:solidFill>
                <a:latin typeface="Calibri" panose="020F0502020204030204" pitchFamily="34" charset="0"/>
                <a:cs typeface="Calibri" panose="020F0502020204030204" pitchFamily="34" charset="0"/>
              </a:rPr>
              <a:t> </a:t>
            </a:r>
            <a:r>
              <a:rPr lang="en-US" sz="3200" b="1" dirty="0" err="1">
                <a:solidFill>
                  <a:srgbClr val="FF0000"/>
                </a:solidFill>
                <a:latin typeface="Calibri" panose="020F0502020204030204" pitchFamily="34" charset="0"/>
                <a:cs typeface="Calibri" panose="020F0502020204030204" pitchFamily="34" charset="0"/>
              </a:rPr>
              <a:t>lại</a:t>
            </a:r>
            <a:r>
              <a:rPr lang="en-US" sz="3200" b="1" dirty="0">
                <a:solidFill>
                  <a:srgbClr val="FF0000"/>
                </a:solidFill>
                <a:latin typeface="Calibri" panose="020F0502020204030204" pitchFamily="34" charset="0"/>
                <a:cs typeface="Calibri" panose="020F0502020204030204" pitchFamily="34" charset="0"/>
              </a:rPr>
              <a:t> </a:t>
            </a:r>
            <a:r>
              <a:rPr lang="en-US" sz="3200" b="1" dirty="0" err="1">
                <a:solidFill>
                  <a:srgbClr val="FF0000"/>
                </a:solidFill>
                <a:latin typeface="Calibri" panose="020F0502020204030204" pitchFamily="34" charset="0"/>
                <a:cs typeface="Calibri" panose="020F0502020204030204" pitchFamily="34" charset="0"/>
              </a:rPr>
              <a:t>số</a:t>
            </a:r>
            <a:r>
              <a:rPr lang="en-US" sz="3200" b="1" dirty="0">
                <a:solidFill>
                  <a:srgbClr val="FF0000"/>
                </a:solidFill>
                <a:latin typeface="Calibri" panose="020F0502020204030204" pitchFamily="34" charset="0"/>
                <a:cs typeface="Calibri" panose="020F0502020204030204" pitchFamily="34" charset="0"/>
              </a:rPr>
              <a:t> </a:t>
            </a:r>
            <a:r>
              <a:rPr lang="en-US" sz="3200" b="1" dirty="0" err="1">
                <a:solidFill>
                  <a:srgbClr val="FF0000"/>
                </a:solidFill>
                <a:latin typeface="Calibri" panose="020F0502020204030204" pitchFamily="34" charset="0"/>
                <a:cs typeface="Calibri" panose="020F0502020204030204" pitchFamily="34" charset="0"/>
              </a:rPr>
              <a:t>tiền</a:t>
            </a:r>
            <a:r>
              <a:rPr lang="en-US" sz="3200" b="1" dirty="0">
                <a:solidFill>
                  <a:srgbClr val="FF0000"/>
                </a:solidFill>
                <a:latin typeface="Calibri" panose="020F0502020204030204" pitchFamily="34" charset="0"/>
                <a:cs typeface="Calibri" panose="020F0502020204030204" pitchFamily="34" charset="0"/>
              </a:rPr>
              <a:t> </a:t>
            </a:r>
            <a:r>
              <a:rPr lang="en-US" sz="3200" b="1" dirty="0" err="1">
                <a:solidFill>
                  <a:srgbClr val="FF0000"/>
                </a:solidFill>
                <a:latin typeface="Calibri" panose="020F0502020204030204" pitchFamily="34" charset="0"/>
                <a:cs typeface="Calibri" panose="020F0502020204030204" pitchFamily="34" charset="0"/>
              </a:rPr>
              <a:t>là</a:t>
            </a:r>
            <a:r>
              <a:rPr lang="en-US" sz="3200" b="1" dirty="0">
                <a:solidFill>
                  <a:srgbClr val="FF0000"/>
                </a:solidFill>
                <a:latin typeface="Calibri" panose="020F0502020204030204" pitchFamily="34" charset="0"/>
                <a:cs typeface="Calibri" panose="020F0502020204030204" pitchFamily="34" charset="0"/>
              </a:rPr>
              <a:t> :</a:t>
            </a:r>
          </a:p>
          <a:p>
            <a:pPr lvl="0" algn="ctr"/>
            <a:r>
              <a:rPr lang="en-US" sz="3200" b="1" dirty="0">
                <a:solidFill>
                  <a:srgbClr val="FF0000"/>
                </a:solidFill>
                <a:latin typeface="Calibri" panose="020F0502020204030204" pitchFamily="34" charset="0"/>
                <a:cs typeface="Calibri" panose="020F0502020204030204" pitchFamily="34" charset="0"/>
              </a:rPr>
              <a:t>80000 – 44 000= 36 000 ( </a:t>
            </a:r>
            <a:r>
              <a:rPr lang="en-US" sz="3200" b="1" dirty="0" err="1">
                <a:solidFill>
                  <a:srgbClr val="FF0000"/>
                </a:solidFill>
                <a:latin typeface="Calibri" panose="020F0502020204030204" pitchFamily="34" charset="0"/>
                <a:cs typeface="Calibri" panose="020F0502020204030204" pitchFamily="34" charset="0"/>
              </a:rPr>
              <a:t>đồng</a:t>
            </a:r>
            <a:r>
              <a:rPr lang="en-US" sz="3200" b="1" dirty="0">
                <a:solidFill>
                  <a:srgbClr val="FF0000"/>
                </a:solidFill>
                <a:latin typeface="Calibri" panose="020F0502020204030204" pitchFamily="34" charset="0"/>
                <a:cs typeface="Calibri" panose="020F0502020204030204" pitchFamily="34" charset="0"/>
              </a:rPr>
              <a:t>)</a:t>
            </a:r>
          </a:p>
        </p:txBody>
      </p:sp>
      <p:sp>
        <p:nvSpPr>
          <p:cNvPr id="12" name="TextBox 11">
            <a:extLst>
              <a:ext uri="{FF2B5EF4-FFF2-40B4-BE49-F238E27FC236}">
                <a16:creationId xmlns:a16="http://schemas.microsoft.com/office/drawing/2014/main" id="{4C80BC93-65C6-150A-28A2-7A6452D6A1C4}"/>
              </a:ext>
            </a:extLst>
          </p:cNvPr>
          <p:cNvSpPr txBox="1"/>
          <p:nvPr/>
        </p:nvSpPr>
        <p:spPr>
          <a:xfrm>
            <a:off x="3076575" y="4733032"/>
            <a:ext cx="8315325"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err="1">
                <a:ln>
                  <a:noFill/>
                </a:ln>
                <a:solidFill>
                  <a:srgbClr val="FF0000"/>
                </a:solidFill>
                <a:effectLst/>
                <a:uLnTx/>
                <a:uFillTx/>
                <a:latin typeface="Calibri" panose="020F0502020204030204" pitchFamily="34" charset="0"/>
                <a:ea typeface="+mn-ea"/>
                <a:cs typeface="Calibri" panose="020F0502020204030204" pitchFamily="34" charset="0"/>
              </a:rPr>
              <a:t>Đáp</a:t>
            </a:r>
            <a:r>
              <a:rPr kumimoji="0" lang="en-US" sz="3200" b="1" i="0" u="none" strike="noStrike" kern="1200" cap="none" spc="0" normalizeH="0" baseline="0" noProof="0" dirty="0">
                <a:ln>
                  <a:noFill/>
                </a:ln>
                <a:solidFill>
                  <a:srgbClr val="FF0000"/>
                </a:solidFill>
                <a:effectLst/>
                <a:uLnTx/>
                <a:uFillTx/>
                <a:latin typeface="Calibri" panose="020F0502020204030204" pitchFamily="34" charset="0"/>
                <a:ea typeface="+mn-ea"/>
                <a:cs typeface="Calibri" panose="020F0502020204030204" pitchFamily="34" charset="0"/>
              </a:rPr>
              <a:t> </a:t>
            </a:r>
            <a:r>
              <a:rPr kumimoji="0" lang="en-US" sz="3200" b="1" i="0" u="none" strike="noStrike" kern="1200" cap="none" spc="0" normalizeH="0" baseline="0" noProof="0" dirty="0" err="1">
                <a:ln>
                  <a:noFill/>
                </a:ln>
                <a:solidFill>
                  <a:srgbClr val="FF0000"/>
                </a:solidFill>
                <a:effectLst/>
                <a:uLnTx/>
                <a:uFillTx/>
                <a:latin typeface="Calibri" panose="020F0502020204030204" pitchFamily="34" charset="0"/>
                <a:ea typeface="+mn-ea"/>
                <a:cs typeface="Calibri" panose="020F0502020204030204" pitchFamily="34" charset="0"/>
              </a:rPr>
              <a:t>số</a:t>
            </a:r>
            <a:r>
              <a:rPr kumimoji="0" lang="en-US" sz="3200" b="1" i="0" u="none" strike="noStrike" kern="1200" cap="none" spc="0" normalizeH="0" baseline="0" noProof="0" dirty="0">
                <a:ln>
                  <a:noFill/>
                </a:ln>
                <a:solidFill>
                  <a:srgbClr val="FF0000"/>
                </a:solidFill>
                <a:effectLst/>
                <a:uLnTx/>
                <a:uFillTx/>
                <a:latin typeface="Calibri" panose="020F0502020204030204" pitchFamily="34" charset="0"/>
                <a:ea typeface="+mn-ea"/>
                <a:cs typeface="Calibri" panose="020F0502020204030204" pitchFamily="34" charset="0"/>
              </a:rPr>
              <a:t>: 36 000 </a:t>
            </a:r>
            <a:r>
              <a:rPr kumimoji="0" lang="en-US" sz="3200" b="1" i="0" u="none" strike="noStrike" kern="1200" cap="none" spc="0" normalizeH="0" baseline="0" noProof="0" dirty="0" err="1">
                <a:ln>
                  <a:noFill/>
                </a:ln>
                <a:solidFill>
                  <a:srgbClr val="FF0000"/>
                </a:solidFill>
                <a:effectLst/>
                <a:uLnTx/>
                <a:uFillTx/>
                <a:latin typeface="Calibri" panose="020F0502020204030204" pitchFamily="34" charset="0"/>
                <a:ea typeface="+mn-ea"/>
                <a:cs typeface="Calibri" panose="020F0502020204030204" pitchFamily="34" charset="0"/>
              </a:rPr>
              <a:t>đồng</a:t>
            </a:r>
            <a:endParaRPr kumimoji="0" lang="en-US" sz="3200" b="1" i="0" u="none" strike="noStrike" kern="1200" cap="none" spc="0" normalizeH="0" baseline="0" noProof="0" dirty="0">
              <a:ln>
                <a:noFill/>
              </a:ln>
              <a:solidFill>
                <a:srgbClr val="FF0000"/>
              </a:solidFill>
              <a:effectLst/>
              <a:uLnTx/>
              <a:uFillTx/>
              <a:latin typeface="Calibri" panose="020F0502020204030204" pitchFamily="34" charset="0"/>
              <a:ea typeface="+mn-ea"/>
              <a:cs typeface="Calibri" panose="020F0502020204030204" pitchFamily="34" charset="0"/>
            </a:endParaRPr>
          </a:p>
        </p:txBody>
      </p:sp>
    </p:spTree>
    <p:extLst>
      <p:ext uri="{BB962C8B-B14F-4D97-AF65-F5344CB8AC3E}">
        <p14:creationId xmlns:p14="http://schemas.microsoft.com/office/powerpoint/2010/main" val="177827695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arn(inVertic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barn(inVertical)">
                                      <p:cBhvr>
                                        <p:cTn id="12" dur="500"/>
                                        <p:tgtEl>
                                          <p:spTgt spid="8">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8">
                                            <p:txEl>
                                              <p:pRg st="1" end="1"/>
                                            </p:txEl>
                                          </p:spTgt>
                                        </p:tgtEl>
                                        <p:attrNameLst>
                                          <p:attrName>style.visibility</p:attrName>
                                        </p:attrNameLst>
                                      </p:cBhvr>
                                      <p:to>
                                        <p:strVal val="visible"/>
                                      </p:to>
                                    </p:set>
                                    <p:animEffect transition="in" filter="barn(inVertical)">
                                      <p:cBhvr>
                                        <p:cTn id="17" dur="500"/>
                                        <p:tgtEl>
                                          <p:spTgt spid="8">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500" fill="hold"/>
                                        <p:tgtEl>
                                          <p:spTgt spid="12"/>
                                        </p:tgtEl>
                                        <p:attrNameLst>
                                          <p:attrName>ppt_x</p:attrName>
                                        </p:attrNameLst>
                                      </p:cBhvr>
                                      <p:tavLst>
                                        <p:tav tm="0">
                                          <p:val>
                                            <p:strVal val="#ppt_x"/>
                                          </p:val>
                                        </p:tav>
                                        <p:tav tm="100000">
                                          <p:val>
                                            <p:strVal val="#ppt_x"/>
                                          </p:val>
                                        </p:tav>
                                      </p:tavLst>
                                    </p:anim>
                                    <p:anim calcmode="lin" valueType="num">
                                      <p:cBhvr additive="base">
                                        <p:cTn id="23"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P spid="1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250721" y="221224"/>
            <a:ext cx="11760304" cy="6398651"/>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dirty="0">
              <a:ln>
                <a:noFill/>
              </a:ln>
              <a:solidFill>
                <a:srgbClr val="FF0000"/>
              </a:solidFill>
              <a:effectLst/>
              <a:uLnTx/>
              <a:uFillTx/>
              <a:latin typeface="Times New Roman"/>
              <a:ea typeface="+mn-ea"/>
              <a:cs typeface="+mn-cs"/>
            </a:endParaRPr>
          </a:p>
        </p:txBody>
      </p:sp>
      <p:grpSp>
        <p:nvGrpSpPr>
          <p:cNvPr id="18" name="Google Shape;4386;p6">
            <a:extLst>
              <a:ext uri="{FF2B5EF4-FFF2-40B4-BE49-F238E27FC236}">
                <a16:creationId xmlns:a16="http://schemas.microsoft.com/office/drawing/2014/main" id="{DF932696-497B-4D00-B2E2-00AA9758C83C}"/>
              </a:ext>
            </a:extLst>
          </p:cNvPr>
          <p:cNvGrpSpPr/>
          <p:nvPr/>
        </p:nvGrpSpPr>
        <p:grpSpPr>
          <a:xfrm>
            <a:off x="1011202" y="291103"/>
            <a:ext cx="11180798" cy="614083"/>
            <a:chOff x="1183343" y="1464304"/>
            <a:chExt cx="11180798" cy="614083"/>
          </a:xfrm>
        </p:grpSpPr>
        <p:sp>
          <p:nvSpPr>
            <p:cNvPr id="19" name="Google Shape;4387;p6">
              <a:extLst>
                <a:ext uri="{FF2B5EF4-FFF2-40B4-BE49-F238E27FC236}">
                  <a16:creationId xmlns:a16="http://schemas.microsoft.com/office/drawing/2014/main" id="{D149F263-6CA6-4EEA-B622-70DEB9A26B50}"/>
                </a:ext>
              </a:extLst>
            </p:cNvPr>
            <p:cNvSpPr txBox="1"/>
            <p:nvPr/>
          </p:nvSpPr>
          <p:spPr>
            <a:xfrm>
              <a:off x="1841047" y="1493652"/>
              <a:ext cx="10523094" cy="584735"/>
            </a:xfrm>
            <a:prstGeom prst="rect">
              <a:avLst/>
            </a:prstGeom>
            <a:noFill/>
            <a:ln>
              <a:noFill/>
            </a:ln>
          </p:spPr>
          <p:txBody>
            <a:bodyPr spcFirstLastPara="1" wrap="square" lIns="91425" tIns="45700" rIns="91425" bIns="45700" anchor="t" anchorCtr="0">
              <a:spAutoFit/>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3200" b="0" i="0" u="none" strike="noStrike" kern="0" cap="none" spc="0" normalizeH="0" baseline="0" noProof="0" dirty="0" err="1">
                  <a:ln>
                    <a:noFill/>
                  </a:ln>
                  <a:solidFill>
                    <a:srgbClr val="002060"/>
                  </a:solidFill>
                  <a:effectLst/>
                  <a:uLnTx/>
                  <a:uFillTx/>
                  <a:latin typeface="Calibri" panose="020F0502020204030204" pitchFamily="34" charset="0"/>
                  <a:cs typeface="Calibri" panose="020F0502020204030204" pitchFamily="34" charset="0"/>
                  <a:sym typeface="Arial"/>
                </a:rPr>
                <a:t>Số</a:t>
              </a:r>
              <a:endParaRPr kumimoji="0" lang="en-US" sz="3200" b="0" i="0" u="none" strike="noStrike" kern="0" cap="none" spc="0" normalizeH="0" baseline="0" noProof="0" dirty="0">
                <a:ln>
                  <a:noFill/>
                </a:ln>
                <a:solidFill>
                  <a:srgbClr val="002060"/>
                </a:solidFill>
                <a:effectLst/>
                <a:uLnTx/>
                <a:uFillTx/>
                <a:latin typeface="Calibri" panose="020F0502020204030204" pitchFamily="34" charset="0"/>
                <a:cs typeface="Calibri" panose="020F0502020204030204" pitchFamily="34" charset="0"/>
                <a:sym typeface="Arial"/>
              </a:endParaRPr>
            </a:p>
          </p:txBody>
        </p:sp>
        <p:sp>
          <p:nvSpPr>
            <p:cNvPr id="20" name="Google Shape;4388;p6">
              <a:extLst>
                <a:ext uri="{FF2B5EF4-FFF2-40B4-BE49-F238E27FC236}">
                  <a16:creationId xmlns:a16="http://schemas.microsoft.com/office/drawing/2014/main" id="{922AB73E-0B98-4CF8-8939-581CD882DA04}"/>
                </a:ext>
              </a:extLst>
            </p:cNvPr>
            <p:cNvSpPr/>
            <p:nvPr/>
          </p:nvSpPr>
          <p:spPr>
            <a:xfrm>
              <a:off x="1183343" y="1464304"/>
              <a:ext cx="570588" cy="570588"/>
            </a:xfrm>
            <a:prstGeom prst="ellipse">
              <a:avLst/>
            </a:prstGeom>
            <a:solidFill>
              <a:srgbClr val="AA2668"/>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3600" b="1" i="0" u="none" strike="noStrike" kern="0" cap="none" spc="0" normalizeH="0" baseline="0" noProof="0" dirty="0">
                  <a:ln>
                    <a:noFill/>
                  </a:ln>
                  <a:solidFill>
                    <a:srgbClr val="FFFF00"/>
                  </a:solidFill>
                  <a:effectLst/>
                  <a:uLnTx/>
                  <a:uFillTx/>
                  <a:latin typeface="Calibri" panose="020F0502020204030204" pitchFamily="34" charset="0"/>
                  <a:ea typeface="Arial"/>
                  <a:cs typeface="Calibri" panose="020F0502020204030204" pitchFamily="34" charset="0"/>
                  <a:sym typeface="Arial"/>
                </a:rPr>
                <a:t>4</a:t>
              </a:r>
              <a:endParaRPr kumimoji="0" sz="1864" b="0" i="0" u="none" strike="noStrike" kern="0" cap="none" spc="0" normalizeH="0" baseline="0" noProof="0" dirty="0">
                <a:ln>
                  <a:noFill/>
                </a:ln>
                <a:solidFill>
                  <a:srgbClr val="FFFF00"/>
                </a:solidFill>
                <a:effectLst/>
                <a:uLnTx/>
                <a:uFillTx/>
                <a:latin typeface="Calibri" panose="020F0502020204030204" pitchFamily="34" charset="0"/>
                <a:cs typeface="Calibri" panose="020F0502020204030204" pitchFamily="34" charset="0"/>
                <a:sym typeface="Arial"/>
              </a:endParaRPr>
            </a:p>
          </p:txBody>
        </p:sp>
      </p:grpSp>
      <p:grpSp>
        <p:nvGrpSpPr>
          <p:cNvPr id="6" name="Group 5">
            <a:extLst>
              <a:ext uri="{FF2B5EF4-FFF2-40B4-BE49-F238E27FC236}">
                <a16:creationId xmlns:a16="http://schemas.microsoft.com/office/drawing/2014/main" id="{C097DA6C-F026-2434-8741-25305AA2D4E3}"/>
              </a:ext>
            </a:extLst>
          </p:cNvPr>
          <p:cNvGrpSpPr/>
          <p:nvPr/>
        </p:nvGrpSpPr>
        <p:grpSpPr>
          <a:xfrm>
            <a:off x="552450" y="885825"/>
            <a:ext cx="11010900" cy="1815882"/>
            <a:chOff x="657225" y="1114425"/>
            <a:chExt cx="11010900" cy="1815882"/>
          </a:xfrm>
        </p:grpSpPr>
        <p:sp>
          <p:nvSpPr>
            <p:cNvPr id="2" name="TextBox 1">
              <a:extLst>
                <a:ext uri="{FF2B5EF4-FFF2-40B4-BE49-F238E27FC236}">
                  <a16:creationId xmlns:a16="http://schemas.microsoft.com/office/drawing/2014/main" id="{842247C8-8B2C-C306-CCBB-B743B0D3869F}"/>
                </a:ext>
              </a:extLst>
            </p:cNvPr>
            <p:cNvSpPr txBox="1"/>
            <p:nvPr/>
          </p:nvSpPr>
          <p:spPr>
            <a:xfrm>
              <a:off x="657225" y="1114425"/>
              <a:ext cx="11010900" cy="181588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002060"/>
                  </a:solidFill>
                  <a:effectLst/>
                  <a:uLnTx/>
                  <a:uFillTx/>
                  <a:latin typeface="Calibri" panose="020F0502020204030204" pitchFamily="34" charset="0"/>
                  <a:cs typeface="Calibri" panose="020F0502020204030204" pitchFamily="34" charset="0"/>
                </a:rPr>
                <a:t>2 </a:t>
              </a:r>
              <a:r>
                <a:rPr kumimoji="0" lang="en-US" sz="2800" b="0" i="0" u="none" strike="noStrike" kern="1200" cap="none" spc="0" normalizeH="0" baseline="0" noProof="0" dirty="0" err="1">
                  <a:ln>
                    <a:noFill/>
                  </a:ln>
                  <a:solidFill>
                    <a:srgbClr val="002060"/>
                  </a:solidFill>
                  <a:effectLst/>
                  <a:uLnTx/>
                  <a:uFillTx/>
                  <a:latin typeface="Calibri" panose="020F0502020204030204" pitchFamily="34" charset="0"/>
                  <a:cs typeface="Calibri" panose="020F0502020204030204" pitchFamily="34" charset="0"/>
                </a:rPr>
                <a:t>tờ</a:t>
              </a:r>
              <a:r>
                <a:rPr kumimoji="0" lang="en-US" sz="2800" b="0" i="0" u="none" strike="noStrike" kern="1200" cap="none" spc="0" normalizeH="0" baseline="0" noProof="0" dirty="0">
                  <a:ln>
                    <a:noFill/>
                  </a:ln>
                  <a:solidFill>
                    <a:srgbClr val="002060"/>
                  </a:solidFill>
                  <a:effectLst/>
                  <a:uLnTx/>
                  <a:uFillTx/>
                  <a:latin typeface="Calibri" panose="020F0502020204030204" pitchFamily="34" charset="0"/>
                  <a:cs typeface="Calibri" panose="020F0502020204030204" pitchFamily="34" charset="0"/>
                </a:rPr>
                <a:t> 10 000 </a:t>
              </a:r>
              <a:r>
                <a:rPr kumimoji="0" lang="en-US" sz="2800" b="0" i="0" u="none" strike="noStrike" kern="1200" cap="none" spc="0" normalizeH="0" baseline="0" noProof="0" dirty="0" err="1">
                  <a:ln>
                    <a:noFill/>
                  </a:ln>
                  <a:solidFill>
                    <a:srgbClr val="002060"/>
                  </a:solidFill>
                  <a:effectLst/>
                  <a:uLnTx/>
                  <a:uFillTx/>
                  <a:latin typeface="Calibri" panose="020F0502020204030204" pitchFamily="34" charset="0"/>
                  <a:cs typeface="Calibri" panose="020F0502020204030204" pitchFamily="34" charset="0"/>
                </a:rPr>
                <a:t>đồng</a:t>
              </a:r>
              <a:r>
                <a:rPr kumimoji="0" lang="en-US" sz="2800" b="0" i="0" u="none" strike="noStrike" kern="1200" cap="none" spc="0" normalizeH="0" baseline="0" noProof="0" dirty="0">
                  <a:ln>
                    <a:noFill/>
                  </a:ln>
                  <a:solidFill>
                    <a:srgbClr val="002060"/>
                  </a:solidFill>
                  <a:effectLst/>
                  <a:uLnTx/>
                  <a:uFillTx/>
                  <a:latin typeface="Calibri" panose="020F0502020204030204" pitchFamily="34" charset="0"/>
                  <a:cs typeface="Calibri" panose="020F0502020204030204" pitchFamily="34" charset="0"/>
                </a:rPr>
                <a:t> </a:t>
              </a:r>
              <a:r>
                <a:rPr kumimoji="0" lang="en-US" sz="2800" b="0" i="0" u="none" strike="noStrike" kern="1200" cap="none" spc="0" normalizeH="0" baseline="0" noProof="0" dirty="0" err="1">
                  <a:ln>
                    <a:noFill/>
                  </a:ln>
                  <a:solidFill>
                    <a:srgbClr val="002060"/>
                  </a:solidFill>
                  <a:effectLst/>
                  <a:uLnTx/>
                  <a:uFillTx/>
                  <a:latin typeface="Calibri" panose="020F0502020204030204" pitchFamily="34" charset="0"/>
                  <a:cs typeface="Calibri" panose="020F0502020204030204" pitchFamily="34" charset="0"/>
                </a:rPr>
                <a:t>đổi</a:t>
              </a:r>
              <a:r>
                <a:rPr kumimoji="0" lang="en-US" sz="2800" b="0" i="0" u="none" strike="noStrike" kern="1200" cap="none" spc="0" normalizeH="0" baseline="0" noProof="0" dirty="0">
                  <a:ln>
                    <a:noFill/>
                  </a:ln>
                  <a:solidFill>
                    <a:srgbClr val="002060"/>
                  </a:solidFill>
                  <a:effectLst/>
                  <a:uLnTx/>
                  <a:uFillTx/>
                  <a:latin typeface="Calibri" panose="020F0502020204030204" pitchFamily="34" charset="0"/>
                  <a:cs typeface="Calibri" panose="020F0502020204030204" pitchFamily="34" charset="0"/>
                </a:rPr>
                <a:t> </a:t>
              </a:r>
              <a:r>
                <a:rPr kumimoji="0" lang="en-US" sz="2800" b="0" i="0" u="none" strike="noStrike" kern="1200" cap="none" spc="0" normalizeH="0" baseline="0" noProof="0" dirty="0" err="1">
                  <a:ln>
                    <a:noFill/>
                  </a:ln>
                  <a:solidFill>
                    <a:srgbClr val="002060"/>
                  </a:solidFill>
                  <a:effectLst/>
                  <a:uLnTx/>
                  <a:uFillTx/>
                  <a:latin typeface="Calibri" panose="020F0502020204030204" pitchFamily="34" charset="0"/>
                  <a:cs typeface="Calibri" panose="020F0502020204030204" pitchFamily="34" charset="0"/>
                </a:rPr>
                <a:t>được</a:t>
              </a:r>
              <a:r>
                <a:rPr kumimoji="0" lang="en-US" sz="2800" b="0" i="0" u="none" strike="noStrike" kern="1200" cap="none" spc="0" normalizeH="0" baseline="0" noProof="0" dirty="0">
                  <a:ln>
                    <a:noFill/>
                  </a:ln>
                  <a:solidFill>
                    <a:srgbClr val="002060"/>
                  </a:solidFill>
                  <a:effectLst/>
                  <a:uLnTx/>
                  <a:uFillTx/>
                  <a:latin typeface="Calibri" panose="020F0502020204030204" pitchFamily="34" charset="0"/>
                  <a:cs typeface="Calibri" panose="020F0502020204030204" pitchFamily="34" charset="0"/>
                </a:rPr>
                <a:t> 1 </a:t>
              </a:r>
              <a:r>
                <a:rPr kumimoji="0" lang="en-US" sz="2800" b="0" i="0" u="none" strike="noStrike" kern="1200" cap="none" spc="0" normalizeH="0" baseline="0" noProof="0" dirty="0" err="1">
                  <a:ln>
                    <a:noFill/>
                  </a:ln>
                  <a:solidFill>
                    <a:srgbClr val="002060"/>
                  </a:solidFill>
                  <a:effectLst/>
                  <a:uLnTx/>
                  <a:uFillTx/>
                  <a:latin typeface="Calibri" panose="020F0502020204030204" pitchFamily="34" charset="0"/>
                  <a:cs typeface="Calibri" panose="020F0502020204030204" pitchFamily="34" charset="0"/>
                </a:rPr>
                <a:t>tờ</a:t>
              </a:r>
              <a:r>
                <a:rPr kumimoji="0" lang="en-US" sz="2800" b="0" i="0" u="none" strike="noStrike" kern="1200" cap="none" spc="0" normalizeH="0" baseline="0" noProof="0" dirty="0">
                  <a:ln>
                    <a:noFill/>
                  </a:ln>
                  <a:solidFill>
                    <a:srgbClr val="002060"/>
                  </a:solidFill>
                  <a:effectLst/>
                  <a:uLnTx/>
                  <a:uFillTx/>
                  <a:latin typeface="Calibri" panose="020F0502020204030204" pitchFamily="34" charset="0"/>
                  <a:cs typeface="Calibri" panose="020F0502020204030204" pitchFamily="34" charset="0"/>
                </a:rPr>
                <a:t> 20 000 </a:t>
              </a:r>
              <a:r>
                <a:rPr kumimoji="0" lang="en-US" sz="2800" b="0" i="0" u="none" strike="noStrike" kern="1200" cap="none" spc="0" normalizeH="0" baseline="0" noProof="0" dirty="0" err="1">
                  <a:ln>
                    <a:noFill/>
                  </a:ln>
                  <a:solidFill>
                    <a:srgbClr val="002060"/>
                  </a:solidFill>
                  <a:effectLst/>
                  <a:uLnTx/>
                  <a:uFillTx/>
                  <a:latin typeface="Calibri" panose="020F0502020204030204" pitchFamily="34" charset="0"/>
                  <a:cs typeface="Calibri" panose="020F0502020204030204" pitchFamily="34" charset="0"/>
                </a:rPr>
                <a:t>đồng</a:t>
              </a:r>
              <a:endParaRPr kumimoji="0" lang="vi-VN" sz="2800" b="0" i="0" u="none" strike="noStrike" kern="1200" cap="none" spc="0" normalizeH="0" baseline="0" noProof="0" dirty="0">
                <a:ln>
                  <a:noFill/>
                </a:ln>
                <a:solidFill>
                  <a:srgbClr val="002060"/>
                </a:solidFill>
                <a:effectLst/>
                <a:uLnTx/>
                <a:uFillTx/>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2800" dirty="0">
                  <a:solidFill>
                    <a:srgbClr val="002060"/>
                  </a:solidFill>
                  <a:latin typeface="Calibri" panose="020F0502020204030204" pitchFamily="34" charset="0"/>
                  <a:cs typeface="Calibri" panose="020F0502020204030204" pitchFamily="34" charset="0"/>
                </a:rPr>
                <a:t>          </a:t>
              </a:r>
              <a:r>
                <a:rPr lang="en-US" sz="2800" dirty="0" err="1">
                  <a:solidFill>
                    <a:srgbClr val="002060"/>
                  </a:solidFill>
                  <a:latin typeface="Calibri" panose="020F0502020204030204" pitchFamily="34" charset="0"/>
                  <a:cs typeface="Calibri" panose="020F0502020204030204" pitchFamily="34" charset="0"/>
                </a:rPr>
                <a:t>tờ</a:t>
              </a:r>
              <a:r>
                <a:rPr lang="en-US" sz="2800" dirty="0">
                  <a:solidFill>
                    <a:srgbClr val="002060"/>
                  </a:solidFill>
                  <a:latin typeface="Calibri" panose="020F0502020204030204" pitchFamily="34" charset="0"/>
                  <a:cs typeface="Calibri" panose="020F0502020204030204" pitchFamily="34" charset="0"/>
                </a:rPr>
                <a:t> 10 000 </a:t>
              </a:r>
              <a:r>
                <a:rPr lang="en-US" sz="2800" dirty="0" err="1">
                  <a:solidFill>
                    <a:srgbClr val="002060"/>
                  </a:solidFill>
                  <a:latin typeface="Calibri" panose="020F0502020204030204" pitchFamily="34" charset="0"/>
                  <a:cs typeface="Calibri" panose="020F0502020204030204" pitchFamily="34" charset="0"/>
                </a:rPr>
                <a:t>đồng</a:t>
              </a:r>
              <a:r>
                <a:rPr lang="en-US" sz="2800" dirty="0">
                  <a:solidFill>
                    <a:srgbClr val="002060"/>
                  </a:solidFill>
                  <a:latin typeface="Calibri" panose="020F0502020204030204" pitchFamily="34" charset="0"/>
                  <a:cs typeface="Calibri" panose="020F0502020204030204" pitchFamily="34" charset="0"/>
                </a:rPr>
                <a:t> </a:t>
              </a:r>
              <a:r>
                <a:rPr lang="en-US" sz="2800" dirty="0" err="1">
                  <a:solidFill>
                    <a:srgbClr val="002060"/>
                  </a:solidFill>
                  <a:latin typeface="Calibri" panose="020F0502020204030204" pitchFamily="34" charset="0"/>
                  <a:cs typeface="Calibri" panose="020F0502020204030204" pitchFamily="34" charset="0"/>
                </a:rPr>
                <a:t>đổi</a:t>
              </a:r>
              <a:r>
                <a:rPr lang="en-US" sz="2800" dirty="0">
                  <a:solidFill>
                    <a:srgbClr val="002060"/>
                  </a:solidFill>
                  <a:latin typeface="Calibri" panose="020F0502020204030204" pitchFamily="34" charset="0"/>
                  <a:cs typeface="Calibri" panose="020F0502020204030204" pitchFamily="34" charset="0"/>
                </a:rPr>
                <a:t> </a:t>
              </a:r>
              <a:r>
                <a:rPr lang="en-US" sz="2800" dirty="0" err="1">
                  <a:solidFill>
                    <a:srgbClr val="002060"/>
                  </a:solidFill>
                  <a:latin typeface="Calibri" panose="020F0502020204030204" pitchFamily="34" charset="0"/>
                  <a:cs typeface="Calibri" panose="020F0502020204030204" pitchFamily="34" charset="0"/>
                </a:rPr>
                <a:t>được</a:t>
              </a:r>
              <a:r>
                <a:rPr lang="en-US" sz="2800" dirty="0">
                  <a:solidFill>
                    <a:srgbClr val="002060"/>
                  </a:solidFill>
                  <a:latin typeface="Calibri" panose="020F0502020204030204" pitchFamily="34" charset="0"/>
                  <a:cs typeface="Calibri" panose="020F0502020204030204" pitchFamily="34" charset="0"/>
                </a:rPr>
                <a:t> 1 </a:t>
              </a:r>
              <a:r>
                <a:rPr lang="en-US" sz="2800" dirty="0" err="1">
                  <a:solidFill>
                    <a:srgbClr val="002060"/>
                  </a:solidFill>
                  <a:latin typeface="Calibri" panose="020F0502020204030204" pitchFamily="34" charset="0"/>
                  <a:cs typeface="Calibri" panose="020F0502020204030204" pitchFamily="34" charset="0"/>
                </a:rPr>
                <a:t>tờ</a:t>
              </a:r>
              <a:r>
                <a:rPr lang="en-US" sz="2800" dirty="0">
                  <a:solidFill>
                    <a:srgbClr val="002060"/>
                  </a:solidFill>
                  <a:latin typeface="Calibri" panose="020F0502020204030204" pitchFamily="34" charset="0"/>
                  <a:cs typeface="Calibri" panose="020F0502020204030204" pitchFamily="34" charset="0"/>
                </a:rPr>
                <a:t> 50 000 </a:t>
              </a:r>
              <a:r>
                <a:rPr lang="en-US" sz="2800" dirty="0" err="1">
                  <a:solidFill>
                    <a:srgbClr val="002060"/>
                  </a:solidFill>
                  <a:latin typeface="Calibri" panose="020F0502020204030204" pitchFamily="34" charset="0"/>
                  <a:cs typeface="Calibri" panose="020F0502020204030204" pitchFamily="34" charset="0"/>
                </a:rPr>
                <a:t>đồng</a:t>
              </a:r>
              <a:endParaRPr lang="en-US" sz="2800" dirty="0">
                <a:solidFill>
                  <a:srgbClr val="002060"/>
                </a:solidFill>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2800" dirty="0">
                  <a:solidFill>
                    <a:srgbClr val="002060"/>
                  </a:solidFill>
                  <a:latin typeface="Calibri" panose="020F0502020204030204" pitchFamily="34" charset="0"/>
                  <a:cs typeface="Calibri" panose="020F0502020204030204" pitchFamily="34" charset="0"/>
                </a:rPr>
                <a:t>1 </a:t>
              </a:r>
              <a:r>
                <a:rPr lang="en-US" sz="2800" dirty="0" err="1">
                  <a:solidFill>
                    <a:srgbClr val="002060"/>
                  </a:solidFill>
                  <a:latin typeface="Calibri" panose="020F0502020204030204" pitchFamily="34" charset="0"/>
                  <a:cs typeface="Calibri" panose="020F0502020204030204" pitchFamily="34" charset="0"/>
                </a:rPr>
                <a:t>tờ</a:t>
              </a:r>
              <a:r>
                <a:rPr lang="en-US" sz="2800" dirty="0">
                  <a:solidFill>
                    <a:srgbClr val="002060"/>
                  </a:solidFill>
                  <a:latin typeface="Calibri" panose="020F0502020204030204" pitchFamily="34" charset="0"/>
                  <a:cs typeface="Calibri" panose="020F0502020204030204" pitchFamily="34" charset="0"/>
                </a:rPr>
                <a:t> 50 000 </a:t>
              </a:r>
              <a:r>
                <a:rPr lang="en-US" sz="2800" dirty="0" err="1">
                  <a:solidFill>
                    <a:srgbClr val="002060"/>
                  </a:solidFill>
                  <a:latin typeface="Calibri" panose="020F0502020204030204" pitchFamily="34" charset="0"/>
                  <a:cs typeface="Calibri" panose="020F0502020204030204" pitchFamily="34" charset="0"/>
                </a:rPr>
                <a:t>đồng</a:t>
              </a:r>
              <a:r>
                <a:rPr lang="en-US" sz="2800" dirty="0">
                  <a:solidFill>
                    <a:srgbClr val="002060"/>
                  </a:solidFill>
                  <a:latin typeface="Calibri" panose="020F0502020204030204" pitchFamily="34" charset="0"/>
                  <a:cs typeface="Calibri" panose="020F0502020204030204" pitchFamily="34" charset="0"/>
                </a:rPr>
                <a:t> </a:t>
              </a:r>
              <a:r>
                <a:rPr lang="en-US" sz="2800" dirty="0" err="1">
                  <a:solidFill>
                    <a:srgbClr val="002060"/>
                  </a:solidFill>
                  <a:latin typeface="Calibri" panose="020F0502020204030204" pitchFamily="34" charset="0"/>
                  <a:cs typeface="Calibri" panose="020F0502020204030204" pitchFamily="34" charset="0"/>
                </a:rPr>
                <a:t>đổi</a:t>
              </a:r>
              <a:r>
                <a:rPr lang="en-US" sz="2800" dirty="0">
                  <a:solidFill>
                    <a:srgbClr val="002060"/>
                  </a:solidFill>
                  <a:latin typeface="Calibri" panose="020F0502020204030204" pitchFamily="34" charset="0"/>
                  <a:cs typeface="Calibri" panose="020F0502020204030204" pitchFamily="34" charset="0"/>
                </a:rPr>
                <a:t> </a:t>
              </a:r>
              <a:r>
                <a:rPr lang="en-US" sz="2800" dirty="0" err="1">
                  <a:solidFill>
                    <a:srgbClr val="002060"/>
                  </a:solidFill>
                  <a:latin typeface="Calibri" panose="020F0502020204030204" pitchFamily="34" charset="0"/>
                  <a:cs typeface="Calibri" panose="020F0502020204030204" pitchFamily="34" charset="0"/>
                </a:rPr>
                <a:t>được</a:t>
              </a:r>
              <a:r>
                <a:rPr lang="en-US" sz="2800" dirty="0">
                  <a:solidFill>
                    <a:srgbClr val="002060"/>
                  </a:solidFill>
                  <a:latin typeface="Calibri" panose="020F0502020204030204" pitchFamily="34" charset="0"/>
                  <a:cs typeface="Calibri" panose="020F0502020204030204" pitchFamily="34" charset="0"/>
                </a:rPr>
                <a:t> 1 </a:t>
              </a:r>
              <a:r>
                <a:rPr lang="en-US" sz="2800" dirty="0" err="1">
                  <a:solidFill>
                    <a:srgbClr val="002060"/>
                  </a:solidFill>
                  <a:latin typeface="Calibri" panose="020F0502020204030204" pitchFamily="34" charset="0"/>
                  <a:cs typeface="Calibri" panose="020F0502020204030204" pitchFamily="34" charset="0"/>
                </a:rPr>
                <a:t>tờ</a:t>
              </a:r>
              <a:r>
                <a:rPr lang="en-US" sz="2800" dirty="0">
                  <a:solidFill>
                    <a:srgbClr val="002060"/>
                  </a:solidFill>
                  <a:latin typeface="Calibri" panose="020F0502020204030204" pitchFamily="34" charset="0"/>
                  <a:cs typeface="Calibri" panose="020F0502020204030204" pitchFamily="34" charset="0"/>
                </a:rPr>
                <a:t> 10 000 </a:t>
              </a:r>
              <a:r>
                <a:rPr lang="en-US" sz="2800" dirty="0" err="1">
                  <a:solidFill>
                    <a:srgbClr val="002060"/>
                  </a:solidFill>
                  <a:latin typeface="Calibri" panose="020F0502020204030204" pitchFamily="34" charset="0"/>
                  <a:cs typeface="Calibri" panose="020F0502020204030204" pitchFamily="34" charset="0"/>
                </a:rPr>
                <a:t>đồng</a:t>
              </a:r>
              <a:r>
                <a:rPr lang="en-US" sz="2800" dirty="0">
                  <a:solidFill>
                    <a:srgbClr val="002060"/>
                  </a:solidFill>
                  <a:latin typeface="Calibri" panose="020F0502020204030204" pitchFamily="34" charset="0"/>
                  <a:cs typeface="Calibri" panose="020F0502020204030204" pitchFamily="34" charset="0"/>
                </a:rPr>
                <a:t> </a:t>
              </a:r>
              <a:r>
                <a:rPr lang="en-US" sz="2800" dirty="0" err="1">
                  <a:solidFill>
                    <a:srgbClr val="002060"/>
                  </a:solidFill>
                  <a:latin typeface="Calibri" panose="020F0502020204030204" pitchFamily="34" charset="0"/>
                  <a:cs typeface="Calibri" panose="020F0502020204030204" pitchFamily="34" charset="0"/>
                </a:rPr>
                <a:t>và</a:t>
              </a:r>
              <a:r>
                <a:rPr lang="en-US" sz="2800" dirty="0">
                  <a:solidFill>
                    <a:srgbClr val="002060"/>
                  </a:solidFill>
                  <a:latin typeface="Calibri" panose="020F0502020204030204" pitchFamily="34" charset="0"/>
                  <a:cs typeface="Calibri" panose="020F0502020204030204" pitchFamily="34" charset="0"/>
                </a:rPr>
                <a:t>          </a:t>
              </a:r>
              <a:r>
                <a:rPr lang="en-US" sz="2800" dirty="0" err="1">
                  <a:solidFill>
                    <a:srgbClr val="002060"/>
                  </a:solidFill>
                  <a:latin typeface="Calibri" panose="020F0502020204030204" pitchFamily="34" charset="0"/>
                  <a:cs typeface="Calibri" panose="020F0502020204030204" pitchFamily="34" charset="0"/>
                </a:rPr>
                <a:t>tờ</a:t>
              </a:r>
              <a:r>
                <a:rPr lang="en-US" sz="2800" dirty="0">
                  <a:solidFill>
                    <a:srgbClr val="002060"/>
                  </a:solidFill>
                  <a:latin typeface="Calibri" panose="020F0502020204030204" pitchFamily="34" charset="0"/>
                  <a:cs typeface="Calibri" panose="020F0502020204030204" pitchFamily="34" charset="0"/>
                </a:rPr>
                <a:t> 20 000 </a:t>
              </a:r>
              <a:r>
                <a:rPr lang="en-US" sz="2800" dirty="0" err="1">
                  <a:solidFill>
                    <a:srgbClr val="002060"/>
                  </a:solidFill>
                  <a:latin typeface="Calibri" panose="020F0502020204030204" pitchFamily="34" charset="0"/>
                  <a:cs typeface="Calibri" panose="020F0502020204030204" pitchFamily="34" charset="0"/>
                </a:rPr>
                <a:t>đồng</a:t>
              </a:r>
              <a:r>
                <a:rPr lang="en-US" sz="2800" dirty="0">
                  <a:solidFill>
                    <a:srgbClr val="002060"/>
                  </a:solidFill>
                  <a:latin typeface="Calibri" panose="020F0502020204030204" pitchFamily="34" charset="0"/>
                  <a:cs typeface="Calibri" panose="020F0502020204030204"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2800" dirty="0">
                  <a:solidFill>
                    <a:srgbClr val="002060"/>
                  </a:solidFill>
                  <a:latin typeface="Calibri" panose="020F0502020204030204" pitchFamily="34" charset="0"/>
                  <a:cs typeface="Calibri" panose="020F0502020204030204" pitchFamily="34" charset="0"/>
                </a:rPr>
                <a:t>1 </a:t>
              </a:r>
              <a:r>
                <a:rPr lang="en-US" sz="2800" dirty="0" err="1">
                  <a:solidFill>
                    <a:srgbClr val="002060"/>
                  </a:solidFill>
                  <a:latin typeface="Calibri" panose="020F0502020204030204" pitchFamily="34" charset="0"/>
                  <a:cs typeface="Calibri" panose="020F0502020204030204" pitchFamily="34" charset="0"/>
                </a:rPr>
                <a:t>tờ</a:t>
              </a:r>
              <a:r>
                <a:rPr lang="en-US" sz="2800" dirty="0">
                  <a:solidFill>
                    <a:srgbClr val="002060"/>
                  </a:solidFill>
                  <a:latin typeface="Calibri" panose="020F0502020204030204" pitchFamily="34" charset="0"/>
                  <a:cs typeface="Calibri" panose="020F0502020204030204" pitchFamily="34" charset="0"/>
                </a:rPr>
                <a:t> 100 000 </a:t>
              </a:r>
              <a:r>
                <a:rPr lang="en-US" sz="2800" dirty="0" err="1">
                  <a:solidFill>
                    <a:srgbClr val="002060"/>
                  </a:solidFill>
                  <a:latin typeface="Calibri" panose="020F0502020204030204" pitchFamily="34" charset="0"/>
                  <a:cs typeface="Calibri" panose="020F0502020204030204" pitchFamily="34" charset="0"/>
                </a:rPr>
                <a:t>đồng</a:t>
              </a:r>
              <a:r>
                <a:rPr lang="en-US" sz="2800" dirty="0">
                  <a:solidFill>
                    <a:srgbClr val="002060"/>
                  </a:solidFill>
                  <a:latin typeface="Calibri" panose="020F0502020204030204" pitchFamily="34" charset="0"/>
                  <a:cs typeface="Calibri" panose="020F0502020204030204" pitchFamily="34" charset="0"/>
                </a:rPr>
                <a:t> </a:t>
              </a:r>
              <a:r>
                <a:rPr lang="en-US" sz="2800" dirty="0" err="1">
                  <a:solidFill>
                    <a:srgbClr val="002060"/>
                  </a:solidFill>
                  <a:latin typeface="Calibri" panose="020F0502020204030204" pitchFamily="34" charset="0"/>
                  <a:cs typeface="Calibri" panose="020F0502020204030204" pitchFamily="34" charset="0"/>
                </a:rPr>
                <a:t>đổi</a:t>
              </a:r>
              <a:r>
                <a:rPr lang="en-US" sz="2800" dirty="0">
                  <a:solidFill>
                    <a:srgbClr val="002060"/>
                  </a:solidFill>
                  <a:latin typeface="Calibri" panose="020F0502020204030204" pitchFamily="34" charset="0"/>
                  <a:cs typeface="Calibri" panose="020F0502020204030204" pitchFamily="34" charset="0"/>
                </a:rPr>
                <a:t> </a:t>
              </a:r>
              <a:r>
                <a:rPr lang="en-US" sz="2800" dirty="0" err="1">
                  <a:solidFill>
                    <a:srgbClr val="002060"/>
                  </a:solidFill>
                  <a:latin typeface="Calibri" panose="020F0502020204030204" pitchFamily="34" charset="0"/>
                  <a:cs typeface="Calibri" panose="020F0502020204030204" pitchFamily="34" charset="0"/>
                </a:rPr>
                <a:t>được</a:t>
              </a:r>
              <a:r>
                <a:rPr lang="en-US" sz="2800" dirty="0">
                  <a:solidFill>
                    <a:srgbClr val="002060"/>
                  </a:solidFill>
                  <a:latin typeface="Calibri" panose="020F0502020204030204" pitchFamily="34" charset="0"/>
                  <a:cs typeface="Calibri" panose="020F0502020204030204" pitchFamily="34" charset="0"/>
                </a:rPr>
                <a:t>           </a:t>
              </a:r>
              <a:r>
                <a:rPr lang="en-US" sz="2800" dirty="0" err="1">
                  <a:solidFill>
                    <a:srgbClr val="002060"/>
                  </a:solidFill>
                  <a:latin typeface="Calibri" panose="020F0502020204030204" pitchFamily="34" charset="0"/>
                  <a:cs typeface="Calibri" panose="020F0502020204030204" pitchFamily="34" charset="0"/>
                </a:rPr>
                <a:t>tờ</a:t>
              </a:r>
              <a:r>
                <a:rPr lang="en-US" sz="2800" dirty="0">
                  <a:solidFill>
                    <a:srgbClr val="002060"/>
                  </a:solidFill>
                  <a:latin typeface="Calibri" panose="020F0502020204030204" pitchFamily="34" charset="0"/>
                  <a:cs typeface="Calibri" panose="020F0502020204030204" pitchFamily="34" charset="0"/>
                </a:rPr>
                <a:t> 50 000 </a:t>
              </a:r>
              <a:r>
                <a:rPr lang="en-US" sz="2800" dirty="0" err="1">
                  <a:solidFill>
                    <a:srgbClr val="002060"/>
                  </a:solidFill>
                  <a:latin typeface="Calibri" panose="020F0502020204030204" pitchFamily="34" charset="0"/>
                  <a:cs typeface="Calibri" panose="020F0502020204030204" pitchFamily="34" charset="0"/>
                </a:rPr>
                <a:t>đồng</a:t>
              </a:r>
              <a:r>
                <a:rPr lang="en-US" sz="2800" dirty="0">
                  <a:solidFill>
                    <a:srgbClr val="002060"/>
                  </a:solidFill>
                  <a:latin typeface="Calibri" panose="020F0502020204030204" pitchFamily="34" charset="0"/>
                  <a:cs typeface="Calibri" panose="020F0502020204030204" pitchFamily="34" charset="0"/>
                </a:rPr>
                <a:t> </a:t>
              </a:r>
            </a:p>
          </p:txBody>
        </p:sp>
        <p:sp>
          <p:nvSpPr>
            <p:cNvPr id="5" name="Rectangle: Rounded Corners 4">
              <a:extLst>
                <a:ext uri="{FF2B5EF4-FFF2-40B4-BE49-F238E27FC236}">
                  <a16:creationId xmlns:a16="http://schemas.microsoft.com/office/drawing/2014/main" id="{55BE2F1E-04FE-9B4E-A78F-096C6AE80B5F}"/>
                </a:ext>
              </a:extLst>
            </p:cNvPr>
            <p:cNvSpPr/>
            <p:nvPr/>
          </p:nvSpPr>
          <p:spPr>
            <a:xfrm>
              <a:off x="7629525" y="2019300"/>
              <a:ext cx="638175" cy="419100"/>
            </a:xfrm>
            <a:prstGeom prst="roundRect">
              <a:avLst/>
            </a:prstGeom>
            <a:solidFill>
              <a:schemeClr val="bg1"/>
            </a:solidFill>
            <a:ln w="38100">
              <a:solidFill>
                <a:srgbClr val="FFC000"/>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002060"/>
                  </a:solidFill>
                  <a:effectLst/>
                  <a:uLnTx/>
                  <a:uFillTx/>
                  <a:latin typeface="Calibri" panose="020F0502020204030204" pitchFamily="34" charset="0"/>
                  <a:cs typeface="Calibri" panose="020F0502020204030204" pitchFamily="34" charset="0"/>
                </a:rPr>
                <a:t>?</a:t>
              </a:r>
            </a:p>
          </p:txBody>
        </p:sp>
        <p:sp>
          <p:nvSpPr>
            <p:cNvPr id="12" name="Rectangle: Rounded Corners 11">
              <a:extLst>
                <a:ext uri="{FF2B5EF4-FFF2-40B4-BE49-F238E27FC236}">
                  <a16:creationId xmlns:a16="http://schemas.microsoft.com/office/drawing/2014/main" id="{ED0E3D42-D700-A712-3654-91CB1F1E1513}"/>
                </a:ext>
              </a:extLst>
            </p:cNvPr>
            <p:cNvSpPr/>
            <p:nvPr/>
          </p:nvSpPr>
          <p:spPr>
            <a:xfrm>
              <a:off x="866775" y="1590675"/>
              <a:ext cx="609600" cy="419100"/>
            </a:xfrm>
            <a:prstGeom prst="roundRect">
              <a:avLst/>
            </a:prstGeom>
            <a:solidFill>
              <a:schemeClr val="bg1"/>
            </a:solidFill>
            <a:ln w="38100">
              <a:solidFill>
                <a:srgbClr val="FFC000"/>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002060"/>
                  </a:solidFill>
                  <a:effectLst/>
                  <a:uLnTx/>
                  <a:uFillTx/>
                  <a:latin typeface="Calibri" panose="020F0502020204030204" pitchFamily="34" charset="0"/>
                  <a:cs typeface="Calibri" panose="020F0502020204030204" pitchFamily="34" charset="0"/>
                </a:rPr>
                <a:t>?</a:t>
              </a:r>
            </a:p>
          </p:txBody>
        </p:sp>
        <p:sp>
          <p:nvSpPr>
            <p:cNvPr id="21" name="Rectangle: Rounded Corners 20">
              <a:extLst>
                <a:ext uri="{FF2B5EF4-FFF2-40B4-BE49-F238E27FC236}">
                  <a16:creationId xmlns:a16="http://schemas.microsoft.com/office/drawing/2014/main" id="{13BB9878-B911-9D5F-DB8A-3E91A00999DC}"/>
                </a:ext>
              </a:extLst>
            </p:cNvPr>
            <p:cNvSpPr/>
            <p:nvPr/>
          </p:nvSpPr>
          <p:spPr>
            <a:xfrm>
              <a:off x="4943475" y="2419350"/>
              <a:ext cx="638175" cy="419100"/>
            </a:xfrm>
            <a:prstGeom prst="roundRect">
              <a:avLst/>
            </a:prstGeom>
            <a:solidFill>
              <a:schemeClr val="bg1"/>
            </a:solidFill>
            <a:ln w="38100">
              <a:solidFill>
                <a:srgbClr val="FFC000"/>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002060"/>
                  </a:solidFill>
                  <a:effectLst/>
                  <a:uLnTx/>
                  <a:uFillTx/>
                  <a:latin typeface="Calibri" panose="020F0502020204030204" pitchFamily="34" charset="0"/>
                  <a:cs typeface="Calibri" panose="020F0502020204030204" pitchFamily="34" charset="0"/>
                </a:rPr>
                <a:t>?</a:t>
              </a:r>
            </a:p>
          </p:txBody>
        </p:sp>
      </p:grpSp>
      <p:pic>
        <p:nvPicPr>
          <p:cNvPr id="22" name="Picture 21">
            <a:extLst>
              <a:ext uri="{FF2B5EF4-FFF2-40B4-BE49-F238E27FC236}">
                <a16:creationId xmlns:a16="http://schemas.microsoft.com/office/drawing/2014/main" id="{53509A7C-C6D8-609E-3F19-ADB4CCBDE881}"/>
              </a:ext>
            </a:extLst>
          </p:cNvPr>
          <p:cNvPicPr>
            <a:picLocks noChangeAspect="1"/>
          </p:cNvPicPr>
          <p:nvPr/>
        </p:nvPicPr>
        <p:blipFill>
          <a:blip r:embed="rId3"/>
          <a:stretch>
            <a:fillRect/>
          </a:stretch>
        </p:blipFill>
        <p:spPr>
          <a:xfrm>
            <a:off x="1243012" y="3038475"/>
            <a:ext cx="1795463" cy="790179"/>
          </a:xfrm>
          <a:prstGeom prst="rect">
            <a:avLst/>
          </a:prstGeom>
        </p:spPr>
      </p:pic>
      <p:sp>
        <p:nvSpPr>
          <p:cNvPr id="24" name="Rectangle: Rounded Corners 23">
            <a:extLst>
              <a:ext uri="{FF2B5EF4-FFF2-40B4-BE49-F238E27FC236}">
                <a16:creationId xmlns:a16="http://schemas.microsoft.com/office/drawing/2014/main" id="{BA2A7A18-B472-631C-255F-BCE432FD74D4}"/>
              </a:ext>
            </a:extLst>
          </p:cNvPr>
          <p:cNvSpPr/>
          <p:nvPr/>
        </p:nvSpPr>
        <p:spPr>
          <a:xfrm>
            <a:off x="1314450" y="3057525"/>
            <a:ext cx="942975" cy="447675"/>
          </a:xfrm>
          <a:prstGeom prst="round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rgbClr val="FF0000"/>
                </a:solidFill>
                <a:latin typeface="Calibri" panose="020F0502020204030204" pitchFamily="34" charset="0"/>
                <a:cs typeface="Calibri" panose="020F0502020204030204" pitchFamily="34" charset="0"/>
              </a:rPr>
              <a:t>? </a:t>
            </a:r>
            <a:r>
              <a:rPr lang="en-US" sz="2800" dirty="0" err="1">
                <a:solidFill>
                  <a:srgbClr val="FF0000"/>
                </a:solidFill>
                <a:latin typeface="Calibri" panose="020F0502020204030204" pitchFamily="34" charset="0"/>
                <a:cs typeface="Calibri" panose="020F0502020204030204" pitchFamily="34" charset="0"/>
              </a:rPr>
              <a:t>Tờ</a:t>
            </a:r>
            <a:endParaRPr lang="en-US" sz="2800" dirty="0">
              <a:solidFill>
                <a:srgbClr val="FF0000"/>
              </a:solidFill>
              <a:latin typeface="Calibri" panose="020F0502020204030204" pitchFamily="34" charset="0"/>
              <a:cs typeface="Calibri" panose="020F0502020204030204" pitchFamily="34" charset="0"/>
            </a:endParaRPr>
          </a:p>
        </p:txBody>
      </p:sp>
      <p:grpSp>
        <p:nvGrpSpPr>
          <p:cNvPr id="25" name="Group 24">
            <a:extLst>
              <a:ext uri="{FF2B5EF4-FFF2-40B4-BE49-F238E27FC236}">
                <a16:creationId xmlns:a16="http://schemas.microsoft.com/office/drawing/2014/main" id="{CC886745-7BB8-2002-BB9F-02E7C8C60460}"/>
              </a:ext>
            </a:extLst>
          </p:cNvPr>
          <p:cNvGrpSpPr/>
          <p:nvPr/>
        </p:nvGrpSpPr>
        <p:grpSpPr>
          <a:xfrm>
            <a:off x="3428999" y="2886075"/>
            <a:ext cx="2162175" cy="1009650"/>
            <a:chOff x="4229099" y="3095625"/>
            <a:chExt cx="2162175" cy="1009650"/>
          </a:xfrm>
        </p:grpSpPr>
        <p:sp>
          <p:nvSpPr>
            <p:cNvPr id="26" name="Arrow: Right 25">
              <a:extLst>
                <a:ext uri="{FF2B5EF4-FFF2-40B4-BE49-F238E27FC236}">
                  <a16:creationId xmlns:a16="http://schemas.microsoft.com/office/drawing/2014/main" id="{D8C0231C-AF37-B64C-BFAF-99D67399662C}"/>
                </a:ext>
              </a:extLst>
            </p:cNvPr>
            <p:cNvSpPr/>
            <p:nvPr/>
          </p:nvSpPr>
          <p:spPr>
            <a:xfrm>
              <a:off x="4248149" y="3562350"/>
              <a:ext cx="1628775" cy="542925"/>
            </a:xfrm>
            <a:prstGeom prst="rightArrow">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80EAAB10-2024-25E7-FEA0-D9FA21D2BCAE}"/>
                </a:ext>
              </a:extLst>
            </p:cNvPr>
            <p:cNvSpPr txBox="1"/>
            <p:nvPr/>
          </p:nvSpPr>
          <p:spPr>
            <a:xfrm>
              <a:off x="4229099" y="3095625"/>
              <a:ext cx="2162175" cy="523220"/>
            </a:xfrm>
            <a:prstGeom prst="rect">
              <a:avLst/>
            </a:prstGeom>
            <a:noFill/>
          </p:spPr>
          <p:txBody>
            <a:bodyPr wrap="square" rtlCol="0">
              <a:spAutoFit/>
            </a:bodyPr>
            <a:lstStyle/>
            <a:p>
              <a:r>
                <a:rPr lang="en-US" sz="2800" b="1" dirty="0" err="1">
                  <a:latin typeface="Calibri" panose="020F0502020204030204" pitchFamily="34" charset="0"/>
                  <a:cs typeface="Calibri" panose="020F0502020204030204" pitchFamily="34" charset="0"/>
                </a:rPr>
                <a:t>Đổi</a:t>
              </a:r>
              <a:r>
                <a:rPr lang="en-US" sz="2800" b="1" dirty="0">
                  <a:latin typeface="Calibri" panose="020F0502020204030204" pitchFamily="34" charset="0"/>
                  <a:cs typeface="Calibri" panose="020F0502020204030204" pitchFamily="34" charset="0"/>
                </a:rPr>
                <a:t> </a:t>
              </a:r>
              <a:r>
                <a:rPr lang="en-US" sz="2800" b="1" dirty="0" err="1">
                  <a:latin typeface="Calibri" panose="020F0502020204030204" pitchFamily="34" charset="0"/>
                  <a:cs typeface="Calibri" panose="020F0502020204030204" pitchFamily="34" charset="0"/>
                </a:rPr>
                <a:t>được</a:t>
              </a:r>
              <a:endParaRPr lang="en-US" sz="2800" b="1" dirty="0">
                <a:latin typeface="Calibri" panose="020F0502020204030204" pitchFamily="34" charset="0"/>
                <a:cs typeface="Calibri" panose="020F0502020204030204" pitchFamily="34" charset="0"/>
              </a:endParaRPr>
            </a:p>
          </p:txBody>
        </p:sp>
      </p:grpSp>
      <p:pic>
        <p:nvPicPr>
          <p:cNvPr id="28" name="Picture 27">
            <a:extLst>
              <a:ext uri="{FF2B5EF4-FFF2-40B4-BE49-F238E27FC236}">
                <a16:creationId xmlns:a16="http://schemas.microsoft.com/office/drawing/2014/main" id="{390E910C-38F2-C049-2F89-2DAF08ECE079}"/>
              </a:ext>
            </a:extLst>
          </p:cNvPr>
          <p:cNvPicPr>
            <a:picLocks noChangeAspect="1"/>
          </p:cNvPicPr>
          <p:nvPr/>
        </p:nvPicPr>
        <p:blipFill>
          <a:blip r:embed="rId4"/>
          <a:stretch>
            <a:fillRect/>
          </a:stretch>
        </p:blipFill>
        <p:spPr>
          <a:xfrm>
            <a:off x="5400675" y="3133725"/>
            <a:ext cx="1824947" cy="828675"/>
          </a:xfrm>
          <a:prstGeom prst="rect">
            <a:avLst/>
          </a:prstGeom>
        </p:spPr>
      </p:pic>
      <p:sp>
        <p:nvSpPr>
          <p:cNvPr id="29" name="Rectangle: Rounded Corners 28">
            <a:extLst>
              <a:ext uri="{FF2B5EF4-FFF2-40B4-BE49-F238E27FC236}">
                <a16:creationId xmlns:a16="http://schemas.microsoft.com/office/drawing/2014/main" id="{C2291667-2E4E-DE31-5AE7-94AF6B3E5291}"/>
              </a:ext>
            </a:extLst>
          </p:cNvPr>
          <p:cNvSpPr/>
          <p:nvPr/>
        </p:nvSpPr>
        <p:spPr>
          <a:xfrm>
            <a:off x="1304925" y="3067050"/>
            <a:ext cx="933450" cy="419100"/>
          </a:xfrm>
          <a:prstGeom prst="roundRect">
            <a:avLst/>
          </a:prstGeom>
          <a:solidFill>
            <a:schemeClr val="bg1"/>
          </a:solidFill>
          <a:ln w="38100">
            <a:solidFill>
              <a:srgbClr val="FFC000"/>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FF0000"/>
                </a:solidFill>
                <a:effectLst/>
                <a:uLnTx/>
                <a:uFillTx/>
                <a:latin typeface="Calibri" panose="020F0502020204030204" pitchFamily="34" charset="0"/>
                <a:cs typeface="Calibri" panose="020F0502020204030204" pitchFamily="34" charset="0"/>
              </a:rPr>
              <a:t>5 </a:t>
            </a:r>
            <a:r>
              <a:rPr kumimoji="0" lang="en-US" sz="2800" b="1" i="0" u="none" strike="noStrike" kern="1200" cap="none" spc="0" normalizeH="0" baseline="0" noProof="0" dirty="0" err="1">
                <a:ln>
                  <a:noFill/>
                </a:ln>
                <a:solidFill>
                  <a:srgbClr val="FF0000"/>
                </a:solidFill>
                <a:effectLst/>
                <a:uLnTx/>
                <a:uFillTx/>
                <a:latin typeface="Calibri" panose="020F0502020204030204" pitchFamily="34" charset="0"/>
                <a:cs typeface="Calibri" panose="020F0502020204030204" pitchFamily="34" charset="0"/>
              </a:rPr>
              <a:t>tờ</a:t>
            </a:r>
            <a:endParaRPr kumimoji="0" lang="en-US" sz="2800" b="1" i="0" u="none" strike="noStrike" kern="1200" cap="none" spc="0" normalizeH="0" baseline="0" noProof="0" dirty="0">
              <a:ln>
                <a:noFill/>
              </a:ln>
              <a:solidFill>
                <a:srgbClr val="FF0000"/>
              </a:solidFill>
              <a:effectLst/>
              <a:uLnTx/>
              <a:uFillTx/>
              <a:latin typeface="Calibri" panose="020F0502020204030204" pitchFamily="34" charset="0"/>
              <a:cs typeface="Calibri" panose="020F0502020204030204" pitchFamily="34" charset="0"/>
            </a:endParaRPr>
          </a:p>
        </p:txBody>
      </p:sp>
      <p:pic>
        <p:nvPicPr>
          <p:cNvPr id="33" name="Picture 32">
            <a:extLst>
              <a:ext uri="{FF2B5EF4-FFF2-40B4-BE49-F238E27FC236}">
                <a16:creationId xmlns:a16="http://schemas.microsoft.com/office/drawing/2014/main" id="{B4BBAF76-1C85-B646-5EB8-12570CF59C63}"/>
              </a:ext>
            </a:extLst>
          </p:cNvPr>
          <p:cNvPicPr>
            <a:picLocks noChangeAspect="1"/>
          </p:cNvPicPr>
          <p:nvPr/>
        </p:nvPicPr>
        <p:blipFill>
          <a:blip r:embed="rId4"/>
          <a:stretch>
            <a:fillRect/>
          </a:stretch>
        </p:blipFill>
        <p:spPr>
          <a:xfrm>
            <a:off x="1200150" y="4286250"/>
            <a:ext cx="1824947" cy="828675"/>
          </a:xfrm>
          <a:prstGeom prst="rect">
            <a:avLst/>
          </a:prstGeom>
        </p:spPr>
      </p:pic>
      <p:grpSp>
        <p:nvGrpSpPr>
          <p:cNvPr id="37" name="Group 36">
            <a:extLst>
              <a:ext uri="{FF2B5EF4-FFF2-40B4-BE49-F238E27FC236}">
                <a16:creationId xmlns:a16="http://schemas.microsoft.com/office/drawing/2014/main" id="{4BB957AA-C58B-87CB-0472-86745CE4E6F0}"/>
              </a:ext>
            </a:extLst>
          </p:cNvPr>
          <p:cNvGrpSpPr/>
          <p:nvPr/>
        </p:nvGrpSpPr>
        <p:grpSpPr>
          <a:xfrm>
            <a:off x="3381374" y="4067175"/>
            <a:ext cx="2162175" cy="1009650"/>
            <a:chOff x="4229099" y="3095625"/>
            <a:chExt cx="2162175" cy="1009650"/>
          </a:xfrm>
        </p:grpSpPr>
        <p:sp>
          <p:nvSpPr>
            <p:cNvPr id="38" name="Arrow: Right 37">
              <a:extLst>
                <a:ext uri="{FF2B5EF4-FFF2-40B4-BE49-F238E27FC236}">
                  <a16:creationId xmlns:a16="http://schemas.microsoft.com/office/drawing/2014/main" id="{600F651C-C6EB-ECF5-AF8E-A95C9CC3BF65}"/>
                </a:ext>
              </a:extLst>
            </p:cNvPr>
            <p:cNvSpPr/>
            <p:nvPr/>
          </p:nvSpPr>
          <p:spPr>
            <a:xfrm>
              <a:off x="4248149" y="3562350"/>
              <a:ext cx="1628775" cy="542925"/>
            </a:xfrm>
            <a:prstGeom prst="rightArrow">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TextBox 38">
              <a:extLst>
                <a:ext uri="{FF2B5EF4-FFF2-40B4-BE49-F238E27FC236}">
                  <a16:creationId xmlns:a16="http://schemas.microsoft.com/office/drawing/2014/main" id="{83267F30-BA60-6F2D-DCE8-4C5E79CE235D}"/>
                </a:ext>
              </a:extLst>
            </p:cNvPr>
            <p:cNvSpPr txBox="1"/>
            <p:nvPr/>
          </p:nvSpPr>
          <p:spPr>
            <a:xfrm>
              <a:off x="4229099" y="3095625"/>
              <a:ext cx="2162175" cy="523220"/>
            </a:xfrm>
            <a:prstGeom prst="rect">
              <a:avLst/>
            </a:prstGeom>
            <a:noFill/>
          </p:spPr>
          <p:txBody>
            <a:bodyPr wrap="square" rtlCol="0">
              <a:spAutoFit/>
            </a:bodyPr>
            <a:lstStyle/>
            <a:p>
              <a:r>
                <a:rPr lang="en-US" sz="2800" b="1" dirty="0" err="1">
                  <a:latin typeface="Calibri" panose="020F0502020204030204" pitchFamily="34" charset="0"/>
                  <a:cs typeface="Calibri" panose="020F0502020204030204" pitchFamily="34" charset="0"/>
                </a:rPr>
                <a:t>Đổi</a:t>
              </a:r>
              <a:r>
                <a:rPr lang="en-US" sz="2800" b="1" dirty="0">
                  <a:latin typeface="Calibri" panose="020F0502020204030204" pitchFamily="34" charset="0"/>
                  <a:cs typeface="Calibri" panose="020F0502020204030204" pitchFamily="34" charset="0"/>
                </a:rPr>
                <a:t> </a:t>
              </a:r>
              <a:r>
                <a:rPr lang="en-US" sz="2800" b="1" dirty="0" err="1">
                  <a:latin typeface="Calibri" panose="020F0502020204030204" pitchFamily="34" charset="0"/>
                  <a:cs typeface="Calibri" panose="020F0502020204030204" pitchFamily="34" charset="0"/>
                </a:rPr>
                <a:t>được</a:t>
              </a:r>
              <a:endParaRPr lang="en-US" sz="2800" b="1" dirty="0">
                <a:latin typeface="Calibri" panose="020F0502020204030204" pitchFamily="34" charset="0"/>
                <a:cs typeface="Calibri" panose="020F0502020204030204" pitchFamily="34" charset="0"/>
              </a:endParaRPr>
            </a:p>
          </p:txBody>
        </p:sp>
      </p:grpSp>
      <p:pic>
        <p:nvPicPr>
          <p:cNvPr id="40" name="Picture 39">
            <a:extLst>
              <a:ext uri="{FF2B5EF4-FFF2-40B4-BE49-F238E27FC236}">
                <a16:creationId xmlns:a16="http://schemas.microsoft.com/office/drawing/2014/main" id="{29B15807-7B4E-F47B-FAFD-ABEACB2FD9F6}"/>
              </a:ext>
            </a:extLst>
          </p:cNvPr>
          <p:cNvPicPr>
            <a:picLocks noChangeAspect="1"/>
          </p:cNvPicPr>
          <p:nvPr/>
        </p:nvPicPr>
        <p:blipFill>
          <a:blip r:embed="rId3"/>
          <a:stretch>
            <a:fillRect/>
          </a:stretch>
        </p:blipFill>
        <p:spPr>
          <a:xfrm>
            <a:off x="5338762" y="4286250"/>
            <a:ext cx="1795463" cy="790179"/>
          </a:xfrm>
          <a:prstGeom prst="rect">
            <a:avLst/>
          </a:prstGeom>
        </p:spPr>
      </p:pic>
      <p:pic>
        <p:nvPicPr>
          <p:cNvPr id="42" name="Picture 41">
            <a:extLst>
              <a:ext uri="{FF2B5EF4-FFF2-40B4-BE49-F238E27FC236}">
                <a16:creationId xmlns:a16="http://schemas.microsoft.com/office/drawing/2014/main" id="{422AB63F-622A-5D90-A10E-11E9281DC83C}"/>
              </a:ext>
            </a:extLst>
          </p:cNvPr>
          <p:cNvPicPr>
            <a:picLocks noChangeAspect="1"/>
          </p:cNvPicPr>
          <p:nvPr/>
        </p:nvPicPr>
        <p:blipFill>
          <a:blip r:embed="rId5"/>
          <a:stretch>
            <a:fillRect/>
          </a:stretch>
        </p:blipFill>
        <p:spPr>
          <a:xfrm>
            <a:off x="7381875" y="4252913"/>
            <a:ext cx="1759541" cy="823912"/>
          </a:xfrm>
          <a:prstGeom prst="rect">
            <a:avLst/>
          </a:prstGeom>
        </p:spPr>
      </p:pic>
      <p:sp>
        <p:nvSpPr>
          <p:cNvPr id="43" name="Rectangle: Rounded Corners 42">
            <a:extLst>
              <a:ext uri="{FF2B5EF4-FFF2-40B4-BE49-F238E27FC236}">
                <a16:creationId xmlns:a16="http://schemas.microsoft.com/office/drawing/2014/main" id="{45C01E1C-BF53-C47E-685F-A60B2E9199CE}"/>
              </a:ext>
            </a:extLst>
          </p:cNvPr>
          <p:cNvSpPr/>
          <p:nvPr/>
        </p:nvSpPr>
        <p:spPr>
          <a:xfrm>
            <a:off x="5391150" y="4276725"/>
            <a:ext cx="933450" cy="419100"/>
          </a:xfrm>
          <a:prstGeom prst="roundRect">
            <a:avLst/>
          </a:prstGeom>
          <a:solidFill>
            <a:schemeClr val="bg1"/>
          </a:solidFill>
          <a:ln w="38100">
            <a:solidFill>
              <a:srgbClr val="FFC000"/>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FF0000"/>
                </a:solidFill>
                <a:effectLst/>
                <a:uLnTx/>
                <a:uFillTx/>
                <a:latin typeface="Calibri" panose="020F0502020204030204" pitchFamily="34" charset="0"/>
                <a:cs typeface="Calibri" panose="020F0502020204030204" pitchFamily="34" charset="0"/>
              </a:rPr>
              <a:t>1 </a:t>
            </a:r>
            <a:r>
              <a:rPr kumimoji="0" lang="en-US" sz="2800" b="1" i="0" u="none" strike="noStrike" kern="1200" cap="none" spc="0" normalizeH="0" baseline="0" noProof="0" dirty="0" err="1">
                <a:ln>
                  <a:noFill/>
                </a:ln>
                <a:solidFill>
                  <a:srgbClr val="FF0000"/>
                </a:solidFill>
                <a:effectLst/>
                <a:uLnTx/>
                <a:uFillTx/>
                <a:latin typeface="Calibri" panose="020F0502020204030204" pitchFamily="34" charset="0"/>
                <a:cs typeface="Calibri" panose="020F0502020204030204" pitchFamily="34" charset="0"/>
              </a:rPr>
              <a:t>tờ</a:t>
            </a:r>
            <a:endParaRPr kumimoji="0" lang="en-US" sz="2800" b="1" i="0" u="none" strike="noStrike" kern="1200" cap="none" spc="0" normalizeH="0" baseline="0" noProof="0" dirty="0">
              <a:ln>
                <a:noFill/>
              </a:ln>
              <a:solidFill>
                <a:srgbClr val="FF0000"/>
              </a:solidFill>
              <a:effectLst/>
              <a:uLnTx/>
              <a:uFillTx/>
              <a:latin typeface="Calibri" panose="020F0502020204030204" pitchFamily="34" charset="0"/>
              <a:cs typeface="Calibri" panose="020F0502020204030204" pitchFamily="34" charset="0"/>
            </a:endParaRPr>
          </a:p>
        </p:txBody>
      </p:sp>
      <p:sp>
        <p:nvSpPr>
          <p:cNvPr id="44" name="Rectangle: Rounded Corners 43">
            <a:extLst>
              <a:ext uri="{FF2B5EF4-FFF2-40B4-BE49-F238E27FC236}">
                <a16:creationId xmlns:a16="http://schemas.microsoft.com/office/drawing/2014/main" id="{D566742D-7407-FCEF-7D85-13A0D55841DF}"/>
              </a:ext>
            </a:extLst>
          </p:cNvPr>
          <p:cNvSpPr/>
          <p:nvPr/>
        </p:nvSpPr>
        <p:spPr>
          <a:xfrm>
            <a:off x="7410450" y="4276725"/>
            <a:ext cx="933450" cy="419100"/>
          </a:xfrm>
          <a:prstGeom prst="roundRect">
            <a:avLst/>
          </a:prstGeom>
          <a:solidFill>
            <a:schemeClr val="bg1"/>
          </a:solidFill>
          <a:ln w="38100">
            <a:solidFill>
              <a:srgbClr val="FFC000"/>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FF0000"/>
                </a:solidFill>
                <a:effectLst/>
                <a:uLnTx/>
                <a:uFillTx/>
                <a:latin typeface="Calibri" panose="020F0502020204030204" pitchFamily="34" charset="0"/>
                <a:cs typeface="Calibri" panose="020F0502020204030204" pitchFamily="34" charset="0"/>
              </a:rPr>
              <a:t>? </a:t>
            </a:r>
            <a:r>
              <a:rPr kumimoji="0" lang="en-US" sz="2800" b="1" i="0" u="none" strike="noStrike" kern="1200" cap="none" spc="0" normalizeH="0" baseline="0" noProof="0" dirty="0" err="1">
                <a:ln>
                  <a:noFill/>
                </a:ln>
                <a:solidFill>
                  <a:srgbClr val="FF0000"/>
                </a:solidFill>
                <a:effectLst/>
                <a:uLnTx/>
                <a:uFillTx/>
                <a:latin typeface="Calibri" panose="020F0502020204030204" pitchFamily="34" charset="0"/>
                <a:cs typeface="Calibri" panose="020F0502020204030204" pitchFamily="34" charset="0"/>
              </a:rPr>
              <a:t>tờ</a:t>
            </a:r>
            <a:endParaRPr kumimoji="0" lang="en-US" sz="2800" b="1" i="0" u="none" strike="noStrike" kern="1200" cap="none" spc="0" normalizeH="0" baseline="0" noProof="0" dirty="0">
              <a:ln>
                <a:noFill/>
              </a:ln>
              <a:solidFill>
                <a:srgbClr val="FF0000"/>
              </a:solidFill>
              <a:effectLst/>
              <a:uLnTx/>
              <a:uFillTx/>
              <a:latin typeface="Calibri" panose="020F0502020204030204" pitchFamily="34" charset="0"/>
              <a:cs typeface="Calibri" panose="020F0502020204030204" pitchFamily="34" charset="0"/>
            </a:endParaRPr>
          </a:p>
        </p:txBody>
      </p:sp>
      <p:sp>
        <p:nvSpPr>
          <p:cNvPr id="46" name="Rectangle: Rounded Corners 45">
            <a:extLst>
              <a:ext uri="{FF2B5EF4-FFF2-40B4-BE49-F238E27FC236}">
                <a16:creationId xmlns:a16="http://schemas.microsoft.com/office/drawing/2014/main" id="{B4C84FFD-41BF-3BFD-872B-E341FEBF695E}"/>
              </a:ext>
            </a:extLst>
          </p:cNvPr>
          <p:cNvSpPr/>
          <p:nvPr/>
        </p:nvSpPr>
        <p:spPr>
          <a:xfrm>
            <a:off x="7400925" y="4276725"/>
            <a:ext cx="933450" cy="419100"/>
          </a:xfrm>
          <a:prstGeom prst="roundRect">
            <a:avLst/>
          </a:prstGeom>
          <a:solidFill>
            <a:schemeClr val="bg1"/>
          </a:solidFill>
          <a:ln w="38100">
            <a:solidFill>
              <a:srgbClr val="FFC000"/>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FF0000"/>
                </a:solidFill>
                <a:effectLst/>
                <a:uLnTx/>
                <a:uFillTx/>
                <a:latin typeface="Calibri" panose="020F0502020204030204" pitchFamily="34" charset="0"/>
                <a:cs typeface="Calibri" panose="020F0502020204030204" pitchFamily="34" charset="0"/>
              </a:rPr>
              <a:t>2 </a:t>
            </a:r>
            <a:r>
              <a:rPr kumimoji="0" lang="en-US" sz="2800" b="1" i="0" u="none" strike="noStrike" kern="1200" cap="none" spc="0" normalizeH="0" baseline="0" noProof="0" dirty="0" err="1">
                <a:ln>
                  <a:noFill/>
                </a:ln>
                <a:solidFill>
                  <a:srgbClr val="FF0000"/>
                </a:solidFill>
                <a:effectLst/>
                <a:uLnTx/>
                <a:uFillTx/>
                <a:latin typeface="Calibri" panose="020F0502020204030204" pitchFamily="34" charset="0"/>
                <a:cs typeface="Calibri" panose="020F0502020204030204" pitchFamily="34" charset="0"/>
              </a:rPr>
              <a:t>tờ</a:t>
            </a:r>
            <a:endParaRPr kumimoji="0" lang="en-US" sz="2800" b="1" i="0" u="none" strike="noStrike" kern="1200" cap="none" spc="0" normalizeH="0" baseline="0" noProof="0" dirty="0">
              <a:ln>
                <a:noFill/>
              </a:ln>
              <a:solidFill>
                <a:srgbClr val="FF0000"/>
              </a:solidFill>
              <a:effectLst/>
              <a:uLnTx/>
              <a:uFillTx/>
              <a:latin typeface="Calibri" panose="020F0502020204030204" pitchFamily="34" charset="0"/>
              <a:cs typeface="Calibri" panose="020F0502020204030204" pitchFamily="34" charset="0"/>
            </a:endParaRPr>
          </a:p>
        </p:txBody>
      </p:sp>
      <p:pic>
        <p:nvPicPr>
          <p:cNvPr id="47" name="Picture 46">
            <a:extLst>
              <a:ext uri="{FF2B5EF4-FFF2-40B4-BE49-F238E27FC236}">
                <a16:creationId xmlns:a16="http://schemas.microsoft.com/office/drawing/2014/main" id="{4D3E2E17-F657-A619-B241-BC1A42C7F13E}"/>
              </a:ext>
            </a:extLst>
          </p:cNvPr>
          <p:cNvPicPr>
            <a:picLocks noChangeAspect="1"/>
          </p:cNvPicPr>
          <p:nvPr/>
        </p:nvPicPr>
        <p:blipFill>
          <a:blip r:embed="rId6"/>
          <a:stretch>
            <a:fillRect/>
          </a:stretch>
        </p:blipFill>
        <p:spPr>
          <a:xfrm>
            <a:off x="1143000" y="5419725"/>
            <a:ext cx="2083187" cy="933450"/>
          </a:xfrm>
          <a:prstGeom prst="rect">
            <a:avLst/>
          </a:prstGeom>
        </p:spPr>
      </p:pic>
      <p:grpSp>
        <p:nvGrpSpPr>
          <p:cNvPr id="48" name="Group 47">
            <a:extLst>
              <a:ext uri="{FF2B5EF4-FFF2-40B4-BE49-F238E27FC236}">
                <a16:creationId xmlns:a16="http://schemas.microsoft.com/office/drawing/2014/main" id="{DFBEC292-A87D-0A19-9DB3-0E5CDCC5FD6E}"/>
              </a:ext>
            </a:extLst>
          </p:cNvPr>
          <p:cNvGrpSpPr/>
          <p:nvPr/>
        </p:nvGrpSpPr>
        <p:grpSpPr>
          <a:xfrm>
            <a:off x="3400424" y="5267325"/>
            <a:ext cx="2162175" cy="1009650"/>
            <a:chOff x="4229099" y="3095625"/>
            <a:chExt cx="2162175" cy="1009650"/>
          </a:xfrm>
        </p:grpSpPr>
        <p:sp>
          <p:nvSpPr>
            <p:cNvPr id="49" name="Arrow: Right 48">
              <a:extLst>
                <a:ext uri="{FF2B5EF4-FFF2-40B4-BE49-F238E27FC236}">
                  <a16:creationId xmlns:a16="http://schemas.microsoft.com/office/drawing/2014/main" id="{0BEA9E3F-8140-C28D-874C-6755AA9CCA04}"/>
                </a:ext>
              </a:extLst>
            </p:cNvPr>
            <p:cNvSpPr/>
            <p:nvPr/>
          </p:nvSpPr>
          <p:spPr>
            <a:xfrm>
              <a:off x="4248149" y="3562350"/>
              <a:ext cx="1628775" cy="542925"/>
            </a:xfrm>
            <a:prstGeom prst="rightArrow">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TextBox 49">
              <a:extLst>
                <a:ext uri="{FF2B5EF4-FFF2-40B4-BE49-F238E27FC236}">
                  <a16:creationId xmlns:a16="http://schemas.microsoft.com/office/drawing/2014/main" id="{9167D458-9FD9-B8AD-699F-4EE59FC912B5}"/>
                </a:ext>
              </a:extLst>
            </p:cNvPr>
            <p:cNvSpPr txBox="1"/>
            <p:nvPr/>
          </p:nvSpPr>
          <p:spPr>
            <a:xfrm>
              <a:off x="4229099" y="3095625"/>
              <a:ext cx="2162175" cy="523220"/>
            </a:xfrm>
            <a:prstGeom prst="rect">
              <a:avLst/>
            </a:prstGeom>
            <a:noFill/>
          </p:spPr>
          <p:txBody>
            <a:bodyPr wrap="square" rtlCol="0">
              <a:spAutoFit/>
            </a:bodyPr>
            <a:lstStyle/>
            <a:p>
              <a:r>
                <a:rPr lang="en-US" sz="2800" b="1" dirty="0" err="1">
                  <a:latin typeface="Calibri" panose="020F0502020204030204" pitchFamily="34" charset="0"/>
                  <a:cs typeface="Calibri" panose="020F0502020204030204" pitchFamily="34" charset="0"/>
                </a:rPr>
                <a:t>Đổi</a:t>
              </a:r>
              <a:r>
                <a:rPr lang="en-US" sz="2800" b="1" dirty="0">
                  <a:latin typeface="Calibri" panose="020F0502020204030204" pitchFamily="34" charset="0"/>
                  <a:cs typeface="Calibri" panose="020F0502020204030204" pitchFamily="34" charset="0"/>
                </a:rPr>
                <a:t> </a:t>
              </a:r>
              <a:r>
                <a:rPr lang="en-US" sz="2800" b="1" dirty="0" err="1">
                  <a:latin typeface="Calibri" panose="020F0502020204030204" pitchFamily="34" charset="0"/>
                  <a:cs typeface="Calibri" panose="020F0502020204030204" pitchFamily="34" charset="0"/>
                </a:rPr>
                <a:t>được</a:t>
              </a:r>
              <a:endParaRPr lang="en-US" sz="2800" b="1" dirty="0">
                <a:latin typeface="Calibri" panose="020F0502020204030204" pitchFamily="34" charset="0"/>
                <a:cs typeface="Calibri" panose="020F0502020204030204" pitchFamily="34" charset="0"/>
              </a:endParaRPr>
            </a:p>
          </p:txBody>
        </p:sp>
      </p:grpSp>
      <p:grpSp>
        <p:nvGrpSpPr>
          <p:cNvPr id="53" name="Group 52">
            <a:extLst>
              <a:ext uri="{FF2B5EF4-FFF2-40B4-BE49-F238E27FC236}">
                <a16:creationId xmlns:a16="http://schemas.microsoft.com/office/drawing/2014/main" id="{D17D5451-407D-F59C-A518-54264452894E}"/>
              </a:ext>
            </a:extLst>
          </p:cNvPr>
          <p:cNvGrpSpPr/>
          <p:nvPr/>
        </p:nvGrpSpPr>
        <p:grpSpPr>
          <a:xfrm>
            <a:off x="5238750" y="5467350"/>
            <a:ext cx="1824947" cy="828675"/>
            <a:chOff x="5238750" y="5467350"/>
            <a:chExt cx="1824947" cy="828675"/>
          </a:xfrm>
        </p:grpSpPr>
        <p:pic>
          <p:nvPicPr>
            <p:cNvPr id="51" name="Picture 50">
              <a:extLst>
                <a:ext uri="{FF2B5EF4-FFF2-40B4-BE49-F238E27FC236}">
                  <a16:creationId xmlns:a16="http://schemas.microsoft.com/office/drawing/2014/main" id="{8F0EFC0B-05AB-9207-2B68-F89ECDC75278}"/>
                </a:ext>
              </a:extLst>
            </p:cNvPr>
            <p:cNvPicPr>
              <a:picLocks noChangeAspect="1"/>
            </p:cNvPicPr>
            <p:nvPr/>
          </p:nvPicPr>
          <p:blipFill>
            <a:blip r:embed="rId4"/>
            <a:stretch>
              <a:fillRect/>
            </a:stretch>
          </p:blipFill>
          <p:spPr>
            <a:xfrm>
              <a:off x="5238750" y="5467350"/>
              <a:ext cx="1824947" cy="828675"/>
            </a:xfrm>
            <a:prstGeom prst="rect">
              <a:avLst/>
            </a:prstGeom>
          </p:spPr>
        </p:pic>
        <p:sp>
          <p:nvSpPr>
            <p:cNvPr id="52" name="Rectangle: Rounded Corners 51">
              <a:extLst>
                <a:ext uri="{FF2B5EF4-FFF2-40B4-BE49-F238E27FC236}">
                  <a16:creationId xmlns:a16="http://schemas.microsoft.com/office/drawing/2014/main" id="{F596326B-EC77-06B9-63DA-8932B790E90D}"/>
                </a:ext>
              </a:extLst>
            </p:cNvPr>
            <p:cNvSpPr/>
            <p:nvPr/>
          </p:nvSpPr>
          <p:spPr>
            <a:xfrm>
              <a:off x="5314950" y="5495925"/>
              <a:ext cx="933450" cy="419100"/>
            </a:xfrm>
            <a:prstGeom prst="roundRect">
              <a:avLst/>
            </a:prstGeom>
            <a:solidFill>
              <a:schemeClr val="bg1"/>
            </a:solidFill>
            <a:ln w="38100">
              <a:solidFill>
                <a:srgbClr val="FFC000"/>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FF0000"/>
                  </a:solidFill>
                  <a:effectLst/>
                  <a:uLnTx/>
                  <a:uFillTx/>
                  <a:latin typeface="Calibri" panose="020F0502020204030204" pitchFamily="34" charset="0"/>
                  <a:cs typeface="Calibri" panose="020F0502020204030204" pitchFamily="34" charset="0"/>
                </a:rPr>
                <a:t>? </a:t>
              </a:r>
              <a:r>
                <a:rPr kumimoji="0" lang="en-US" sz="2800" b="1" i="0" u="none" strike="noStrike" kern="1200" cap="none" spc="0" normalizeH="0" baseline="0" noProof="0" dirty="0" err="1">
                  <a:ln>
                    <a:noFill/>
                  </a:ln>
                  <a:solidFill>
                    <a:srgbClr val="FF0000"/>
                  </a:solidFill>
                  <a:effectLst/>
                  <a:uLnTx/>
                  <a:uFillTx/>
                  <a:latin typeface="Calibri" panose="020F0502020204030204" pitchFamily="34" charset="0"/>
                  <a:cs typeface="Calibri" panose="020F0502020204030204" pitchFamily="34" charset="0"/>
                </a:rPr>
                <a:t>tờ</a:t>
              </a:r>
              <a:endParaRPr kumimoji="0" lang="en-US" sz="2800" b="1" i="0" u="none" strike="noStrike" kern="1200" cap="none" spc="0" normalizeH="0" baseline="0" noProof="0" dirty="0">
                <a:ln>
                  <a:noFill/>
                </a:ln>
                <a:solidFill>
                  <a:srgbClr val="FF0000"/>
                </a:solidFill>
                <a:effectLst/>
                <a:uLnTx/>
                <a:uFillTx/>
                <a:latin typeface="Calibri" panose="020F0502020204030204" pitchFamily="34" charset="0"/>
                <a:cs typeface="Calibri" panose="020F0502020204030204" pitchFamily="34" charset="0"/>
              </a:endParaRPr>
            </a:p>
          </p:txBody>
        </p:sp>
      </p:grpSp>
      <p:sp>
        <p:nvSpPr>
          <p:cNvPr id="54" name="Rectangle: Rounded Corners 53">
            <a:extLst>
              <a:ext uri="{FF2B5EF4-FFF2-40B4-BE49-F238E27FC236}">
                <a16:creationId xmlns:a16="http://schemas.microsoft.com/office/drawing/2014/main" id="{6EB31214-71AD-A803-F9C0-C690D2EE353D}"/>
              </a:ext>
            </a:extLst>
          </p:cNvPr>
          <p:cNvSpPr/>
          <p:nvPr/>
        </p:nvSpPr>
        <p:spPr>
          <a:xfrm>
            <a:off x="5324475" y="5486400"/>
            <a:ext cx="933450" cy="419100"/>
          </a:xfrm>
          <a:prstGeom prst="roundRect">
            <a:avLst/>
          </a:prstGeom>
          <a:solidFill>
            <a:schemeClr val="bg1"/>
          </a:solidFill>
          <a:ln w="38100">
            <a:solidFill>
              <a:srgbClr val="FFC000"/>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srgbClr val="FF0000"/>
                </a:solidFill>
                <a:effectLst/>
                <a:uLnTx/>
                <a:uFillTx/>
                <a:latin typeface="Calibri" panose="020F0502020204030204" pitchFamily="34" charset="0"/>
                <a:cs typeface="Calibri" panose="020F0502020204030204" pitchFamily="34" charset="0"/>
              </a:rPr>
              <a:t>2 </a:t>
            </a:r>
            <a:r>
              <a:rPr kumimoji="0" lang="en-US" sz="2800" b="1" i="0" u="none" strike="noStrike" kern="1200" cap="none" spc="0" normalizeH="0" baseline="0" noProof="0" dirty="0" err="1">
                <a:ln>
                  <a:noFill/>
                </a:ln>
                <a:solidFill>
                  <a:srgbClr val="FF0000"/>
                </a:solidFill>
                <a:effectLst/>
                <a:uLnTx/>
                <a:uFillTx/>
                <a:latin typeface="Calibri" panose="020F0502020204030204" pitchFamily="34" charset="0"/>
                <a:cs typeface="Calibri" panose="020F0502020204030204" pitchFamily="34" charset="0"/>
              </a:rPr>
              <a:t>tờ</a:t>
            </a:r>
            <a:endParaRPr kumimoji="0" lang="en-US" sz="2800" b="1" i="0" u="none" strike="noStrike" kern="1200" cap="none" spc="0" normalizeH="0" baseline="0" noProof="0" dirty="0">
              <a:ln>
                <a:noFill/>
              </a:ln>
              <a:solidFill>
                <a:srgbClr val="FF0000"/>
              </a:solidFill>
              <a:effectLst/>
              <a:uLnTx/>
              <a:uFillTx/>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1358750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wipe(down)">
                                      <p:cBhvr>
                                        <p:cTn id="12" dur="500"/>
                                        <p:tgtEl>
                                          <p:spTgt spid="22"/>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wipe(down)">
                                      <p:cBhvr>
                                        <p:cTn id="15" dur="500"/>
                                        <p:tgtEl>
                                          <p:spTgt spid="24"/>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wipe(down)">
                                      <p:cBhvr>
                                        <p:cTn id="20" dur="500"/>
                                        <p:tgtEl>
                                          <p:spTgt spid="25"/>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nodeType="click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wipe(down)">
                                      <p:cBhvr>
                                        <p:cTn id="25" dur="500"/>
                                        <p:tgtEl>
                                          <p:spTgt spid="28"/>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wipe(down)">
                                      <p:cBhvr>
                                        <p:cTn id="30" dur="500"/>
                                        <p:tgtEl>
                                          <p:spTgt spid="29"/>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nodeType="clickEffect">
                                  <p:stCondLst>
                                    <p:cond delay="0"/>
                                  </p:stCondLst>
                                  <p:childTnLst>
                                    <p:set>
                                      <p:cBhvr>
                                        <p:cTn id="34" dur="1" fill="hold">
                                          <p:stCondLst>
                                            <p:cond delay="0"/>
                                          </p:stCondLst>
                                        </p:cTn>
                                        <p:tgtEl>
                                          <p:spTgt spid="33"/>
                                        </p:tgtEl>
                                        <p:attrNameLst>
                                          <p:attrName>style.visibility</p:attrName>
                                        </p:attrNameLst>
                                      </p:cBhvr>
                                      <p:to>
                                        <p:strVal val="visible"/>
                                      </p:to>
                                    </p:set>
                                    <p:animEffect transition="in" filter="wipe(down)">
                                      <p:cBhvr>
                                        <p:cTn id="35" dur="500"/>
                                        <p:tgtEl>
                                          <p:spTgt spid="33"/>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nodeType="clickEffect">
                                  <p:stCondLst>
                                    <p:cond delay="0"/>
                                  </p:stCondLst>
                                  <p:childTnLst>
                                    <p:set>
                                      <p:cBhvr>
                                        <p:cTn id="39" dur="1" fill="hold">
                                          <p:stCondLst>
                                            <p:cond delay="0"/>
                                          </p:stCondLst>
                                        </p:cTn>
                                        <p:tgtEl>
                                          <p:spTgt spid="37"/>
                                        </p:tgtEl>
                                        <p:attrNameLst>
                                          <p:attrName>style.visibility</p:attrName>
                                        </p:attrNameLst>
                                      </p:cBhvr>
                                      <p:to>
                                        <p:strVal val="visible"/>
                                      </p:to>
                                    </p:set>
                                    <p:animEffect transition="in" filter="wipe(down)">
                                      <p:cBhvr>
                                        <p:cTn id="40" dur="500"/>
                                        <p:tgtEl>
                                          <p:spTgt spid="37"/>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4" fill="hold" grpId="0" nodeType="clickEffect">
                                  <p:stCondLst>
                                    <p:cond delay="0"/>
                                  </p:stCondLst>
                                  <p:childTnLst>
                                    <p:set>
                                      <p:cBhvr>
                                        <p:cTn id="44" dur="1" fill="hold">
                                          <p:stCondLst>
                                            <p:cond delay="0"/>
                                          </p:stCondLst>
                                        </p:cTn>
                                        <p:tgtEl>
                                          <p:spTgt spid="43"/>
                                        </p:tgtEl>
                                        <p:attrNameLst>
                                          <p:attrName>style.visibility</p:attrName>
                                        </p:attrNameLst>
                                      </p:cBhvr>
                                      <p:to>
                                        <p:strVal val="visible"/>
                                      </p:to>
                                    </p:set>
                                    <p:animEffect transition="in" filter="wipe(down)">
                                      <p:cBhvr>
                                        <p:cTn id="45" dur="500"/>
                                        <p:tgtEl>
                                          <p:spTgt spid="43"/>
                                        </p:tgtEl>
                                      </p:cBhvr>
                                    </p:animEffect>
                                  </p:childTnLst>
                                </p:cTn>
                              </p:par>
                              <p:par>
                                <p:cTn id="46" presetID="22" presetClass="entr" presetSubtype="4" fill="hold" nodeType="withEffect">
                                  <p:stCondLst>
                                    <p:cond delay="0"/>
                                  </p:stCondLst>
                                  <p:childTnLst>
                                    <p:set>
                                      <p:cBhvr>
                                        <p:cTn id="47" dur="1" fill="hold">
                                          <p:stCondLst>
                                            <p:cond delay="0"/>
                                          </p:stCondLst>
                                        </p:cTn>
                                        <p:tgtEl>
                                          <p:spTgt spid="40"/>
                                        </p:tgtEl>
                                        <p:attrNameLst>
                                          <p:attrName>style.visibility</p:attrName>
                                        </p:attrNameLst>
                                      </p:cBhvr>
                                      <p:to>
                                        <p:strVal val="visible"/>
                                      </p:to>
                                    </p:set>
                                    <p:animEffect transition="in" filter="wipe(down)">
                                      <p:cBhvr>
                                        <p:cTn id="48" dur="500"/>
                                        <p:tgtEl>
                                          <p:spTgt spid="40"/>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44"/>
                                        </p:tgtEl>
                                        <p:attrNameLst>
                                          <p:attrName>style.visibility</p:attrName>
                                        </p:attrNameLst>
                                      </p:cBhvr>
                                      <p:to>
                                        <p:strVal val="visible"/>
                                      </p:to>
                                    </p:set>
                                    <p:animEffect transition="in" filter="wipe(down)">
                                      <p:cBhvr>
                                        <p:cTn id="51" dur="500"/>
                                        <p:tgtEl>
                                          <p:spTgt spid="44"/>
                                        </p:tgtEl>
                                      </p:cBhvr>
                                    </p:animEffect>
                                  </p:childTnLst>
                                </p:cTn>
                              </p:par>
                              <p:par>
                                <p:cTn id="52" presetID="22" presetClass="entr" presetSubtype="4" fill="hold" nodeType="withEffect">
                                  <p:stCondLst>
                                    <p:cond delay="0"/>
                                  </p:stCondLst>
                                  <p:childTnLst>
                                    <p:set>
                                      <p:cBhvr>
                                        <p:cTn id="53" dur="1" fill="hold">
                                          <p:stCondLst>
                                            <p:cond delay="0"/>
                                          </p:stCondLst>
                                        </p:cTn>
                                        <p:tgtEl>
                                          <p:spTgt spid="42"/>
                                        </p:tgtEl>
                                        <p:attrNameLst>
                                          <p:attrName>style.visibility</p:attrName>
                                        </p:attrNameLst>
                                      </p:cBhvr>
                                      <p:to>
                                        <p:strVal val="visible"/>
                                      </p:to>
                                    </p:set>
                                    <p:animEffect transition="in" filter="wipe(down)">
                                      <p:cBhvr>
                                        <p:cTn id="54" dur="500"/>
                                        <p:tgtEl>
                                          <p:spTgt spid="42"/>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4" fill="hold" grpId="0" nodeType="clickEffect">
                                  <p:stCondLst>
                                    <p:cond delay="0"/>
                                  </p:stCondLst>
                                  <p:childTnLst>
                                    <p:set>
                                      <p:cBhvr>
                                        <p:cTn id="58" dur="1" fill="hold">
                                          <p:stCondLst>
                                            <p:cond delay="0"/>
                                          </p:stCondLst>
                                        </p:cTn>
                                        <p:tgtEl>
                                          <p:spTgt spid="46"/>
                                        </p:tgtEl>
                                        <p:attrNameLst>
                                          <p:attrName>style.visibility</p:attrName>
                                        </p:attrNameLst>
                                      </p:cBhvr>
                                      <p:to>
                                        <p:strVal val="visible"/>
                                      </p:to>
                                    </p:set>
                                    <p:animEffect transition="in" filter="wipe(down)">
                                      <p:cBhvr>
                                        <p:cTn id="59" dur="500"/>
                                        <p:tgtEl>
                                          <p:spTgt spid="46"/>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4" fill="hold" nodeType="clickEffect">
                                  <p:stCondLst>
                                    <p:cond delay="0"/>
                                  </p:stCondLst>
                                  <p:childTnLst>
                                    <p:set>
                                      <p:cBhvr>
                                        <p:cTn id="63" dur="1" fill="hold">
                                          <p:stCondLst>
                                            <p:cond delay="0"/>
                                          </p:stCondLst>
                                        </p:cTn>
                                        <p:tgtEl>
                                          <p:spTgt spid="47"/>
                                        </p:tgtEl>
                                        <p:attrNameLst>
                                          <p:attrName>style.visibility</p:attrName>
                                        </p:attrNameLst>
                                      </p:cBhvr>
                                      <p:to>
                                        <p:strVal val="visible"/>
                                      </p:to>
                                    </p:set>
                                    <p:animEffect transition="in" filter="wipe(down)">
                                      <p:cBhvr>
                                        <p:cTn id="64" dur="500"/>
                                        <p:tgtEl>
                                          <p:spTgt spid="47"/>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4" fill="hold" nodeType="clickEffect">
                                  <p:stCondLst>
                                    <p:cond delay="0"/>
                                  </p:stCondLst>
                                  <p:childTnLst>
                                    <p:set>
                                      <p:cBhvr>
                                        <p:cTn id="68" dur="1" fill="hold">
                                          <p:stCondLst>
                                            <p:cond delay="0"/>
                                          </p:stCondLst>
                                        </p:cTn>
                                        <p:tgtEl>
                                          <p:spTgt spid="48"/>
                                        </p:tgtEl>
                                        <p:attrNameLst>
                                          <p:attrName>style.visibility</p:attrName>
                                        </p:attrNameLst>
                                      </p:cBhvr>
                                      <p:to>
                                        <p:strVal val="visible"/>
                                      </p:to>
                                    </p:set>
                                    <p:animEffect transition="in" filter="wipe(down)">
                                      <p:cBhvr>
                                        <p:cTn id="69" dur="500"/>
                                        <p:tgtEl>
                                          <p:spTgt spid="48"/>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4" fill="hold" nodeType="clickEffect">
                                  <p:stCondLst>
                                    <p:cond delay="0"/>
                                  </p:stCondLst>
                                  <p:childTnLst>
                                    <p:set>
                                      <p:cBhvr>
                                        <p:cTn id="73" dur="1" fill="hold">
                                          <p:stCondLst>
                                            <p:cond delay="0"/>
                                          </p:stCondLst>
                                        </p:cTn>
                                        <p:tgtEl>
                                          <p:spTgt spid="53"/>
                                        </p:tgtEl>
                                        <p:attrNameLst>
                                          <p:attrName>style.visibility</p:attrName>
                                        </p:attrNameLst>
                                      </p:cBhvr>
                                      <p:to>
                                        <p:strVal val="visible"/>
                                      </p:to>
                                    </p:set>
                                    <p:animEffect transition="in" filter="wipe(down)">
                                      <p:cBhvr>
                                        <p:cTn id="74" dur="500"/>
                                        <p:tgtEl>
                                          <p:spTgt spid="53"/>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4" fill="hold" grpId="0" nodeType="clickEffect">
                                  <p:stCondLst>
                                    <p:cond delay="0"/>
                                  </p:stCondLst>
                                  <p:childTnLst>
                                    <p:set>
                                      <p:cBhvr>
                                        <p:cTn id="78" dur="1" fill="hold">
                                          <p:stCondLst>
                                            <p:cond delay="0"/>
                                          </p:stCondLst>
                                        </p:cTn>
                                        <p:tgtEl>
                                          <p:spTgt spid="54"/>
                                        </p:tgtEl>
                                        <p:attrNameLst>
                                          <p:attrName>style.visibility</p:attrName>
                                        </p:attrNameLst>
                                      </p:cBhvr>
                                      <p:to>
                                        <p:strVal val="visible"/>
                                      </p:to>
                                    </p:set>
                                    <p:animEffect transition="in" filter="wipe(down)">
                                      <p:cBhvr>
                                        <p:cTn id="79"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9" grpId="0" animBg="1"/>
      <p:bldP spid="43" grpId="0" animBg="1"/>
      <p:bldP spid="44" grpId="0" animBg="1"/>
      <p:bldP spid="46" grpId="0" animBg="1"/>
      <p:bldP spid="5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FF6EA"/>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917465">
            <a:off x="9349390" y="-2182672"/>
            <a:ext cx="3961403" cy="3520697"/>
          </a:xfrm>
          <a:prstGeom prst="rect">
            <a:avLst/>
          </a:prstGeom>
        </p:spPr>
      </p:pic>
      <p:grpSp>
        <p:nvGrpSpPr>
          <p:cNvPr id="3" name="Group 3"/>
          <p:cNvGrpSpPr/>
          <p:nvPr/>
        </p:nvGrpSpPr>
        <p:grpSpPr>
          <a:xfrm rot="-294210">
            <a:off x="2492543" y="1384755"/>
            <a:ext cx="7735785" cy="4537044"/>
            <a:chOff x="-188994" y="156449"/>
            <a:chExt cx="11287311" cy="3416937"/>
          </a:xfrm>
          <a:solidFill>
            <a:srgbClr val="A7D2DD"/>
          </a:solidFill>
        </p:grpSpPr>
        <p:sp>
          <p:nvSpPr>
            <p:cNvPr id="4" name="Freeform 4"/>
            <p:cNvSpPr/>
            <p:nvPr/>
          </p:nvSpPr>
          <p:spPr>
            <a:xfrm>
              <a:off x="-188994" y="156449"/>
              <a:ext cx="11287311" cy="3416937"/>
            </a:xfrm>
            <a:custGeom>
              <a:avLst/>
              <a:gdLst/>
              <a:ahLst/>
              <a:cxnLst/>
              <a:rect l="l" t="t" r="r" b="b"/>
              <a:pathLst>
                <a:path w="11287311" h="3416937">
                  <a:moveTo>
                    <a:pt x="63030" y="2823384"/>
                  </a:moveTo>
                  <a:cubicBezTo>
                    <a:pt x="63030" y="2823384"/>
                    <a:pt x="0" y="2576820"/>
                    <a:pt x="10218" y="1214762"/>
                  </a:cubicBezTo>
                  <a:cubicBezTo>
                    <a:pt x="18651" y="990971"/>
                    <a:pt x="65033" y="645332"/>
                    <a:pt x="65033" y="645332"/>
                  </a:cubicBezTo>
                  <a:cubicBezTo>
                    <a:pt x="82233" y="502466"/>
                    <a:pt x="56685" y="337866"/>
                    <a:pt x="181385" y="223925"/>
                  </a:cubicBezTo>
                  <a:cubicBezTo>
                    <a:pt x="346794" y="72788"/>
                    <a:pt x="621643" y="0"/>
                    <a:pt x="10394239" y="6965"/>
                  </a:cubicBezTo>
                  <a:lnTo>
                    <a:pt x="10394239" y="6965"/>
                  </a:lnTo>
                  <a:cubicBezTo>
                    <a:pt x="10610987" y="16819"/>
                    <a:pt x="10815302" y="36481"/>
                    <a:pt x="10949490" y="101690"/>
                  </a:cubicBezTo>
                  <a:cubicBezTo>
                    <a:pt x="11205536" y="226120"/>
                    <a:pt x="11287311" y="459160"/>
                    <a:pt x="11281823" y="704684"/>
                  </a:cubicBezTo>
                  <a:cubicBezTo>
                    <a:pt x="11281823" y="704684"/>
                    <a:pt x="11238536" y="1013073"/>
                    <a:pt x="11245969" y="1248607"/>
                  </a:cubicBezTo>
                  <a:cubicBezTo>
                    <a:pt x="11253092" y="2565185"/>
                    <a:pt x="11260248" y="2760788"/>
                    <a:pt x="11260248" y="2760788"/>
                  </a:cubicBezTo>
                  <a:cubicBezTo>
                    <a:pt x="11243567" y="2976520"/>
                    <a:pt x="11128923" y="3187132"/>
                    <a:pt x="10932054" y="3298756"/>
                  </a:cubicBezTo>
                  <a:cubicBezTo>
                    <a:pt x="10781702" y="3384005"/>
                    <a:pt x="10583671" y="3399103"/>
                    <a:pt x="8416786" y="3388361"/>
                  </a:cubicBezTo>
                  <a:lnTo>
                    <a:pt x="8416663" y="3388361"/>
                  </a:lnTo>
                  <a:cubicBezTo>
                    <a:pt x="645952" y="3383084"/>
                    <a:pt x="384604" y="3416937"/>
                    <a:pt x="254278" y="3307780"/>
                  </a:cubicBezTo>
                  <a:cubicBezTo>
                    <a:pt x="145767" y="3216895"/>
                    <a:pt x="81795" y="3023583"/>
                    <a:pt x="63030" y="2823384"/>
                  </a:cubicBezTo>
                  <a:close/>
                </a:path>
              </a:pathLst>
            </a:custGeom>
            <a:gr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grpSp>
      <p:pic>
        <p:nvPicPr>
          <p:cNvPr id="13" name="Picture 13"/>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704572">
            <a:off x="9263788" y="1690677"/>
            <a:ext cx="328943" cy="348548"/>
          </a:xfrm>
          <a:prstGeom prst="rect">
            <a:avLst/>
          </a:prstGeom>
        </p:spPr>
      </p:pic>
      <p:pic>
        <p:nvPicPr>
          <p:cNvPr id="14" name="Picture 14"/>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14179"/>
          <a:stretch>
            <a:fillRect/>
          </a:stretch>
        </p:blipFill>
        <p:spPr>
          <a:xfrm rot="1951317">
            <a:off x="9321717" y="1012214"/>
            <a:ext cx="459166" cy="882854"/>
          </a:xfrm>
          <a:prstGeom prst="rect">
            <a:avLst/>
          </a:prstGeom>
        </p:spPr>
      </p:pic>
      <p:pic>
        <p:nvPicPr>
          <p:cNvPr id="15" name="Picture 15"/>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rot="2193009">
            <a:off x="-1099654" y="4889317"/>
            <a:ext cx="3961403" cy="3520697"/>
          </a:xfrm>
          <a:prstGeom prst="rect">
            <a:avLst/>
          </a:prstGeom>
        </p:spPr>
      </p:pic>
      <p:pic>
        <p:nvPicPr>
          <p:cNvPr id="16" name="Picture 16"/>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rot="1346911">
            <a:off x="273872" y="5550321"/>
            <a:ext cx="3851200" cy="2198686"/>
          </a:xfrm>
          <a:prstGeom prst="rect">
            <a:avLst/>
          </a:prstGeom>
        </p:spPr>
      </p:pic>
      <p:pic>
        <p:nvPicPr>
          <p:cNvPr id="17" name="Picture 17"/>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rot="1346911">
            <a:off x="8442781" y="-1347241"/>
            <a:ext cx="3851200" cy="2198686"/>
          </a:xfrm>
          <a:prstGeom prst="rect">
            <a:avLst/>
          </a:prstGeom>
        </p:spPr>
      </p:pic>
      <p:pic>
        <p:nvPicPr>
          <p:cNvPr id="18" name="Picture 18"/>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r:embed="rId13"/>
              </a:ext>
            </a:extLst>
          </a:blip>
          <a:srcRect/>
          <a:stretch>
            <a:fillRect/>
          </a:stretch>
        </p:blipFill>
        <p:spPr>
          <a:xfrm rot="-1945656">
            <a:off x="2015782" y="1570712"/>
            <a:ext cx="1943843" cy="795309"/>
          </a:xfrm>
          <a:prstGeom prst="rect">
            <a:avLst/>
          </a:prstGeom>
        </p:spPr>
      </p:pic>
      <p:pic>
        <p:nvPicPr>
          <p:cNvPr id="19" name="Picture 19"/>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r:embed="rId15"/>
              </a:ext>
            </a:extLst>
          </a:blip>
          <a:srcRect/>
          <a:stretch>
            <a:fillRect/>
          </a:stretch>
        </p:blipFill>
        <p:spPr>
          <a:xfrm>
            <a:off x="9181158" y="4755302"/>
            <a:ext cx="1972892" cy="1395829"/>
          </a:xfrm>
          <a:prstGeom prst="rect">
            <a:avLst/>
          </a:prstGeom>
        </p:spPr>
      </p:pic>
      <p:pic>
        <p:nvPicPr>
          <p:cNvPr id="21" name="Picture 13">
            <a:extLst>
              <a:ext uri="{FF2B5EF4-FFF2-40B4-BE49-F238E27FC236}">
                <a16:creationId xmlns:a16="http://schemas.microsoft.com/office/drawing/2014/main" id="{A45C3837-F51F-41D8-9269-52EBE331EDF5}"/>
              </a:ext>
            </a:extLst>
          </p:cNvPr>
          <p:cNvPicPr>
            <a:picLocks noChangeAspect="1"/>
          </p:cNvPicPr>
          <p:nvPr/>
        </p:nvPicPr>
        <p:blipFill>
          <a:blip r:embed="rId16"/>
          <a:srcRect/>
          <a:stretch>
            <a:fillRect/>
          </a:stretch>
        </p:blipFill>
        <p:spPr>
          <a:xfrm>
            <a:off x="10513050" y="1862395"/>
            <a:ext cx="1298463" cy="1680858"/>
          </a:xfrm>
          <a:prstGeom prst="rect">
            <a:avLst/>
          </a:prstGeom>
        </p:spPr>
      </p:pic>
      <p:pic>
        <p:nvPicPr>
          <p:cNvPr id="22" name="Picture 14">
            <a:extLst>
              <a:ext uri="{FF2B5EF4-FFF2-40B4-BE49-F238E27FC236}">
                <a16:creationId xmlns:a16="http://schemas.microsoft.com/office/drawing/2014/main" id="{3FED73EB-9998-47ED-B7ED-D51A1C2517B0}"/>
              </a:ext>
            </a:extLst>
          </p:cNvPr>
          <p:cNvPicPr>
            <a:picLocks noChangeAspect="1"/>
          </p:cNvPicPr>
          <p:nvPr/>
        </p:nvPicPr>
        <p:blipFill>
          <a:blip r:embed="rId17" cstate="print">
            <a:extLst>
              <a:ext uri="{28A0092B-C50C-407E-A947-70E740481C1C}">
                <a14:useLocalDpi xmlns:a14="http://schemas.microsoft.com/office/drawing/2010/main" val="0"/>
              </a:ext>
              <a:ext uri="{96DAC541-7B7A-43D3-8B79-37D633B846F1}">
                <asvg:svgBlip xmlns:asvg="http://schemas.microsoft.com/office/drawing/2016/SVG/main" r:embed="rId18"/>
              </a:ext>
            </a:extLst>
          </a:blip>
          <a:srcRect/>
          <a:stretch>
            <a:fillRect/>
          </a:stretch>
        </p:blipFill>
        <p:spPr>
          <a:xfrm>
            <a:off x="569092" y="2909710"/>
            <a:ext cx="1601813" cy="1515714"/>
          </a:xfrm>
          <a:prstGeom prst="rect">
            <a:avLst/>
          </a:prstGeom>
        </p:spPr>
      </p:pic>
      <p:pic>
        <p:nvPicPr>
          <p:cNvPr id="23" name="Picture 15">
            <a:extLst>
              <a:ext uri="{FF2B5EF4-FFF2-40B4-BE49-F238E27FC236}">
                <a16:creationId xmlns:a16="http://schemas.microsoft.com/office/drawing/2014/main" id="{76380C2F-6D89-4AD3-A8CE-55539F95FB0D}"/>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rcRect/>
          <a:stretch>
            <a:fillRect/>
          </a:stretch>
        </p:blipFill>
        <p:spPr>
          <a:xfrm>
            <a:off x="-260930" y="438117"/>
            <a:ext cx="2283953" cy="1530249"/>
          </a:xfrm>
          <a:prstGeom prst="rect">
            <a:avLst/>
          </a:prstGeom>
        </p:spPr>
      </p:pic>
      <p:sp>
        <p:nvSpPr>
          <p:cNvPr id="24" name="Google Shape;633;p34">
            <a:extLst>
              <a:ext uri="{FF2B5EF4-FFF2-40B4-BE49-F238E27FC236}">
                <a16:creationId xmlns:a16="http://schemas.microsoft.com/office/drawing/2014/main" id="{02A24961-60D1-46BF-82AE-84AFC350094C}"/>
              </a:ext>
            </a:extLst>
          </p:cNvPr>
          <p:cNvSpPr txBox="1">
            <a:spLocks/>
          </p:cNvSpPr>
          <p:nvPr/>
        </p:nvSpPr>
        <p:spPr>
          <a:xfrm rot="21236036">
            <a:off x="3033085" y="2865754"/>
            <a:ext cx="6602034" cy="1435781"/>
          </a:xfrm>
          <a:prstGeom prst="rect">
            <a:avLst/>
          </a:prstGeom>
        </p:spPr>
        <p:txBody>
          <a:bodyPr spcFirstLastPara="1" wrap="square" lIns="85711" tIns="85711" rIns="85711" bIns="85711"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857250" rtl="0" eaLnBrk="1" fontAlgn="auto" latinLnBrk="0" hangingPunct="1">
              <a:lnSpc>
                <a:spcPct val="150000"/>
              </a:lnSpc>
              <a:spcBef>
                <a:spcPts val="0"/>
              </a:spcBef>
              <a:spcAft>
                <a:spcPts val="0"/>
              </a:spcAft>
              <a:buClr>
                <a:srgbClr val="000000"/>
              </a:buClr>
              <a:buSzTx/>
              <a:buFontTx/>
              <a:buNone/>
              <a:tabLst/>
              <a:defRPr/>
            </a:pPr>
            <a:endParaRPr kumimoji="0" lang="en-US" sz="6188" b="1" i="0" u="none" strike="noStrike" kern="1200" cap="none" spc="0" normalizeH="0" baseline="0" noProof="0" dirty="0">
              <a:ln>
                <a:noFill/>
              </a:ln>
              <a:solidFill>
                <a:prstClr val="white"/>
              </a:solidFill>
              <a:effectLst/>
              <a:uLnTx/>
              <a:uFillTx/>
              <a:latin typeface="Arial" panose="020B0604020202020204" pitchFamily="34" charset="0"/>
              <a:ea typeface="Aachen" panose="02020500000000000000" pitchFamily="18" charset="0"/>
              <a:cs typeface="Arial" panose="020B0604020202020204" pitchFamily="34" charset="0"/>
              <a:sym typeface="Arial"/>
            </a:endParaRPr>
          </a:p>
        </p:txBody>
      </p:sp>
      <p:pic>
        <p:nvPicPr>
          <p:cNvPr id="6" name="Picture 5" descr="A group of blue and pink letters&#10;&#10;AI-generated content may be incorrect.">
            <a:extLst>
              <a:ext uri="{FF2B5EF4-FFF2-40B4-BE49-F238E27FC236}">
                <a16:creationId xmlns:a16="http://schemas.microsoft.com/office/drawing/2014/main" id="{04BAE8C5-716E-FF5E-5A72-59DB6E8D83DE}"/>
              </a:ext>
            </a:extLst>
          </p:cNvPr>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2162432" y="2695705"/>
            <a:ext cx="8429368" cy="2561231"/>
          </a:xfrm>
          <a:prstGeom prst="rect">
            <a:avLst/>
          </a:prstGeom>
        </p:spPr>
      </p:pic>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To_video_hot_hnh_2d_phong_cch_minh_ha_thiu_nhi_khu_78a2051184">
            <a:hlinkClick r:id="" action="ppaction://media"/>
            <a:extLst>
              <a:ext uri="{FF2B5EF4-FFF2-40B4-BE49-F238E27FC236}">
                <a16:creationId xmlns:a16="http://schemas.microsoft.com/office/drawing/2014/main" id="{99242FE2-AF6E-C988-6613-9FEF251A5CC2}"/>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23190" y="0"/>
            <a:ext cx="12192000" cy="6858000"/>
          </a:xfrm>
          <a:prstGeom prst="rect">
            <a:avLst/>
          </a:prstGeom>
        </p:spPr>
      </p:pic>
      <p:sp>
        <p:nvSpPr>
          <p:cNvPr id="5" name="Rectangle: Rounded Corners 4">
            <a:extLst>
              <a:ext uri="{FF2B5EF4-FFF2-40B4-BE49-F238E27FC236}">
                <a16:creationId xmlns:a16="http://schemas.microsoft.com/office/drawing/2014/main" id="{F5D35CF3-F790-7942-EB9C-F20A8611B3CE}"/>
              </a:ext>
            </a:extLst>
          </p:cNvPr>
          <p:cNvSpPr/>
          <p:nvPr/>
        </p:nvSpPr>
        <p:spPr>
          <a:xfrm>
            <a:off x="2457450" y="5737860"/>
            <a:ext cx="7543800" cy="70866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solidFill>
                  <a:srgbClr val="FF0000"/>
                </a:solidFill>
              </a:rPr>
              <a:t>CÙNG CHÚNG TỚ ĐI SIÊU THỊ MUA SẮM ĐỒ NHÉ!</a:t>
            </a:r>
          </a:p>
        </p:txBody>
      </p:sp>
    </p:spTree>
    <p:extLst>
      <p:ext uri="{BB962C8B-B14F-4D97-AF65-F5344CB8AC3E}">
        <p14:creationId xmlns:p14="http://schemas.microsoft.com/office/powerpoint/2010/main" val="128380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00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867E"/>
        </a:solidFill>
        <a:effectLst/>
      </p:bgPr>
    </p:bg>
    <p:spTree>
      <p:nvGrpSpPr>
        <p:cNvPr id="1" name=""/>
        <p:cNvGrpSpPr/>
        <p:nvPr/>
      </p:nvGrpSpPr>
      <p:grpSpPr>
        <a:xfrm>
          <a:off x="0" y="0"/>
          <a:ext cx="0" cy="0"/>
          <a:chOff x="0" y="0"/>
          <a:chExt cx="0" cy="0"/>
        </a:xfrm>
      </p:grpSpPr>
      <p:pic>
        <p:nvPicPr>
          <p:cNvPr id="10" name="图片 9"/>
          <p:cNvPicPr>
            <a:picLocks noChangeAspect="1"/>
          </p:cNvPicPr>
          <p:nvPr/>
        </p:nvPicPr>
        <p:blipFill>
          <a:blip r:embed="rId5"/>
          <a:stretch>
            <a:fillRect/>
          </a:stretch>
        </p:blipFill>
        <p:spPr>
          <a:xfrm>
            <a:off x="1" y="1"/>
            <a:ext cx="12192000" cy="500912"/>
          </a:xfrm>
          <a:prstGeom prst="rect">
            <a:avLst/>
          </a:prstGeom>
        </p:spPr>
      </p:pic>
      <p:pic>
        <p:nvPicPr>
          <p:cNvPr id="18" name="Picture 17">
            <a:extLst>
              <a:ext uri="{FF2B5EF4-FFF2-40B4-BE49-F238E27FC236}">
                <a16:creationId xmlns:a16="http://schemas.microsoft.com/office/drawing/2014/main" id="{A6A576F8-B614-45ED-9316-491CD134667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677400" y="937846"/>
            <a:ext cx="2267110" cy="2498193"/>
          </a:xfrm>
          <a:prstGeom prst="rect">
            <a:avLst/>
          </a:prstGeom>
        </p:spPr>
      </p:pic>
      <p:pic>
        <p:nvPicPr>
          <p:cNvPr id="19" name="Picture 18">
            <a:extLst>
              <a:ext uri="{FF2B5EF4-FFF2-40B4-BE49-F238E27FC236}">
                <a16:creationId xmlns:a16="http://schemas.microsoft.com/office/drawing/2014/main" id="{246775F3-745C-426E-BF2D-FBD6A07D758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92997" y="937846"/>
            <a:ext cx="2282723" cy="2498193"/>
          </a:xfrm>
          <a:prstGeom prst="rect">
            <a:avLst/>
          </a:prstGeom>
        </p:spPr>
      </p:pic>
      <p:pic>
        <p:nvPicPr>
          <p:cNvPr id="20" name="Picture 19">
            <a:extLst>
              <a:ext uri="{FF2B5EF4-FFF2-40B4-BE49-F238E27FC236}">
                <a16:creationId xmlns:a16="http://schemas.microsoft.com/office/drawing/2014/main" id="{D3AC8F95-05B9-4BC7-A3CC-8BB5C87F6E6D}"/>
              </a:ext>
            </a:extLst>
          </p:cNvPr>
          <p:cNvPicPr>
            <a:picLocks noChangeAspect="1"/>
          </p:cNvPicPr>
          <p:nvPr/>
        </p:nvPicPr>
        <p:blipFill rotWithShape="1">
          <a:blip r:embed="rId8">
            <a:extLst>
              <a:ext uri="{BEBA8EAE-BF5A-486C-A8C5-ECC9F3942E4B}">
                <a14:imgProps xmlns:a14="http://schemas.microsoft.com/office/drawing/2010/main">
                  <a14:imgLayer r:embed="rId9">
                    <a14:imgEffect>
                      <a14:backgroundRemoval t="5897" b="82436" l="5600" r="92000">
                        <a14:foregroundMark x1="26700" y1="17564" x2="72300" y2="17564"/>
                        <a14:foregroundMark x1="78400" y1="15897" x2="78400" y2="15897"/>
                        <a14:foregroundMark x1="18800" y1="15256" x2="21900" y2="18974"/>
                        <a14:foregroundMark x1="80900" y1="15256" x2="82400" y2="18333"/>
                        <a14:foregroundMark x1="84500" y1="24744" x2="84500" y2="38077"/>
                        <a14:foregroundMark x1="16000" y1="14744" x2="16300" y2="32821"/>
                        <a14:foregroundMark x1="15500" y1="17051" x2="15500" y2="35897"/>
                      </a14:backgroundRemoval>
                    </a14:imgEffect>
                  </a14:imgLayer>
                </a14:imgProps>
              </a:ext>
              <a:ext uri="{28A0092B-C50C-407E-A947-70E740481C1C}">
                <a14:useLocalDpi xmlns:a14="http://schemas.microsoft.com/office/drawing/2010/main" val="0"/>
              </a:ext>
            </a:extLst>
          </a:blip>
          <a:srcRect l="6838" r="7882" b="19333"/>
          <a:stretch/>
        </p:blipFill>
        <p:spPr>
          <a:xfrm>
            <a:off x="2918791" y="-393649"/>
            <a:ext cx="7173276" cy="7251649"/>
          </a:xfrm>
          <a:prstGeom prst="rect">
            <a:avLst/>
          </a:prstGeom>
        </p:spPr>
      </p:pic>
      <p:pic>
        <p:nvPicPr>
          <p:cNvPr id="42" name="Picture 41">
            <a:extLst>
              <a:ext uri="{FF2B5EF4-FFF2-40B4-BE49-F238E27FC236}">
                <a16:creationId xmlns:a16="http://schemas.microsoft.com/office/drawing/2014/main" id="{80428355-48BE-498B-B227-18A3DD64762F}"/>
              </a:ext>
            </a:extLst>
          </p:cNvPr>
          <p:cNvPicPr>
            <a:picLocks noChangeAspect="1"/>
          </p:cNvPicPr>
          <p:nvPr/>
        </p:nvPicPr>
        <p:blipFill rotWithShape="1">
          <a:blip r:embed="rId10">
            <a:extLst>
              <a:ext uri="{28A0092B-C50C-407E-A947-70E740481C1C}">
                <a14:useLocalDpi xmlns:a14="http://schemas.microsoft.com/office/drawing/2010/main" val="0"/>
              </a:ext>
            </a:extLst>
          </a:blip>
          <a:srcRect b="18528"/>
          <a:stretch/>
        </p:blipFill>
        <p:spPr>
          <a:xfrm>
            <a:off x="0" y="4433116"/>
            <a:ext cx="2758440" cy="2424884"/>
          </a:xfrm>
          <a:prstGeom prst="rect">
            <a:avLst/>
          </a:prstGeom>
        </p:spPr>
      </p:pic>
      <p:pic>
        <p:nvPicPr>
          <p:cNvPr id="3" name="Picture 3" descr="8934673576390 1 (1).jpg">
            <a:extLst>
              <a:ext uri="{FF2B5EF4-FFF2-40B4-BE49-F238E27FC236}">
                <a16:creationId xmlns:a16="http://schemas.microsoft.com/office/drawing/2014/main" id="{7494534E-2D14-3E13-B447-9300FD97408D}"/>
              </a:ext>
            </a:extLst>
          </p:cNvPr>
          <p:cNvPicPr>
            <a:picLocks noChangeAspect="1"/>
          </p:cNvPicPr>
          <p:nvPr/>
        </p:nvPicPr>
        <p:blipFill>
          <a:blip r:embed="rId11">
            <a:extLst>
              <a:ext uri="{28A0092B-C50C-407E-A947-70E740481C1C}">
                <a14:useLocalDpi xmlns:a14="http://schemas.microsoft.com/office/drawing/2010/main" val="0"/>
              </a:ext>
            </a:extLst>
          </a:blip>
          <a:srcRect l="27499" t="10001" r="27499" b="10001"/>
          <a:stretch>
            <a:fillRect/>
          </a:stretch>
        </p:blipFill>
        <p:spPr bwMode="auto">
          <a:xfrm>
            <a:off x="3638550" y="152400"/>
            <a:ext cx="571500" cy="1354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4" descr="banh-choco-pie-396g-12-cai-201903151505091563.jpg">
            <a:extLst>
              <a:ext uri="{FF2B5EF4-FFF2-40B4-BE49-F238E27FC236}">
                <a16:creationId xmlns:a16="http://schemas.microsoft.com/office/drawing/2014/main" id="{26A891D4-092B-778C-7D97-705C6F4F303A}"/>
              </a:ext>
            </a:extLst>
          </p:cNvPr>
          <p:cNvPicPr>
            <a:picLocks noChangeAspect="1"/>
          </p:cNvPicPr>
          <p:nvPr/>
        </p:nvPicPr>
        <p:blipFill>
          <a:blip r:embed="rId12">
            <a:extLst>
              <a:ext uri="{28A0092B-C50C-407E-A947-70E740481C1C}">
                <a14:useLocalDpi xmlns:a14="http://schemas.microsoft.com/office/drawing/2010/main" val="0"/>
              </a:ext>
            </a:extLst>
          </a:blip>
          <a:srcRect l="8333" t="2222" r="7500"/>
          <a:stretch>
            <a:fillRect/>
          </a:stretch>
        </p:blipFill>
        <p:spPr bwMode="auto">
          <a:xfrm>
            <a:off x="5753100" y="228600"/>
            <a:ext cx="1028700" cy="1195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5" descr="hongha_05804_e2e77ef654554394858151595d01ffd4.jpg">
            <a:extLst>
              <a:ext uri="{FF2B5EF4-FFF2-40B4-BE49-F238E27FC236}">
                <a16:creationId xmlns:a16="http://schemas.microsoft.com/office/drawing/2014/main" id="{1D9398DC-651B-667D-089C-A8F93BA20502}"/>
              </a:ext>
            </a:extLst>
          </p:cNvPr>
          <p:cNvPicPr>
            <a:picLocks noChangeAspect="1"/>
          </p:cNvPicPr>
          <p:nvPr/>
        </p:nvPicPr>
        <p:blipFill>
          <a:blip r:embed="rId13">
            <a:extLst>
              <a:ext uri="{28A0092B-C50C-407E-A947-70E740481C1C}">
                <a14:useLocalDpi xmlns:a14="http://schemas.microsoft.com/office/drawing/2010/main" val="0"/>
              </a:ext>
            </a:extLst>
          </a:blip>
          <a:srcRect l="6799" t="10400" r="10400" b="9200"/>
          <a:stretch>
            <a:fillRect/>
          </a:stretch>
        </p:blipFill>
        <p:spPr bwMode="auto">
          <a:xfrm>
            <a:off x="8096250" y="304801"/>
            <a:ext cx="1028700" cy="1331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6" descr="thung-30-goi-mi-tom-chua-cay-hao-hao-t2.jpg">
            <a:extLst>
              <a:ext uri="{FF2B5EF4-FFF2-40B4-BE49-F238E27FC236}">
                <a16:creationId xmlns:a16="http://schemas.microsoft.com/office/drawing/2014/main" id="{36062F47-70B8-F977-BC40-ABA1BC888CFA}"/>
              </a:ext>
            </a:extLst>
          </p:cNvPr>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4495800" y="1600200"/>
            <a:ext cx="1085850" cy="108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7" descr="tải xuống (2).jpg">
            <a:extLst>
              <a:ext uri="{FF2B5EF4-FFF2-40B4-BE49-F238E27FC236}">
                <a16:creationId xmlns:a16="http://schemas.microsoft.com/office/drawing/2014/main" id="{6D7691C1-6A3C-2A00-895A-CA2E34050D3D}"/>
              </a:ext>
            </a:extLst>
          </p:cNvPr>
          <p:cNvPicPr>
            <a:picLocks noChangeAspect="1"/>
          </p:cNvPicPr>
          <p:nvPr/>
        </p:nvPicPr>
        <p:blipFill>
          <a:blip r:embed="rId15">
            <a:extLst>
              <a:ext uri="{28A0092B-C50C-407E-A947-70E740481C1C}">
                <a14:useLocalDpi xmlns:a14="http://schemas.microsoft.com/office/drawing/2010/main" val="0"/>
              </a:ext>
            </a:extLst>
          </a:blip>
          <a:srcRect l="12962" t="7419" r="12962"/>
          <a:stretch>
            <a:fillRect/>
          </a:stretch>
        </p:blipFill>
        <p:spPr bwMode="auto">
          <a:xfrm>
            <a:off x="7353300" y="1600201"/>
            <a:ext cx="457200" cy="1457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descr="khẩu-trang-y-tế.jpg">
            <a:extLst>
              <a:ext uri="{FF2B5EF4-FFF2-40B4-BE49-F238E27FC236}">
                <a16:creationId xmlns:a16="http://schemas.microsoft.com/office/drawing/2014/main" id="{669B0D77-F3B7-EEA3-BD4D-78455520C63B}"/>
              </a:ext>
            </a:extLst>
          </p:cNvPr>
          <p:cNvPicPr>
            <a:picLocks noChangeAspect="1"/>
          </p:cNvPicPr>
          <p:nvPr/>
        </p:nvPicPr>
        <p:blipFill>
          <a:blip r:embed="rId16">
            <a:extLst>
              <a:ext uri="{28A0092B-C50C-407E-A947-70E740481C1C}">
                <a14:useLocalDpi xmlns:a14="http://schemas.microsoft.com/office/drawing/2010/main" val="0"/>
              </a:ext>
            </a:extLst>
          </a:blip>
          <a:srcRect/>
          <a:stretch>
            <a:fillRect/>
          </a:stretch>
        </p:blipFill>
        <p:spPr bwMode="auto">
          <a:xfrm>
            <a:off x="3467100" y="2971801"/>
            <a:ext cx="971550" cy="1254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9" descr="HTB1vH1kQFXXXXanaXXXq6xXFXXXX.jpg">
            <a:extLst>
              <a:ext uri="{FF2B5EF4-FFF2-40B4-BE49-F238E27FC236}">
                <a16:creationId xmlns:a16="http://schemas.microsoft.com/office/drawing/2014/main" id="{0BD84092-BB02-2A76-8F47-B88ECDD89246}"/>
              </a:ext>
            </a:extLst>
          </p:cNvPr>
          <p:cNvPicPr>
            <a:picLocks noChangeAspect="1"/>
          </p:cNvPicPr>
          <p:nvPr/>
        </p:nvPicPr>
        <p:blipFill>
          <a:blip r:embed="rId17">
            <a:extLst>
              <a:ext uri="{28A0092B-C50C-407E-A947-70E740481C1C}">
                <a14:useLocalDpi xmlns:a14="http://schemas.microsoft.com/office/drawing/2010/main" val="0"/>
              </a:ext>
            </a:extLst>
          </a:blip>
          <a:srcRect t="14444" r="2222" b="14445"/>
          <a:stretch>
            <a:fillRect/>
          </a:stretch>
        </p:blipFill>
        <p:spPr bwMode="auto">
          <a:xfrm>
            <a:off x="5775326" y="3048000"/>
            <a:ext cx="11779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11">
            <a:extLst>
              <a:ext uri="{FF2B5EF4-FFF2-40B4-BE49-F238E27FC236}">
                <a16:creationId xmlns:a16="http://schemas.microsoft.com/office/drawing/2014/main" id="{18E1D685-06C2-B45F-3918-1881C001A8D8}"/>
              </a:ext>
            </a:extLst>
          </p:cNvPr>
          <p:cNvSpPr txBox="1"/>
          <p:nvPr/>
        </p:nvSpPr>
        <p:spPr>
          <a:xfrm>
            <a:off x="3433764" y="1600201"/>
            <a:ext cx="981359" cy="461665"/>
          </a:xfrm>
          <a:prstGeom prst="rect">
            <a:avLst/>
          </a:prstGeom>
        </p:spPr>
        <p:style>
          <a:lnRef idx="2">
            <a:schemeClr val="accent1"/>
          </a:lnRef>
          <a:fillRef idx="1">
            <a:schemeClr val="lt1"/>
          </a:fillRef>
          <a:effectRef idx="0">
            <a:schemeClr val="accent1"/>
          </a:effectRef>
          <a:fontRef idx="minor">
            <a:schemeClr val="dk1"/>
          </a:fontRef>
        </p:style>
        <p:txBody>
          <a:bodyPr wrap="none">
            <a:spAutoFit/>
          </a:bodyPr>
          <a:lstStyle/>
          <a:p>
            <a:pPr>
              <a:defRPr/>
            </a:pPr>
            <a:r>
              <a:rPr lang="en-US" sz="2400" b="1" dirty="0">
                <a:solidFill>
                  <a:prstClr val="black"/>
                </a:solidFill>
                <a:latin typeface="Calibri"/>
              </a:rPr>
              <a:t>8000đ</a:t>
            </a:r>
          </a:p>
        </p:txBody>
      </p:sp>
      <p:sp>
        <p:nvSpPr>
          <p:cNvPr id="13" name="TextBox 12">
            <a:extLst>
              <a:ext uri="{FF2B5EF4-FFF2-40B4-BE49-F238E27FC236}">
                <a16:creationId xmlns:a16="http://schemas.microsoft.com/office/drawing/2014/main" id="{D52874DE-5A52-9BF9-03AD-D72228638952}"/>
              </a:ext>
            </a:extLst>
          </p:cNvPr>
          <p:cNvSpPr txBox="1"/>
          <p:nvPr/>
        </p:nvSpPr>
        <p:spPr>
          <a:xfrm>
            <a:off x="5751513" y="1495426"/>
            <a:ext cx="1136850" cy="461665"/>
          </a:xfrm>
          <a:prstGeom prst="rect">
            <a:avLst/>
          </a:prstGeom>
        </p:spPr>
        <p:style>
          <a:lnRef idx="2">
            <a:schemeClr val="accent1"/>
          </a:lnRef>
          <a:fillRef idx="1">
            <a:schemeClr val="lt1"/>
          </a:fillRef>
          <a:effectRef idx="0">
            <a:schemeClr val="accent1"/>
          </a:effectRef>
          <a:fontRef idx="minor">
            <a:schemeClr val="dk1"/>
          </a:fontRef>
        </p:style>
        <p:txBody>
          <a:bodyPr wrap="none">
            <a:spAutoFit/>
          </a:bodyPr>
          <a:lstStyle/>
          <a:p>
            <a:pPr>
              <a:defRPr/>
            </a:pPr>
            <a:r>
              <a:rPr lang="en-US" sz="2400" b="1" dirty="0">
                <a:solidFill>
                  <a:prstClr val="black"/>
                </a:solidFill>
                <a:latin typeface="Calibri"/>
              </a:rPr>
              <a:t>20000đ</a:t>
            </a:r>
          </a:p>
        </p:txBody>
      </p:sp>
      <p:sp>
        <p:nvSpPr>
          <p:cNvPr id="14" name="TextBox 13">
            <a:extLst>
              <a:ext uri="{FF2B5EF4-FFF2-40B4-BE49-F238E27FC236}">
                <a16:creationId xmlns:a16="http://schemas.microsoft.com/office/drawing/2014/main" id="{C28DBF8F-B791-9E59-424F-E1C046568954}"/>
              </a:ext>
            </a:extLst>
          </p:cNvPr>
          <p:cNvSpPr txBox="1"/>
          <p:nvPr/>
        </p:nvSpPr>
        <p:spPr>
          <a:xfrm>
            <a:off x="8143876" y="1676401"/>
            <a:ext cx="981359" cy="461665"/>
          </a:xfrm>
          <a:prstGeom prst="rect">
            <a:avLst/>
          </a:prstGeom>
        </p:spPr>
        <p:style>
          <a:lnRef idx="2">
            <a:schemeClr val="accent1"/>
          </a:lnRef>
          <a:fillRef idx="1">
            <a:schemeClr val="lt1"/>
          </a:fillRef>
          <a:effectRef idx="0">
            <a:schemeClr val="accent1"/>
          </a:effectRef>
          <a:fontRef idx="minor">
            <a:schemeClr val="dk1"/>
          </a:fontRef>
        </p:style>
        <p:txBody>
          <a:bodyPr wrap="none">
            <a:spAutoFit/>
          </a:bodyPr>
          <a:lstStyle/>
          <a:p>
            <a:pPr>
              <a:defRPr/>
            </a:pPr>
            <a:r>
              <a:rPr lang="en-US" sz="2400" b="1" dirty="0">
                <a:solidFill>
                  <a:prstClr val="black"/>
                </a:solidFill>
                <a:latin typeface="Calibri"/>
              </a:rPr>
              <a:t>5000đ</a:t>
            </a:r>
          </a:p>
        </p:txBody>
      </p:sp>
      <p:sp>
        <p:nvSpPr>
          <p:cNvPr id="15" name="TextBox 14">
            <a:extLst>
              <a:ext uri="{FF2B5EF4-FFF2-40B4-BE49-F238E27FC236}">
                <a16:creationId xmlns:a16="http://schemas.microsoft.com/office/drawing/2014/main" id="{0AB2D135-139C-2AA7-4288-F83576C87ED6}"/>
              </a:ext>
            </a:extLst>
          </p:cNvPr>
          <p:cNvSpPr txBox="1"/>
          <p:nvPr/>
        </p:nvSpPr>
        <p:spPr>
          <a:xfrm>
            <a:off x="4581526" y="2743201"/>
            <a:ext cx="981359" cy="461665"/>
          </a:xfrm>
          <a:prstGeom prst="rect">
            <a:avLst/>
          </a:prstGeom>
        </p:spPr>
        <p:style>
          <a:lnRef idx="2">
            <a:schemeClr val="accent1"/>
          </a:lnRef>
          <a:fillRef idx="1">
            <a:schemeClr val="lt1"/>
          </a:fillRef>
          <a:effectRef idx="0">
            <a:schemeClr val="accent1"/>
          </a:effectRef>
          <a:fontRef idx="minor">
            <a:schemeClr val="dk1"/>
          </a:fontRef>
        </p:style>
        <p:txBody>
          <a:bodyPr wrap="none">
            <a:spAutoFit/>
          </a:bodyPr>
          <a:lstStyle/>
          <a:p>
            <a:pPr>
              <a:defRPr/>
            </a:pPr>
            <a:r>
              <a:rPr lang="en-US" sz="2400" b="1" dirty="0">
                <a:solidFill>
                  <a:prstClr val="black"/>
                </a:solidFill>
                <a:latin typeface="Calibri"/>
              </a:rPr>
              <a:t>4000đ</a:t>
            </a:r>
          </a:p>
        </p:txBody>
      </p:sp>
      <p:sp>
        <p:nvSpPr>
          <p:cNvPr id="16" name="TextBox 15">
            <a:extLst>
              <a:ext uri="{FF2B5EF4-FFF2-40B4-BE49-F238E27FC236}">
                <a16:creationId xmlns:a16="http://schemas.microsoft.com/office/drawing/2014/main" id="{A80C0747-8341-091A-9228-BAB76B752B18}"/>
              </a:ext>
            </a:extLst>
          </p:cNvPr>
          <p:cNvSpPr txBox="1"/>
          <p:nvPr/>
        </p:nvSpPr>
        <p:spPr>
          <a:xfrm>
            <a:off x="3433764" y="4267201"/>
            <a:ext cx="1050288" cy="461665"/>
          </a:xfrm>
          <a:prstGeom prst="rect">
            <a:avLst/>
          </a:prstGeom>
        </p:spPr>
        <p:style>
          <a:lnRef idx="2">
            <a:schemeClr val="accent1"/>
          </a:lnRef>
          <a:fillRef idx="1">
            <a:schemeClr val="lt1"/>
          </a:fillRef>
          <a:effectRef idx="0">
            <a:schemeClr val="accent1"/>
          </a:effectRef>
          <a:fontRef idx="minor">
            <a:schemeClr val="dk1"/>
          </a:fontRef>
        </p:style>
        <p:txBody>
          <a:bodyPr wrap="none">
            <a:spAutoFit/>
          </a:bodyPr>
          <a:lstStyle/>
          <a:p>
            <a:pPr>
              <a:defRPr/>
            </a:pPr>
            <a:r>
              <a:rPr lang="en-US" sz="2400" b="1" dirty="0">
                <a:solidFill>
                  <a:prstClr val="black"/>
                </a:solidFill>
                <a:latin typeface="Calibri"/>
              </a:rPr>
              <a:t>2 000đ</a:t>
            </a:r>
          </a:p>
        </p:txBody>
      </p:sp>
      <p:sp>
        <p:nvSpPr>
          <p:cNvPr id="17" name="TextBox 16">
            <a:extLst>
              <a:ext uri="{FF2B5EF4-FFF2-40B4-BE49-F238E27FC236}">
                <a16:creationId xmlns:a16="http://schemas.microsoft.com/office/drawing/2014/main" id="{733B096B-70AA-EC91-0F92-C6F82FBA393D}"/>
              </a:ext>
            </a:extLst>
          </p:cNvPr>
          <p:cNvSpPr txBox="1"/>
          <p:nvPr/>
        </p:nvSpPr>
        <p:spPr>
          <a:xfrm>
            <a:off x="5772149" y="4191001"/>
            <a:ext cx="1362075" cy="461665"/>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defRPr/>
            </a:pPr>
            <a:r>
              <a:rPr lang="en-US" sz="2400" b="1" dirty="0">
                <a:solidFill>
                  <a:prstClr val="black"/>
                </a:solidFill>
                <a:latin typeface="Calibri"/>
              </a:rPr>
              <a:t>17000đ</a:t>
            </a:r>
          </a:p>
        </p:txBody>
      </p:sp>
      <p:sp>
        <p:nvSpPr>
          <p:cNvPr id="26" name="TextBox 25">
            <a:extLst>
              <a:ext uri="{FF2B5EF4-FFF2-40B4-BE49-F238E27FC236}">
                <a16:creationId xmlns:a16="http://schemas.microsoft.com/office/drawing/2014/main" id="{6E068AFD-4C94-4B3D-8B0C-80333EE9FA44}"/>
              </a:ext>
            </a:extLst>
          </p:cNvPr>
          <p:cNvSpPr txBox="1"/>
          <p:nvPr/>
        </p:nvSpPr>
        <p:spPr>
          <a:xfrm>
            <a:off x="7172326" y="3122613"/>
            <a:ext cx="981075" cy="461962"/>
          </a:xfrm>
          <a:prstGeom prst="rect">
            <a:avLst/>
          </a:prstGeom>
        </p:spPr>
        <p:style>
          <a:lnRef idx="2">
            <a:schemeClr val="accent1"/>
          </a:lnRef>
          <a:fillRef idx="1">
            <a:schemeClr val="lt1"/>
          </a:fillRef>
          <a:effectRef idx="0">
            <a:schemeClr val="accent1"/>
          </a:effectRef>
          <a:fontRef idx="minor">
            <a:schemeClr val="dk1"/>
          </a:fontRef>
        </p:style>
        <p:txBody>
          <a:bodyPr wrap="none">
            <a:spAutoFit/>
          </a:bodyPr>
          <a:lstStyle/>
          <a:p>
            <a:pPr>
              <a:defRPr/>
            </a:pPr>
            <a:r>
              <a:rPr lang="en-US" sz="2400" b="1" dirty="0">
                <a:solidFill>
                  <a:prstClr val="black"/>
                </a:solidFill>
                <a:latin typeface="Calibri"/>
              </a:rPr>
              <a:t>7000đ</a:t>
            </a:r>
          </a:p>
        </p:txBody>
      </p:sp>
      <p:sp>
        <p:nvSpPr>
          <p:cNvPr id="27" name="Title 1">
            <a:extLst>
              <a:ext uri="{FF2B5EF4-FFF2-40B4-BE49-F238E27FC236}">
                <a16:creationId xmlns:a16="http://schemas.microsoft.com/office/drawing/2014/main" id="{DA7CC624-5FC2-1327-6FFB-B0A67EF4A91C}"/>
              </a:ext>
            </a:extLst>
          </p:cNvPr>
          <p:cNvSpPr txBox="1">
            <a:spLocks/>
          </p:cNvSpPr>
          <p:nvPr/>
        </p:nvSpPr>
        <p:spPr>
          <a:xfrm>
            <a:off x="3172862" y="5155856"/>
            <a:ext cx="7462837" cy="1046162"/>
          </a:xfrm>
          <a:prstGeom prst="rect">
            <a:avLst/>
          </a:prstGeom>
          <a:solidFill>
            <a:schemeClr val="accent4">
              <a:lumMod val="20000"/>
              <a:lumOff val="80000"/>
            </a:schemeClr>
          </a:solidFill>
        </p:spPr>
        <p:style>
          <a:lnRef idx="1">
            <a:schemeClr val="accent1"/>
          </a:lnRef>
          <a:fillRef idx="2">
            <a:schemeClr val="accent1"/>
          </a:fillRef>
          <a:effectRef idx="1">
            <a:schemeClr val="accent1"/>
          </a:effectRef>
          <a:fontRef idx="minor">
            <a:schemeClr val="dk1"/>
          </a:fontRef>
        </p:style>
        <p:txBody>
          <a:bodyPr lIns="91433" tIns="45717" rIns="91433" bIns="45717" anchor="ctr">
            <a:normAutofit lnSpcReduction="10000"/>
          </a:bodyPr>
          <a:lstStyle>
            <a:lvl1pPr algn="ctr" defTabSz="1219072" rtl="0" eaLnBrk="1" latinLnBrk="0" hangingPunct="1">
              <a:spcBef>
                <a:spcPct val="0"/>
              </a:spcBef>
              <a:buNone/>
              <a:defRPr sz="5867" kern="1200">
                <a:solidFill>
                  <a:schemeClr val="tx1"/>
                </a:solidFill>
                <a:latin typeface="+mj-lt"/>
                <a:ea typeface="+mj-ea"/>
                <a:cs typeface="+mj-cs"/>
              </a:defRPr>
            </a:lvl1pPr>
          </a:lstStyle>
          <a:p>
            <a:pPr algn="l">
              <a:spcBef>
                <a:spcPct val="50000"/>
              </a:spcBef>
              <a:defRPr/>
            </a:pPr>
            <a:r>
              <a:rPr lang="en-US" altLang="en-US" sz="3200" b="1" dirty="0">
                <a:solidFill>
                  <a:prstClr val="black"/>
                </a:solidFill>
                <a:latin typeface="Calibri" panose="020F0502020204030204" pitchFamily="34" charset="0"/>
                <a:cs typeface="Calibri" panose="020F0502020204030204" pitchFamily="34" charset="0"/>
              </a:rPr>
              <a:t> </a:t>
            </a:r>
            <a:r>
              <a:rPr lang="vi-VN" altLang="en-US" sz="3200" b="1" dirty="0">
                <a:solidFill>
                  <a:srgbClr val="002060"/>
                </a:solidFill>
                <a:latin typeface="Calibri" panose="020F0502020204030204" pitchFamily="34" charset="0"/>
                <a:cs typeface="Calibri" panose="020F0502020204030204" pitchFamily="34" charset="0"/>
              </a:rPr>
              <a:t>Mai có </a:t>
            </a:r>
            <a:r>
              <a:rPr lang="en-US" altLang="en-US" sz="3200" b="1" dirty="0">
                <a:solidFill>
                  <a:srgbClr val="002060"/>
                </a:solidFill>
                <a:latin typeface="Calibri" panose="020F0502020204030204" pitchFamily="34" charset="0"/>
                <a:cs typeface="Calibri" panose="020F0502020204030204" pitchFamily="34" charset="0"/>
              </a:rPr>
              <a:t>2 </a:t>
            </a:r>
            <a:r>
              <a:rPr lang="vi-VN" altLang="en-US" sz="3200" b="1" dirty="0">
                <a:solidFill>
                  <a:srgbClr val="002060"/>
                </a:solidFill>
                <a:latin typeface="Calibri" panose="020F0502020204030204" pitchFamily="34" charset="0"/>
                <a:cs typeface="Calibri" panose="020F0502020204030204" pitchFamily="34" charset="0"/>
              </a:rPr>
              <a:t>000 đồng, Mai có vừa đủ tiền để mua được</a:t>
            </a:r>
            <a:r>
              <a:rPr lang="en-US" altLang="en-US" sz="3200" b="1" dirty="0">
                <a:solidFill>
                  <a:srgbClr val="002060"/>
                </a:solidFill>
                <a:latin typeface="Calibri" panose="020F0502020204030204" pitchFamily="34" charset="0"/>
                <a:cs typeface="Calibri" panose="020F0502020204030204" pitchFamily="34" charset="0"/>
              </a:rPr>
              <a:t>  </a:t>
            </a:r>
            <a:r>
              <a:rPr lang="en-US" altLang="en-US" sz="3200" b="1" dirty="0" err="1">
                <a:solidFill>
                  <a:srgbClr val="002060"/>
                </a:solidFill>
                <a:latin typeface="Calibri" panose="020F0502020204030204" pitchFamily="34" charset="0"/>
                <a:cs typeface="Calibri" panose="020F0502020204030204" pitchFamily="34" charset="0"/>
              </a:rPr>
              <a:t>gì</a:t>
            </a:r>
            <a:r>
              <a:rPr lang="en-US" altLang="en-US" sz="3200" b="1" dirty="0">
                <a:solidFill>
                  <a:srgbClr val="002060"/>
                </a:solidFill>
                <a:latin typeface="Calibri" panose="020F0502020204030204" pitchFamily="34" charset="0"/>
                <a:cs typeface="Calibri" panose="020F0502020204030204" pitchFamily="34" charset="0"/>
              </a:rPr>
              <a:t>? </a:t>
            </a:r>
          </a:p>
        </p:txBody>
      </p:sp>
      <p:pic>
        <p:nvPicPr>
          <p:cNvPr id="28" name="nhacchuong.net_you-know-ill-go-get.mp3">
            <a:hlinkClick r:id="" action="ppaction://media"/>
            <a:extLst>
              <a:ext uri="{FF2B5EF4-FFF2-40B4-BE49-F238E27FC236}">
                <a16:creationId xmlns:a16="http://schemas.microsoft.com/office/drawing/2014/main" id="{44CB3B1C-FA36-5110-2796-B671E4C12A76}"/>
              </a:ext>
            </a:extLst>
          </p:cNvPr>
          <p:cNvPicPr>
            <a:picLocks noRot="1" noChangeAspect="1"/>
          </p:cNvPicPr>
          <p:nvPr>
            <a:audioFile r:link="rId1"/>
          </p:nvPr>
        </p:nvPicPr>
        <p:blipFill>
          <a:blip r:embed="rId18">
            <a:extLst>
              <a:ext uri="{28A0092B-C50C-407E-A947-70E740481C1C}">
                <a14:useLocalDpi xmlns:a14="http://schemas.microsoft.com/office/drawing/2010/main" val="0"/>
              </a:ext>
            </a:extLst>
          </a:blip>
          <a:srcRect/>
          <a:stretch>
            <a:fillRect/>
          </a:stretch>
        </p:blipFill>
        <p:spPr bwMode="auto">
          <a:xfrm>
            <a:off x="6019800" y="3327400"/>
            <a:ext cx="152400" cy="20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Picture 29">
            <a:extLst>
              <a:ext uri="{FF2B5EF4-FFF2-40B4-BE49-F238E27FC236}">
                <a16:creationId xmlns:a16="http://schemas.microsoft.com/office/drawing/2014/main" id="{8D3AC0B3-1B0E-31A0-A808-753076E52164}"/>
              </a:ext>
            </a:extLst>
          </p:cNvPr>
          <p:cNvPicPr>
            <a:picLocks noChangeAspect="1"/>
          </p:cNvPicPr>
          <p:nvPr/>
        </p:nvPicPr>
        <p:blipFill>
          <a:blip r:embed="rId19">
            <a:extLst>
              <a:ext uri="{28A0092B-C50C-407E-A947-70E740481C1C}">
                <a14:useLocalDpi xmlns:a14="http://schemas.microsoft.com/office/drawing/2010/main" val="0"/>
              </a:ext>
            </a:extLst>
          </a:blip>
          <a:srcRect l="7877" r="2191"/>
          <a:stretch>
            <a:fillRect/>
          </a:stretch>
        </p:blipFill>
        <p:spPr bwMode="auto">
          <a:xfrm>
            <a:off x="10652815" y="3616187"/>
            <a:ext cx="1327150" cy="3103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7793115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1000" fill="hold"/>
                                        <p:tgtEl>
                                          <p:spTgt spid="27"/>
                                        </p:tgtEl>
                                        <p:attrNameLst>
                                          <p:attrName>ppt_w</p:attrName>
                                        </p:attrNameLst>
                                      </p:cBhvr>
                                      <p:tavLst>
                                        <p:tav tm="0">
                                          <p:val>
                                            <p:strVal val="#ppt_w*0.70"/>
                                          </p:val>
                                        </p:tav>
                                        <p:tav tm="100000">
                                          <p:val>
                                            <p:strVal val="#ppt_w"/>
                                          </p:val>
                                        </p:tav>
                                      </p:tavLst>
                                    </p:anim>
                                    <p:anim calcmode="lin" valueType="num">
                                      <p:cBhvr>
                                        <p:cTn id="8" dur="1000" fill="hold"/>
                                        <p:tgtEl>
                                          <p:spTgt spid="27"/>
                                        </p:tgtEl>
                                        <p:attrNameLst>
                                          <p:attrName>ppt_h</p:attrName>
                                        </p:attrNameLst>
                                      </p:cBhvr>
                                      <p:tavLst>
                                        <p:tav tm="0">
                                          <p:val>
                                            <p:strVal val="#ppt_h"/>
                                          </p:val>
                                        </p:tav>
                                        <p:tav tm="100000">
                                          <p:val>
                                            <p:strVal val="#ppt_h"/>
                                          </p:val>
                                        </p:tav>
                                      </p:tavLst>
                                    </p:anim>
                                    <p:animEffect transition="in" filter="fade">
                                      <p:cBhvr>
                                        <p:cTn id="9" dur="1000"/>
                                        <p:tgtEl>
                                          <p:spTgt spid="27"/>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path" presetSubtype="0" accel="50000" decel="50000" fill="hold" nodeType="clickEffect">
                                  <p:stCondLst>
                                    <p:cond delay="0"/>
                                  </p:stCondLst>
                                  <p:childTnLst>
                                    <p:animMotion origin="layout" path="M 1.25E-6 1.48148E-6 L 0.52487 0.12454 " pathEditMode="relative" rAng="0" ptsTypes="AA">
                                      <p:cBhvr>
                                        <p:cTn id="13" dur="2000" fill="hold"/>
                                        <p:tgtEl>
                                          <p:spTgt spid="8"/>
                                        </p:tgtEl>
                                        <p:attrNameLst>
                                          <p:attrName>ppt_x</p:attrName>
                                          <p:attrName>ppt_y</p:attrName>
                                        </p:attrNameLst>
                                      </p:cBhvr>
                                      <p:rCtr x="26237" y="6227"/>
                                    </p:animMotion>
                                  </p:childTnLst>
                                  <p:subTnLst>
                                    <p:audio>
                                      <p:cMediaNode>
                                        <p:cTn display="0" masterRel="sameClick">
                                          <p:stCondLst>
                                            <p:cond evt="begin" delay="0">
                                              <p:tn val="12"/>
                                            </p:cond>
                                          </p:stCondLst>
                                          <p:endCondLst>
                                            <p:cond evt="onStopAudio" delay="0">
                                              <p:tgtEl>
                                                <p:sldTgt/>
                                              </p:tgtEl>
                                            </p:cond>
                                          </p:endCondLst>
                                        </p:cTn>
                                        <p:tgtEl>
                                          <p:sndTgt r:embed="rId4"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audio>
              <p:cMediaNode>
                <p:cTn id="14" fill="hold" display="0">
                  <p:stCondLst>
                    <p:cond delay="indefinite"/>
                  </p:stCondLst>
                  <p:endCondLst>
                    <p:cond evt="onNext" delay="0">
                      <p:tgtEl>
                        <p:sldTgt/>
                      </p:tgtEl>
                    </p:cond>
                    <p:cond evt="onPrev" delay="0">
                      <p:tgtEl>
                        <p:sldTgt/>
                      </p:tgtEl>
                    </p:cond>
                    <p:cond evt="onStopAudio" delay="0">
                      <p:tgtEl>
                        <p:sldTgt/>
                      </p:tgtEl>
                    </p:cond>
                  </p:endCondLst>
                </p:cTn>
                <p:tgtEl>
                  <p:spTgt spid="28"/>
                </p:tgtEl>
              </p:cMediaNode>
            </p:audio>
          </p:childTnLst>
        </p:cTn>
      </p:par>
    </p:tnLst>
    <p:bldLst>
      <p:bldP spid="2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867E"/>
        </a:solidFill>
        <a:effectLst/>
      </p:bgPr>
    </p:bg>
    <p:spTree>
      <p:nvGrpSpPr>
        <p:cNvPr id="1" name=""/>
        <p:cNvGrpSpPr/>
        <p:nvPr/>
      </p:nvGrpSpPr>
      <p:grpSpPr>
        <a:xfrm>
          <a:off x="0" y="0"/>
          <a:ext cx="0" cy="0"/>
          <a:chOff x="0" y="0"/>
          <a:chExt cx="0" cy="0"/>
        </a:xfrm>
      </p:grpSpPr>
      <p:pic>
        <p:nvPicPr>
          <p:cNvPr id="10" name="图片 9"/>
          <p:cNvPicPr>
            <a:picLocks noChangeAspect="1"/>
          </p:cNvPicPr>
          <p:nvPr/>
        </p:nvPicPr>
        <p:blipFill>
          <a:blip r:embed="rId4"/>
          <a:stretch>
            <a:fillRect/>
          </a:stretch>
        </p:blipFill>
        <p:spPr>
          <a:xfrm>
            <a:off x="1" y="1"/>
            <a:ext cx="12192000" cy="500912"/>
          </a:xfrm>
          <a:prstGeom prst="rect">
            <a:avLst/>
          </a:prstGeom>
        </p:spPr>
      </p:pic>
      <p:pic>
        <p:nvPicPr>
          <p:cNvPr id="18" name="Picture 17">
            <a:extLst>
              <a:ext uri="{FF2B5EF4-FFF2-40B4-BE49-F238E27FC236}">
                <a16:creationId xmlns:a16="http://schemas.microsoft.com/office/drawing/2014/main" id="{A6A576F8-B614-45ED-9316-491CD134667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677400" y="937846"/>
            <a:ext cx="2267110" cy="2498193"/>
          </a:xfrm>
          <a:prstGeom prst="rect">
            <a:avLst/>
          </a:prstGeom>
        </p:spPr>
      </p:pic>
      <p:pic>
        <p:nvPicPr>
          <p:cNvPr id="19" name="Picture 18">
            <a:extLst>
              <a:ext uri="{FF2B5EF4-FFF2-40B4-BE49-F238E27FC236}">
                <a16:creationId xmlns:a16="http://schemas.microsoft.com/office/drawing/2014/main" id="{246775F3-745C-426E-BF2D-FBD6A07D758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92997" y="937846"/>
            <a:ext cx="2282723" cy="2498193"/>
          </a:xfrm>
          <a:prstGeom prst="rect">
            <a:avLst/>
          </a:prstGeom>
        </p:spPr>
      </p:pic>
      <p:pic>
        <p:nvPicPr>
          <p:cNvPr id="20" name="Picture 19">
            <a:extLst>
              <a:ext uri="{FF2B5EF4-FFF2-40B4-BE49-F238E27FC236}">
                <a16:creationId xmlns:a16="http://schemas.microsoft.com/office/drawing/2014/main" id="{D3AC8F95-05B9-4BC7-A3CC-8BB5C87F6E6D}"/>
              </a:ext>
            </a:extLst>
          </p:cNvPr>
          <p:cNvPicPr>
            <a:picLocks noChangeAspect="1"/>
          </p:cNvPicPr>
          <p:nvPr/>
        </p:nvPicPr>
        <p:blipFill rotWithShape="1">
          <a:blip r:embed="rId7">
            <a:extLst>
              <a:ext uri="{BEBA8EAE-BF5A-486C-A8C5-ECC9F3942E4B}">
                <a14:imgProps xmlns:a14="http://schemas.microsoft.com/office/drawing/2010/main">
                  <a14:imgLayer r:embed="rId8">
                    <a14:imgEffect>
                      <a14:backgroundRemoval t="5897" b="82436" l="5600" r="92000">
                        <a14:foregroundMark x1="26700" y1="17564" x2="72300" y2="17564"/>
                        <a14:foregroundMark x1="78400" y1="15897" x2="78400" y2="15897"/>
                        <a14:foregroundMark x1="18800" y1="15256" x2="21900" y2="18974"/>
                        <a14:foregroundMark x1="80900" y1="15256" x2="82400" y2="18333"/>
                        <a14:foregroundMark x1="84500" y1="24744" x2="84500" y2="38077"/>
                        <a14:foregroundMark x1="16000" y1="14744" x2="16300" y2="32821"/>
                        <a14:foregroundMark x1="15500" y1="17051" x2="15500" y2="35897"/>
                      </a14:backgroundRemoval>
                    </a14:imgEffect>
                  </a14:imgLayer>
                </a14:imgProps>
              </a:ext>
              <a:ext uri="{28A0092B-C50C-407E-A947-70E740481C1C}">
                <a14:useLocalDpi xmlns:a14="http://schemas.microsoft.com/office/drawing/2010/main" val="0"/>
              </a:ext>
            </a:extLst>
          </a:blip>
          <a:srcRect l="6838" r="7882" b="19333"/>
          <a:stretch/>
        </p:blipFill>
        <p:spPr>
          <a:xfrm>
            <a:off x="2918791" y="-393649"/>
            <a:ext cx="7173276" cy="7251649"/>
          </a:xfrm>
          <a:prstGeom prst="rect">
            <a:avLst/>
          </a:prstGeom>
        </p:spPr>
      </p:pic>
      <p:pic>
        <p:nvPicPr>
          <p:cNvPr id="42" name="Picture 41">
            <a:extLst>
              <a:ext uri="{FF2B5EF4-FFF2-40B4-BE49-F238E27FC236}">
                <a16:creationId xmlns:a16="http://schemas.microsoft.com/office/drawing/2014/main" id="{80428355-48BE-498B-B227-18A3DD64762F}"/>
              </a:ext>
            </a:extLst>
          </p:cNvPr>
          <p:cNvPicPr>
            <a:picLocks noChangeAspect="1"/>
          </p:cNvPicPr>
          <p:nvPr/>
        </p:nvPicPr>
        <p:blipFill rotWithShape="1">
          <a:blip r:embed="rId9">
            <a:extLst>
              <a:ext uri="{28A0092B-C50C-407E-A947-70E740481C1C}">
                <a14:useLocalDpi xmlns:a14="http://schemas.microsoft.com/office/drawing/2010/main" val="0"/>
              </a:ext>
            </a:extLst>
          </a:blip>
          <a:srcRect b="18528"/>
          <a:stretch/>
        </p:blipFill>
        <p:spPr>
          <a:xfrm>
            <a:off x="0" y="4433116"/>
            <a:ext cx="2758440" cy="2424884"/>
          </a:xfrm>
          <a:prstGeom prst="rect">
            <a:avLst/>
          </a:prstGeom>
        </p:spPr>
      </p:pic>
      <p:pic>
        <p:nvPicPr>
          <p:cNvPr id="2" name="Picture 3" descr="8934673576390 1 (1).jpg">
            <a:extLst>
              <a:ext uri="{FF2B5EF4-FFF2-40B4-BE49-F238E27FC236}">
                <a16:creationId xmlns:a16="http://schemas.microsoft.com/office/drawing/2014/main" id="{2081EAAE-431B-FB61-8CD3-0CD626291300}"/>
              </a:ext>
            </a:extLst>
          </p:cNvPr>
          <p:cNvPicPr>
            <a:picLocks noChangeAspect="1"/>
          </p:cNvPicPr>
          <p:nvPr/>
        </p:nvPicPr>
        <p:blipFill>
          <a:blip r:embed="rId10">
            <a:extLst>
              <a:ext uri="{28A0092B-C50C-407E-A947-70E740481C1C}">
                <a14:useLocalDpi xmlns:a14="http://schemas.microsoft.com/office/drawing/2010/main" val="0"/>
              </a:ext>
            </a:extLst>
          </a:blip>
          <a:srcRect l="27499" t="10001" r="27499" b="10001"/>
          <a:stretch>
            <a:fillRect/>
          </a:stretch>
        </p:blipFill>
        <p:spPr bwMode="auto">
          <a:xfrm>
            <a:off x="3638550" y="152400"/>
            <a:ext cx="571500" cy="1354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4" descr="banh-choco-pie-396g-12-cai-201903151505091563.jpg">
            <a:extLst>
              <a:ext uri="{FF2B5EF4-FFF2-40B4-BE49-F238E27FC236}">
                <a16:creationId xmlns:a16="http://schemas.microsoft.com/office/drawing/2014/main" id="{89A367D4-3048-EB48-1BA6-4035C7A2F6D8}"/>
              </a:ext>
            </a:extLst>
          </p:cNvPr>
          <p:cNvPicPr>
            <a:picLocks noChangeAspect="1"/>
          </p:cNvPicPr>
          <p:nvPr/>
        </p:nvPicPr>
        <p:blipFill>
          <a:blip r:embed="rId11">
            <a:extLst>
              <a:ext uri="{28A0092B-C50C-407E-A947-70E740481C1C}">
                <a14:useLocalDpi xmlns:a14="http://schemas.microsoft.com/office/drawing/2010/main" val="0"/>
              </a:ext>
            </a:extLst>
          </a:blip>
          <a:srcRect l="8333" t="2222" r="7500"/>
          <a:stretch>
            <a:fillRect/>
          </a:stretch>
        </p:blipFill>
        <p:spPr bwMode="auto">
          <a:xfrm>
            <a:off x="5753100" y="228600"/>
            <a:ext cx="1028700" cy="1195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5" descr="hongha_05804_e2e77ef654554394858151595d01ffd4.jpg">
            <a:extLst>
              <a:ext uri="{FF2B5EF4-FFF2-40B4-BE49-F238E27FC236}">
                <a16:creationId xmlns:a16="http://schemas.microsoft.com/office/drawing/2014/main" id="{E299EAA0-84EF-5B24-D7DF-A7968A066058}"/>
              </a:ext>
            </a:extLst>
          </p:cNvPr>
          <p:cNvPicPr>
            <a:picLocks noChangeAspect="1"/>
          </p:cNvPicPr>
          <p:nvPr/>
        </p:nvPicPr>
        <p:blipFill>
          <a:blip r:embed="rId12">
            <a:extLst>
              <a:ext uri="{28A0092B-C50C-407E-A947-70E740481C1C}">
                <a14:useLocalDpi xmlns:a14="http://schemas.microsoft.com/office/drawing/2010/main" val="0"/>
              </a:ext>
            </a:extLst>
          </a:blip>
          <a:srcRect l="6799" t="10400" r="10400" b="9200"/>
          <a:stretch>
            <a:fillRect/>
          </a:stretch>
        </p:blipFill>
        <p:spPr bwMode="auto">
          <a:xfrm>
            <a:off x="8096250" y="304801"/>
            <a:ext cx="1028700" cy="1331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6" descr="thung-30-goi-mi-tom-chua-cay-hao-hao-t2.jpg">
            <a:extLst>
              <a:ext uri="{FF2B5EF4-FFF2-40B4-BE49-F238E27FC236}">
                <a16:creationId xmlns:a16="http://schemas.microsoft.com/office/drawing/2014/main" id="{187A9636-BAD3-1363-C9D1-3D01ECCC5368}"/>
              </a:ext>
            </a:extLst>
          </p:cNvPr>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4495800" y="1600200"/>
            <a:ext cx="1085850" cy="108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7" descr="tải xuống (2).jpg">
            <a:extLst>
              <a:ext uri="{FF2B5EF4-FFF2-40B4-BE49-F238E27FC236}">
                <a16:creationId xmlns:a16="http://schemas.microsoft.com/office/drawing/2014/main" id="{3489BEB1-E155-53B3-F921-FCE645FF96AB}"/>
              </a:ext>
            </a:extLst>
          </p:cNvPr>
          <p:cNvPicPr>
            <a:picLocks noChangeAspect="1"/>
          </p:cNvPicPr>
          <p:nvPr/>
        </p:nvPicPr>
        <p:blipFill>
          <a:blip r:embed="rId14">
            <a:extLst>
              <a:ext uri="{28A0092B-C50C-407E-A947-70E740481C1C}">
                <a14:useLocalDpi xmlns:a14="http://schemas.microsoft.com/office/drawing/2010/main" val="0"/>
              </a:ext>
            </a:extLst>
          </a:blip>
          <a:srcRect l="12962" t="7419" r="12962"/>
          <a:stretch>
            <a:fillRect/>
          </a:stretch>
        </p:blipFill>
        <p:spPr bwMode="auto">
          <a:xfrm>
            <a:off x="7353300" y="1600201"/>
            <a:ext cx="457200" cy="1457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9" descr="HTB1vH1kQFXXXXanaXXXq6xXFXXXX.jpg">
            <a:extLst>
              <a:ext uri="{FF2B5EF4-FFF2-40B4-BE49-F238E27FC236}">
                <a16:creationId xmlns:a16="http://schemas.microsoft.com/office/drawing/2014/main" id="{FD00D63B-ECEF-C6E1-1938-008C1D4F4C8D}"/>
              </a:ext>
            </a:extLst>
          </p:cNvPr>
          <p:cNvPicPr>
            <a:picLocks noChangeAspect="1"/>
          </p:cNvPicPr>
          <p:nvPr/>
        </p:nvPicPr>
        <p:blipFill>
          <a:blip r:embed="rId15">
            <a:extLst>
              <a:ext uri="{28A0092B-C50C-407E-A947-70E740481C1C}">
                <a14:useLocalDpi xmlns:a14="http://schemas.microsoft.com/office/drawing/2010/main" val="0"/>
              </a:ext>
            </a:extLst>
          </a:blip>
          <a:srcRect t="14444" r="2222" b="14445"/>
          <a:stretch>
            <a:fillRect/>
          </a:stretch>
        </p:blipFill>
        <p:spPr bwMode="auto">
          <a:xfrm>
            <a:off x="5775326" y="3048000"/>
            <a:ext cx="11779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Picture 10" descr="sach-giao-khoa-toan-lop-3.jpg">
            <a:extLst>
              <a:ext uri="{FF2B5EF4-FFF2-40B4-BE49-F238E27FC236}">
                <a16:creationId xmlns:a16="http://schemas.microsoft.com/office/drawing/2014/main" id="{B4DB792D-4DCF-A124-A71F-371EC7DE8871}"/>
              </a:ext>
            </a:extLst>
          </p:cNvPr>
          <p:cNvPicPr>
            <a:picLocks noChangeAspect="1"/>
          </p:cNvPicPr>
          <p:nvPr/>
        </p:nvPicPr>
        <p:blipFill>
          <a:blip r:embed="rId16">
            <a:extLst>
              <a:ext uri="{28A0092B-C50C-407E-A947-70E740481C1C}">
                <a14:useLocalDpi xmlns:a14="http://schemas.microsoft.com/office/drawing/2010/main" val="0"/>
              </a:ext>
            </a:extLst>
          </a:blip>
          <a:srcRect l="7777" r="7777"/>
          <a:stretch>
            <a:fillRect/>
          </a:stretch>
        </p:blipFill>
        <p:spPr bwMode="auto">
          <a:xfrm>
            <a:off x="8267700" y="2438401"/>
            <a:ext cx="971550" cy="1533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TextBox 30">
            <a:extLst>
              <a:ext uri="{FF2B5EF4-FFF2-40B4-BE49-F238E27FC236}">
                <a16:creationId xmlns:a16="http://schemas.microsoft.com/office/drawing/2014/main" id="{CAFE3841-50C4-1CEA-7A92-5F53B1D23280}"/>
              </a:ext>
            </a:extLst>
          </p:cNvPr>
          <p:cNvSpPr txBox="1"/>
          <p:nvPr/>
        </p:nvSpPr>
        <p:spPr>
          <a:xfrm>
            <a:off x="3662363" y="1600201"/>
            <a:ext cx="806450" cy="461963"/>
          </a:xfrm>
          <a:prstGeom prst="rect">
            <a:avLst/>
          </a:prstGeom>
        </p:spPr>
        <p:style>
          <a:lnRef idx="2">
            <a:schemeClr val="accent1"/>
          </a:lnRef>
          <a:fillRef idx="1">
            <a:schemeClr val="lt1"/>
          </a:fillRef>
          <a:effectRef idx="0">
            <a:schemeClr val="accent1"/>
          </a:effectRef>
          <a:fontRef idx="minor">
            <a:schemeClr val="dk1"/>
          </a:fontRef>
        </p:style>
        <p:txBody>
          <a:bodyPr wrap="none">
            <a:spAutoFit/>
          </a:bodyPr>
          <a:lstStyle/>
          <a:p>
            <a:pPr>
              <a:defRPr/>
            </a:pPr>
            <a:r>
              <a:rPr lang="en-US" sz="2400" b="1" dirty="0">
                <a:solidFill>
                  <a:prstClr val="black"/>
                </a:solidFill>
                <a:latin typeface="Calibri"/>
              </a:rPr>
              <a:t>8000</a:t>
            </a:r>
          </a:p>
        </p:txBody>
      </p:sp>
      <p:sp>
        <p:nvSpPr>
          <p:cNvPr id="32" name="TextBox 31">
            <a:extLst>
              <a:ext uri="{FF2B5EF4-FFF2-40B4-BE49-F238E27FC236}">
                <a16:creationId xmlns:a16="http://schemas.microsoft.com/office/drawing/2014/main" id="{CC7A152D-CE17-1E55-5EAA-E21652131A19}"/>
              </a:ext>
            </a:extLst>
          </p:cNvPr>
          <p:cNvSpPr txBox="1"/>
          <p:nvPr/>
        </p:nvSpPr>
        <p:spPr>
          <a:xfrm>
            <a:off x="5981701" y="1524001"/>
            <a:ext cx="962025" cy="461963"/>
          </a:xfrm>
          <a:prstGeom prst="rect">
            <a:avLst/>
          </a:prstGeom>
        </p:spPr>
        <p:style>
          <a:lnRef idx="2">
            <a:schemeClr val="accent1"/>
          </a:lnRef>
          <a:fillRef idx="1">
            <a:schemeClr val="lt1"/>
          </a:fillRef>
          <a:effectRef idx="0">
            <a:schemeClr val="accent1"/>
          </a:effectRef>
          <a:fontRef idx="minor">
            <a:schemeClr val="dk1"/>
          </a:fontRef>
        </p:style>
        <p:txBody>
          <a:bodyPr wrap="none">
            <a:spAutoFit/>
          </a:bodyPr>
          <a:lstStyle/>
          <a:p>
            <a:pPr>
              <a:defRPr/>
            </a:pPr>
            <a:r>
              <a:rPr lang="en-US" sz="2400" b="1" dirty="0">
                <a:solidFill>
                  <a:prstClr val="black"/>
                </a:solidFill>
                <a:latin typeface="Calibri"/>
              </a:rPr>
              <a:t>20000</a:t>
            </a:r>
          </a:p>
        </p:txBody>
      </p:sp>
      <p:sp>
        <p:nvSpPr>
          <p:cNvPr id="33" name="TextBox 32">
            <a:extLst>
              <a:ext uri="{FF2B5EF4-FFF2-40B4-BE49-F238E27FC236}">
                <a16:creationId xmlns:a16="http://schemas.microsoft.com/office/drawing/2014/main" id="{8B029F1B-10E0-63CA-ADB1-AF17A8FD293B}"/>
              </a:ext>
            </a:extLst>
          </p:cNvPr>
          <p:cNvSpPr txBox="1"/>
          <p:nvPr/>
        </p:nvSpPr>
        <p:spPr>
          <a:xfrm>
            <a:off x="8382000" y="1676401"/>
            <a:ext cx="806450" cy="461963"/>
          </a:xfrm>
          <a:prstGeom prst="rect">
            <a:avLst/>
          </a:prstGeom>
        </p:spPr>
        <p:style>
          <a:lnRef idx="2">
            <a:schemeClr val="accent1"/>
          </a:lnRef>
          <a:fillRef idx="1">
            <a:schemeClr val="lt1"/>
          </a:fillRef>
          <a:effectRef idx="0">
            <a:schemeClr val="accent1"/>
          </a:effectRef>
          <a:fontRef idx="minor">
            <a:schemeClr val="dk1"/>
          </a:fontRef>
        </p:style>
        <p:txBody>
          <a:bodyPr wrap="none">
            <a:spAutoFit/>
          </a:bodyPr>
          <a:lstStyle/>
          <a:p>
            <a:pPr>
              <a:defRPr/>
            </a:pPr>
            <a:r>
              <a:rPr lang="en-US" sz="2400" b="1" dirty="0">
                <a:solidFill>
                  <a:prstClr val="black"/>
                </a:solidFill>
                <a:latin typeface="Calibri"/>
              </a:rPr>
              <a:t>5000</a:t>
            </a:r>
          </a:p>
        </p:txBody>
      </p:sp>
      <p:sp>
        <p:nvSpPr>
          <p:cNvPr id="34" name="TextBox 33">
            <a:extLst>
              <a:ext uri="{FF2B5EF4-FFF2-40B4-BE49-F238E27FC236}">
                <a16:creationId xmlns:a16="http://schemas.microsoft.com/office/drawing/2014/main" id="{EC07F5EE-69A5-02D4-2BFF-631644EB560E}"/>
              </a:ext>
            </a:extLst>
          </p:cNvPr>
          <p:cNvSpPr txBox="1"/>
          <p:nvPr/>
        </p:nvSpPr>
        <p:spPr>
          <a:xfrm>
            <a:off x="4781550" y="2743201"/>
            <a:ext cx="806450" cy="461963"/>
          </a:xfrm>
          <a:prstGeom prst="rect">
            <a:avLst/>
          </a:prstGeom>
        </p:spPr>
        <p:style>
          <a:lnRef idx="2">
            <a:schemeClr val="accent1"/>
          </a:lnRef>
          <a:fillRef idx="1">
            <a:schemeClr val="lt1"/>
          </a:fillRef>
          <a:effectRef idx="0">
            <a:schemeClr val="accent1"/>
          </a:effectRef>
          <a:fontRef idx="minor">
            <a:schemeClr val="dk1"/>
          </a:fontRef>
        </p:style>
        <p:txBody>
          <a:bodyPr wrap="none">
            <a:spAutoFit/>
          </a:bodyPr>
          <a:lstStyle/>
          <a:p>
            <a:pPr>
              <a:defRPr/>
            </a:pPr>
            <a:r>
              <a:rPr lang="en-US" sz="2400" b="1" dirty="0">
                <a:solidFill>
                  <a:prstClr val="black"/>
                </a:solidFill>
                <a:latin typeface="Calibri"/>
              </a:rPr>
              <a:t>4000</a:t>
            </a:r>
          </a:p>
        </p:txBody>
      </p:sp>
      <p:sp>
        <p:nvSpPr>
          <p:cNvPr id="35" name="TextBox 34">
            <a:extLst>
              <a:ext uri="{FF2B5EF4-FFF2-40B4-BE49-F238E27FC236}">
                <a16:creationId xmlns:a16="http://schemas.microsoft.com/office/drawing/2014/main" id="{00F70EED-D2E0-96AE-B9E6-9707F6714179}"/>
              </a:ext>
            </a:extLst>
          </p:cNvPr>
          <p:cNvSpPr txBox="1"/>
          <p:nvPr/>
        </p:nvSpPr>
        <p:spPr>
          <a:xfrm>
            <a:off x="6038851" y="4267201"/>
            <a:ext cx="962025" cy="461963"/>
          </a:xfrm>
          <a:prstGeom prst="rect">
            <a:avLst/>
          </a:prstGeom>
        </p:spPr>
        <p:style>
          <a:lnRef idx="2">
            <a:schemeClr val="accent1"/>
          </a:lnRef>
          <a:fillRef idx="1">
            <a:schemeClr val="lt1"/>
          </a:fillRef>
          <a:effectRef idx="0">
            <a:schemeClr val="accent1"/>
          </a:effectRef>
          <a:fontRef idx="minor">
            <a:schemeClr val="dk1"/>
          </a:fontRef>
        </p:style>
        <p:txBody>
          <a:bodyPr wrap="none">
            <a:spAutoFit/>
          </a:bodyPr>
          <a:lstStyle/>
          <a:p>
            <a:pPr>
              <a:defRPr/>
            </a:pPr>
            <a:r>
              <a:rPr lang="en-US" sz="2400" b="1" dirty="0">
                <a:solidFill>
                  <a:prstClr val="black"/>
                </a:solidFill>
                <a:latin typeface="Calibri"/>
              </a:rPr>
              <a:t>17000</a:t>
            </a:r>
          </a:p>
        </p:txBody>
      </p:sp>
      <p:sp>
        <p:nvSpPr>
          <p:cNvPr id="36" name="TextBox 35">
            <a:extLst>
              <a:ext uri="{FF2B5EF4-FFF2-40B4-BE49-F238E27FC236}">
                <a16:creationId xmlns:a16="http://schemas.microsoft.com/office/drawing/2014/main" id="{A097D23B-7166-EE27-273B-DA8AB2E3A70E}"/>
              </a:ext>
            </a:extLst>
          </p:cNvPr>
          <p:cNvSpPr txBox="1"/>
          <p:nvPr/>
        </p:nvSpPr>
        <p:spPr>
          <a:xfrm>
            <a:off x="8496301" y="4038601"/>
            <a:ext cx="962025" cy="461963"/>
          </a:xfrm>
          <a:prstGeom prst="rect">
            <a:avLst/>
          </a:prstGeom>
        </p:spPr>
        <p:style>
          <a:lnRef idx="2">
            <a:schemeClr val="accent1"/>
          </a:lnRef>
          <a:fillRef idx="1">
            <a:schemeClr val="lt1"/>
          </a:fillRef>
          <a:effectRef idx="0">
            <a:schemeClr val="accent1"/>
          </a:effectRef>
          <a:fontRef idx="minor">
            <a:schemeClr val="dk1"/>
          </a:fontRef>
        </p:style>
        <p:txBody>
          <a:bodyPr wrap="none">
            <a:spAutoFit/>
          </a:bodyPr>
          <a:lstStyle/>
          <a:p>
            <a:pPr>
              <a:defRPr/>
            </a:pPr>
            <a:r>
              <a:rPr lang="en-US" sz="2400" b="1" dirty="0">
                <a:solidFill>
                  <a:prstClr val="black"/>
                </a:solidFill>
                <a:latin typeface="Calibri"/>
              </a:rPr>
              <a:t>25000</a:t>
            </a:r>
          </a:p>
        </p:txBody>
      </p:sp>
      <p:sp>
        <p:nvSpPr>
          <p:cNvPr id="37" name="TextBox 36">
            <a:extLst>
              <a:ext uri="{FF2B5EF4-FFF2-40B4-BE49-F238E27FC236}">
                <a16:creationId xmlns:a16="http://schemas.microsoft.com/office/drawing/2014/main" id="{94570183-48A2-F7F4-0760-AA6E07947A62}"/>
              </a:ext>
            </a:extLst>
          </p:cNvPr>
          <p:cNvSpPr txBox="1"/>
          <p:nvPr/>
        </p:nvSpPr>
        <p:spPr>
          <a:xfrm>
            <a:off x="7239000" y="3124201"/>
            <a:ext cx="806450" cy="461963"/>
          </a:xfrm>
          <a:prstGeom prst="rect">
            <a:avLst/>
          </a:prstGeom>
        </p:spPr>
        <p:style>
          <a:lnRef idx="2">
            <a:schemeClr val="accent1"/>
          </a:lnRef>
          <a:fillRef idx="1">
            <a:schemeClr val="lt1"/>
          </a:fillRef>
          <a:effectRef idx="0">
            <a:schemeClr val="accent1"/>
          </a:effectRef>
          <a:fontRef idx="minor">
            <a:schemeClr val="dk1"/>
          </a:fontRef>
        </p:style>
        <p:txBody>
          <a:bodyPr wrap="none">
            <a:spAutoFit/>
          </a:bodyPr>
          <a:lstStyle/>
          <a:p>
            <a:pPr>
              <a:defRPr/>
            </a:pPr>
            <a:r>
              <a:rPr lang="en-US" sz="2400" b="1" dirty="0">
                <a:solidFill>
                  <a:prstClr val="black"/>
                </a:solidFill>
                <a:latin typeface="Calibri"/>
              </a:rPr>
              <a:t>7000</a:t>
            </a:r>
          </a:p>
        </p:txBody>
      </p:sp>
      <p:pic>
        <p:nvPicPr>
          <p:cNvPr id="38" name="Picture 37">
            <a:extLst>
              <a:ext uri="{FF2B5EF4-FFF2-40B4-BE49-F238E27FC236}">
                <a16:creationId xmlns:a16="http://schemas.microsoft.com/office/drawing/2014/main" id="{27DBE5DB-D1C3-068E-100D-A799C23DD65F}"/>
              </a:ext>
            </a:extLst>
          </p:cNvPr>
          <p:cNvPicPr>
            <a:picLocks noChangeAspect="1"/>
          </p:cNvPicPr>
          <p:nvPr/>
        </p:nvPicPr>
        <p:blipFill>
          <a:blip r:embed="rId17">
            <a:extLst>
              <a:ext uri="{28A0092B-C50C-407E-A947-70E740481C1C}">
                <a14:useLocalDpi xmlns:a14="http://schemas.microsoft.com/office/drawing/2010/main" val="0"/>
              </a:ext>
            </a:extLst>
          </a:blip>
          <a:srcRect l="20410" r="22896"/>
          <a:stretch>
            <a:fillRect/>
          </a:stretch>
        </p:blipFill>
        <p:spPr bwMode="auto">
          <a:xfrm>
            <a:off x="1676400" y="3354389"/>
            <a:ext cx="1485900" cy="349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 name="Title 1">
            <a:extLst>
              <a:ext uri="{FF2B5EF4-FFF2-40B4-BE49-F238E27FC236}">
                <a16:creationId xmlns:a16="http://schemas.microsoft.com/office/drawing/2014/main" id="{86F2A6F3-3B1D-9433-0EB2-544D0ACF06D1}"/>
              </a:ext>
            </a:extLst>
          </p:cNvPr>
          <p:cNvSpPr txBox="1">
            <a:spLocks/>
          </p:cNvSpPr>
          <p:nvPr/>
        </p:nvSpPr>
        <p:spPr>
          <a:xfrm>
            <a:off x="2801178" y="5247862"/>
            <a:ext cx="7658100" cy="1046163"/>
          </a:xfrm>
          <a:prstGeom prst="rect">
            <a:avLst/>
          </a:prstGeom>
          <a:solidFill>
            <a:schemeClr val="accent4">
              <a:lumMod val="20000"/>
              <a:lumOff val="80000"/>
            </a:schemeClr>
          </a:solidFill>
        </p:spPr>
        <p:style>
          <a:lnRef idx="1">
            <a:schemeClr val="accent1"/>
          </a:lnRef>
          <a:fillRef idx="2">
            <a:schemeClr val="accent1"/>
          </a:fillRef>
          <a:effectRef idx="1">
            <a:schemeClr val="accent1"/>
          </a:effectRef>
          <a:fontRef idx="minor">
            <a:schemeClr val="dk1"/>
          </a:fontRef>
        </p:style>
        <p:txBody>
          <a:bodyPr lIns="91433" tIns="45717" rIns="91433" bIns="45717" anchor="ctr">
            <a:normAutofit lnSpcReduction="10000"/>
          </a:bodyPr>
          <a:lstStyle>
            <a:lvl1pPr algn="ctr" defTabSz="1219072" rtl="0" eaLnBrk="1" latinLnBrk="0" hangingPunct="1">
              <a:spcBef>
                <a:spcPct val="0"/>
              </a:spcBef>
              <a:buNone/>
              <a:defRPr sz="5867" kern="1200">
                <a:solidFill>
                  <a:schemeClr val="tx1"/>
                </a:solidFill>
                <a:latin typeface="+mj-lt"/>
                <a:ea typeface="+mj-ea"/>
                <a:cs typeface="+mj-cs"/>
              </a:defRPr>
            </a:lvl1pPr>
          </a:lstStyle>
          <a:p>
            <a:pPr algn="l">
              <a:spcBef>
                <a:spcPct val="50000"/>
              </a:spcBef>
              <a:defRPr/>
            </a:pPr>
            <a:r>
              <a:rPr lang="en-US" altLang="en-US" sz="3200" b="1" dirty="0">
                <a:solidFill>
                  <a:prstClr val="black"/>
                </a:solidFill>
                <a:latin typeface="Calibri" panose="020F0502020204030204" pitchFamily="34" charset="0"/>
                <a:cs typeface="Calibri" panose="020F0502020204030204" pitchFamily="34" charset="0"/>
              </a:rPr>
              <a:t>  </a:t>
            </a:r>
            <a:r>
              <a:rPr lang="en-US" altLang="en-US" sz="3200" b="1" dirty="0" err="1">
                <a:solidFill>
                  <a:srgbClr val="002060"/>
                </a:solidFill>
                <a:latin typeface="Calibri" panose="020F0502020204030204" pitchFamily="34" charset="0"/>
                <a:cs typeface="Calibri" panose="020F0502020204030204" pitchFamily="34" charset="0"/>
              </a:rPr>
              <a:t>Tuấn</a:t>
            </a:r>
            <a:r>
              <a:rPr lang="en-US" altLang="en-US" sz="3200" b="1" dirty="0">
                <a:solidFill>
                  <a:srgbClr val="002060"/>
                </a:solidFill>
                <a:latin typeface="Calibri" panose="020F0502020204030204" pitchFamily="34" charset="0"/>
                <a:cs typeface="Calibri" panose="020F0502020204030204" pitchFamily="34" charset="0"/>
              </a:rPr>
              <a:t> </a:t>
            </a:r>
            <a:r>
              <a:rPr lang="vi-VN" altLang="en-US" sz="3200" b="1" dirty="0">
                <a:solidFill>
                  <a:srgbClr val="002060"/>
                </a:solidFill>
                <a:latin typeface="Calibri" panose="020F0502020204030204" pitchFamily="34" charset="0"/>
                <a:cs typeface="Calibri" panose="020F0502020204030204" pitchFamily="34" charset="0"/>
              </a:rPr>
              <a:t>có </a:t>
            </a:r>
            <a:r>
              <a:rPr lang="en-US" altLang="en-US" sz="3200" b="1" dirty="0">
                <a:solidFill>
                  <a:srgbClr val="002060"/>
                </a:solidFill>
                <a:latin typeface="Calibri" panose="020F0502020204030204" pitchFamily="34" charset="0"/>
                <a:cs typeface="Calibri" panose="020F0502020204030204" pitchFamily="34" charset="0"/>
              </a:rPr>
              <a:t>2</a:t>
            </a:r>
            <a:r>
              <a:rPr lang="vi-VN" altLang="en-US" sz="3200" b="1" dirty="0">
                <a:solidFill>
                  <a:srgbClr val="002060"/>
                </a:solidFill>
                <a:latin typeface="Calibri" panose="020F0502020204030204" pitchFamily="34" charset="0"/>
                <a:cs typeface="Calibri" panose="020F0502020204030204" pitchFamily="34" charset="0"/>
              </a:rPr>
              <a:t>000 đồng</a:t>
            </a:r>
            <a:r>
              <a:rPr lang="en-US" altLang="en-US" sz="3200" b="1" dirty="0">
                <a:solidFill>
                  <a:srgbClr val="002060"/>
                </a:solidFill>
                <a:latin typeface="Calibri" panose="020F0502020204030204" pitchFamily="34" charset="0"/>
                <a:cs typeface="Calibri" panose="020F0502020204030204" pitchFamily="34" charset="0"/>
              </a:rPr>
              <a:t> </a:t>
            </a:r>
            <a:r>
              <a:rPr lang="en-US" altLang="en-US" sz="3200" b="1" dirty="0" err="1">
                <a:solidFill>
                  <a:srgbClr val="002060"/>
                </a:solidFill>
                <a:latin typeface="Calibri" panose="020F0502020204030204" pitchFamily="34" charset="0"/>
                <a:cs typeface="Calibri" panose="020F0502020204030204" pitchFamily="34" charset="0"/>
              </a:rPr>
              <a:t>và</a:t>
            </a:r>
            <a:r>
              <a:rPr lang="en-US" altLang="en-US" sz="3200" b="1" dirty="0">
                <a:solidFill>
                  <a:srgbClr val="002060"/>
                </a:solidFill>
                <a:latin typeface="Calibri" panose="020F0502020204030204" pitchFamily="34" charset="0"/>
                <a:cs typeface="Calibri" panose="020F0502020204030204" pitchFamily="34" charset="0"/>
              </a:rPr>
              <a:t> 5000 </a:t>
            </a:r>
            <a:r>
              <a:rPr lang="en-US" altLang="en-US" sz="3200" b="1" dirty="0" err="1">
                <a:solidFill>
                  <a:srgbClr val="002060"/>
                </a:solidFill>
                <a:latin typeface="Calibri" panose="020F0502020204030204" pitchFamily="34" charset="0"/>
                <a:cs typeface="Calibri" panose="020F0502020204030204" pitchFamily="34" charset="0"/>
              </a:rPr>
              <a:t>đồng</a:t>
            </a:r>
            <a:r>
              <a:rPr lang="vi-VN" altLang="en-US" sz="3200" b="1" dirty="0">
                <a:solidFill>
                  <a:srgbClr val="002060"/>
                </a:solidFill>
                <a:latin typeface="Calibri" panose="020F0502020204030204" pitchFamily="34" charset="0"/>
                <a:cs typeface="Calibri" panose="020F0502020204030204" pitchFamily="34" charset="0"/>
              </a:rPr>
              <a:t>, </a:t>
            </a:r>
            <a:r>
              <a:rPr lang="en-US" altLang="en-US" sz="3200" b="1" dirty="0" err="1">
                <a:solidFill>
                  <a:srgbClr val="002060"/>
                </a:solidFill>
                <a:latin typeface="Calibri" panose="020F0502020204030204" pitchFamily="34" charset="0"/>
                <a:cs typeface="Calibri" panose="020F0502020204030204" pitchFamily="34" charset="0"/>
              </a:rPr>
              <a:t>Tuấn</a:t>
            </a:r>
            <a:r>
              <a:rPr lang="en-US" altLang="en-US" sz="3200" b="1" dirty="0">
                <a:solidFill>
                  <a:srgbClr val="002060"/>
                </a:solidFill>
                <a:latin typeface="Calibri" panose="020F0502020204030204" pitchFamily="34" charset="0"/>
                <a:cs typeface="Calibri" panose="020F0502020204030204" pitchFamily="34" charset="0"/>
              </a:rPr>
              <a:t> </a:t>
            </a:r>
            <a:r>
              <a:rPr lang="vi-VN" altLang="en-US" sz="3200" b="1" dirty="0">
                <a:solidFill>
                  <a:srgbClr val="002060"/>
                </a:solidFill>
                <a:latin typeface="Calibri" panose="020F0502020204030204" pitchFamily="34" charset="0"/>
                <a:cs typeface="Calibri" panose="020F0502020204030204" pitchFamily="34" charset="0"/>
              </a:rPr>
              <a:t>có vừa đủ tiền để mua được</a:t>
            </a:r>
            <a:r>
              <a:rPr lang="en-US" altLang="en-US" sz="3200" b="1" dirty="0">
                <a:solidFill>
                  <a:srgbClr val="002060"/>
                </a:solidFill>
                <a:latin typeface="Calibri" panose="020F0502020204030204" pitchFamily="34" charset="0"/>
                <a:cs typeface="Calibri" panose="020F0502020204030204" pitchFamily="34" charset="0"/>
              </a:rPr>
              <a:t> </a:t>
            </a:r>
            <a:r>
              <a:rPr lang="en-US" altLang="en-US" sz="3200" b="1" dirty="0" err="1">
                <a:solidFill>
                  <a:srgbClr val="002060"/>
                </a:solidFill>
                <a:latin typeface="Calibri" panose="020F0502020204030204" pitchFamily="34" charset="0"/>
                <a:cs typeface="Calibri" panose="020F0502020204030204" pitchFamily="34" charset="0"/>
              </a:rPr>
              <a:t>gì</a:t>
            </a:r>
            <a:r>
              <a:rPr lang="en-US" altLang="en-US" sz="3200" b="1" dirty="0">
                <a:solidFill>
                  <a:srgbClr val="002060"/>
                </a:solidFill>
                <a:latin typeface="Calibri" panose="020F0502020204030204" pitchFamily="34" charset="0"/>
                <a:cs typeface="Calibri" panose="020F0502020204030204" pitchFamily="34" charset="0"/>
              </a:rPr>
              <a:t>? </a:t>
            </a:r>
          </a:p>
        </p:txBody>
      </p:sp>
    </p:spTree>
    <p:extLst>
      <p:ext uri="{BB962C8B-B14F-4D97-AF65-F5344CB8AC3E}">
        <p14:creationId xmlns:p14="http://schemas.microsoft.com/office/powerpoint/2010/main" val="308221405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p:cTn id="7" dur="1000" fill="hold"/>
                                        <p:tgtEl>
                                          <p:spTgt spid="39"/>
                                        </p:tgtEl>
                                        <p:attrNameLst>
                                          <p:attrName>ppt_w</p:attrName>
                                        </p:attrNameLst>
                                      </p:cBhvr>
                                      <p:tavLst>
                                        <p:tav tm="0">
                                          <p:val>
                                            <p:strVal val="#ppt_w*0.70"/>
                                          </p:val>
                                        </p:tav>
                                        <p:tav tm="100000">
                                          <p:val>
                                            <p:strVal val="#ppt_w"/>
                                          </p:val>
                                        </p:tav>
                                      </p:tavLst>
                                    </p:anim>
                                    <p:anim calcmode="lin" valueType="num">
                                      <p:cBhvr>
                                        <p:cTn id="8" dur="1000" fill="hold"/>
                                        <p:tgtEl>
                                          <p:spTgt spid="39"/>
                                        </p:tgtEl>
                                        <p:attrNameLst>
                                          <p:attrName>ppt_h</p:attrName>
                                        </p:attrNameLst>
                                      </p:cBhvr>
                                      <p:tavLst>
                                        <p:tav tm="0">
                                          <p:val>
                                            <p:strVal val="#ppt_h"/>
                                          </p:val>
                                        </p:tav>
                                        <p:tav tm="100000">
                                          <p:val>
                                            <p:strVal val="#ppt_h"/>
                                          </p:val>
                                        </p:tav>
                                      </p:tavLst>
                                    </p:anim>
                                    <p:animEffect transition="in" filter="fade">
                                      <p:cBhvr>
                                        <p:cTn id="9" dur="1000"/>
                                        <p:tgtEl>
                                          <p:spTgt spid="39"/>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path" presetSubtype="0" accel="50000" decel="50000" fill="hold" nodeType="clickEffect">
                                  <p:stCondLst>
                                    <p:cond delay="0"/>
                                  </p:stCondLst>
                                  <p:childTnLst>
                                    <p:animMotion origin="layout" path="M 5E-6 -3.33333E-6 L -0.37722 0.25556 " pathEditMode="relative" rAng="0" ptsTypes="AA">
                                      <p:cBhvr>
                                        <p:cTn id="13" dur="2000" fill="hold"/>
                                        <p:tgtEl>
                                          <p:spTgt spid="23"/>
                                        </p:tgtEl>
                                        <p:attrNameLst>
                                          <p:attrName>ppt_x</p:attrName>
                                          <p:attrName>ppt_y</p:attrName>
                                        </p:attrNameLst>
                                      </p:cBhvr>
                                      <p:rCtr x="-18867" y="12778"/>
                                    </p:animMotion>
                                  </p:childTnLst>
                                  <p:subTnLst>
                                    <p:audio>
                                      <p:cMediaNode>
                                        <p:cTn display="0" masterRel="sameClick">
                                          <p:stCondLst>
                                            <p:cond evt="begin" delay="0">
                                              <p:tn val="12"/>
                                            </p:cond>
                                          </p:stCondLst>
                                          <p:endCondLst>
                                            <p:cond evt="onStopAudio" delay="0">
                                              <p:tgtEl>
                                                <p:sldTgt/>
                                              </p:tgtEl>
                                            </p:cond>
                                          </p:endCondLst>
                                        </p:cTn>
                                        <p:tgtEl>
                                          <p:sndTgt r:embed="rId3"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867E"/>
        </a:solidFill>
        <a:effectLst/>
      </p:bgPr>
    </p:bg>
    <p:spTree>
      <p:nvGrpSpPr>
        <p:cNvPr id="1" name=""/>
        <p:cNvGrpSpPr/>
        <p:nvPr/>
      </p:nvGrpSpPr>
      <p:grpSpPr>
        <a:xfrm>
          <a:off x="0" y="0"/>
          <a:ext cx="0" cy="0"/>
          <a:chOff x="0" y="0"/>
          <a:chExt cx="0" cy="0"/>
        </a:xfrm>
      </p:grpSpPr>
      <p:pic>
        <p:nvPicPr>
          <p:cNvPr id="10" name="图片 9"/>
          <p:cNvPicPr>
            <a:picLocks noChangeAspect="1"/>
          </p:cNvPicPr>
          <p:nvPr/>
        </p:nvPicPr>
        <p:blipFill>
          <a:blip r:embed="rId5"/>
          <a:stretch>
            <a:fillRect/>
          </a:stretch>
        </p:blipFill>
        <p:spPr>
          <a:xfrm>
            <a:off x="1" y="1"/>
            <a:ext cx="12192000" cy="500912"/>
          </a:xfrm>
          <a:prstGeom prst="rect">
            <a:avLst/>
          </a:prstGeom>
        </p:spPr>
      </p:pic>
      <p:pic>
        <p:nvPicPr>
          <p:cNvPr id="18" name="Picture 17">
            <a:extLst>
              <a:ext uri="{FF2B5EF4-FFF2-40B4-BE49-F238E27FC236}">
                <a16:creationId xmlns:a16="http://schemas.microsoft.com/office/drawing/2014/main" id="{A6A576F8-B614-45ED-9316-491CD134667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677400" y="937846"/>
            <a:ext cx="2267110" cy="2498193"/>
          </a:xfrm>
          <a:prstGeom prst="rect">
            <a:avLst/>
          </a:prstGeom>
        </p:spPr>
      </p:pic>
      <p:pic>
        <p:nvPicPr>
          <p:cNvPr id="19" name="Picture 18">
            <a:extLst>
              <a:ext uri="{FF2B5EF4-FFF2-40B4-BE49-F238E27FC236}">
                <a16:creationId xmlns:a16="http://schemas.microsoft.com/office/drawing/2014/main" id="{246775F3-745C-426E-BF2D-FBD6A07D758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92997" y="937846"/>
            <a:ext cx="2282723" cy="2498193"/>
          </a:xfrm>
          <a:prstGeom prst="rect">
            <a:avLst/>
          </a:prstGeom>
        </p:spPr>
      </p:pic>
      <p:pic>
        <p:nvPicPr>
          <p:cNvPr id="20" name="Picture 19">
            <a:extLst>
              <a:ext uri="{FF2B5EF4-FFF2-40B4-BE49-F238E27FC236}">
                <a16:creationId xmlns:a16="http://schemas.microsoft.com/office/drawing/2014/main" id="{D3AC8F95-05B9-4BC7-A3CC-8BB5C87F6E6D}"/>
              </a:ext>
            </a:extLst>
          </p:cNvPr>
          <p:cNvPicPr>
            <a:picLocks noChangeAspect="1"/>
          </p:cNvPicPr>
          <p:nvPr/>
        </p:nvPicPr>
        <p:blipFill rotWithShape="1">
          <a:blip r:embed="rId8">
            <a:extLst>
              <a:ext uri="{BEBA8EAE-BF5A-486C-A8C5-ECC9F3942E4B}">
                <a14:imgProps xmlns:a14="http://schemas.microsoft.com/office/drawing/2010/main">
                  <a14:imgLayer r:embed="rId9">
                    <a14:imgEffect>
                      <a14:backgroundRemoval t="5897" b="82436" l="5600" r="92000">
                        <a14:foregroundMark x1="26700" y1="17564" x2="72300" y2="17564"/>
                        <a14:foregroundMark x1="78400" y1="15897" x2="78400" y2="15897"/>
                        <a14:foregroundMark x1="18800" y1="15256" x2="21900" y2="18974"/>
                        <a14:foregroundMark x1="80900" y1="15256" x2="82400" y2="18333"/>
                        <a14:foregroundMark x1="84500" y1="24744" x2="84500" y2="38077"/>
                        <a14:foregroundMark x1="16000" y1="14744" x2="16300" y2="32821"/>
                        <a14:foregroundMark x1="15500" y1="17051" x2="15500" y2="35897"/>
                      </a14:backgroundRemoval>
                    </a14:imgEffect>
                  </a14:imgLayer>
                </a14:imgProps>
              </a:ext>
              <a:ext uri="{28A0092B-C50C-407E-A947-70E740481C1C}">
                <a14:useLocalDpi xmlns:a14="http://schemas.microsoft.com/office/drawing/2010/main" val="0"/>
              </a:ext>
            </a:extLst>
          </a:blip>
          <a:srcRect l="6838" r="7882" b="19333"/>
          <a:stretch/>
        </p:blipFill>
        <p:spPr>
          <a:xfrm>
            <a:off x="2918791" y="-393649"/>
            <a:ext cx="7173276" cy="7251649"/>
          </a:xfrm>
          <a:prstGeom prst="rect">
            <a:avLst/>
          </a:prstGeom>
        </p:spPr>
      </p:pic>
      <p:pic>
        <p:nvPicPr>
          <p:cNvPr id="42" name="Picture 41">
            <a:extLst>
              <a:ext uri="{FF2B5EF4-FFF2-40B4-BE49-F238E27FC236}">
                <a16:creationId xmlns:a16="http://schemas.microsoft.com/office/drawing/2014/main" id="{80428355-48BE-498B-B227-18A3DD64762F}"/>
              </a:ext>
            </a:extLst>
          </p:cNvPr>
          <p:cNvPicPr>
            <a:picLocks noChangeAspect="1"/>
          </p:cNvPicPr>
          <p:nvPr/>
        </p:nvPicPr>
        <p:blipFill rotWithShape="1">
          <a:blip r:embed="rId10">
            <a:extLst>
              <a:ext uri="{28A0092B-C50C-407E-A947-70E740481C1C}">
                <a14:useLocalDpi xmlns:a14="http://schemas.microsoft.com/office/drawing/2010/main" val="0"/>
              </a:ext>
            </a:extLst>
          </a:blip>
          <a:srcRect b="18528"/>
          <a:stretch/>
        </p:blipFill>
        <p:spPr>
          <a:xfrm>
            <a:off x="0" y="4433116"/>
            <a:ext cx="2758440" cy="2424884"/>
          </a:xfrm>
          <a:prstGeom prst="rect">
            <a:avLst/>
          </a:prstGeom>
        </p:spPr>
      </p:pic>
      <p:pic>
        <p:nvPicPr>
          <p:cNvPr id="3" name="Picture 3" descr="8934673576390 1 (1).jpg">
            <a:extLst>
              <a:ext uri="{FF2B5EF4-FFF2-40B4-BE49-F238E27FC236}">
                <a16:creationId xmlns:a16="http://schemas.microsoft.com/office/drawing/2014/main" id="{9CFCF56B-A720-34AE-7022-1207593488FB}"/>
              </a:ext>
            </a:extLst>
          </p:cNvPr>
          <p:cNvPicPr>
            <a:picLocks noChangeAspect="1"/>
          </p:cNvPicPr>
          <p:nvPr/>
        </p:nvPicPr>
        <p:blipFill>
          <a:blip r:embed="rId11">
            <a:extLst>
              <a:ext uri="{28A0092B-C50C-407E-A947-70E740481C1C}">
                <a14:useLocalDpi xmlns:a14="http://schemas.microsoft.com/office/drawing/2010/main" val="0"/>
              </a:ext>
            </a:extLst>
          </a:blip>
          <a:srcRect l="27499" t="10001" r="27499" b="10001"/>
          <a:stretch>
            <a:fillRect/>
          </a:stretch>
        </p:blipFill>
        <p:spPr bwMode="auto">
          <a:xfrm>
            <a:off x="3638550" y="152400"/>
            <a:ext cx="571500" cy="1354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4" descr="banh-choco-pie-396g-12-cai-201903151505091563.jpg">
            <a:extLst>
              <a:ext uri="{FF2B5EF4-FFF2-40B4-BE49-F238E27FC236}">
                <a16:creationId xmlns:a16="http://schemas.microsoft.com/office/drawing/2014/main" id="{0442E347-F015-DC0C-1C5C-C977251EB786}"/>
              </a:ext>
            </a:extLst>
          </p:cNvPr>
          <p:cNvPicPr>
            <a:picLocks noChangeAspect="1"/>
          </p:cNvPicPr>
          <p:nvPr/>
        </p:nvPicPr>
        <p:blipFill>
          <a:blip r:embed="rId12">
            <a:extLst>
              <a:ext uri="{28A0092B-C50C-407E-A947-70E740481C1C}">
                <a14:useLocalDpi xmlns:a14="http://schemas.microsoft.com/office/drawing/2010/main" val="0"/>
              </a:ext>
            </a:extLst>
          </a:blip>
          <a:srcRect l="8333" t="2222" r="7500"/>
          <a:stretch>
            <a:fillRect/>
          </a:stretch>
        </p:blipFill>
        <p:spPr bwMode="auto">
          <a:xfrm>
            <a:off x="5753100" y="228600"/>
            <a:ext cx="1028700" cy="1195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5" descr="hongha_05804_e2e77ef654554394858151595d01ffd4.jpg">
            <a:extLst>
              <a:ext uri="{FF2B5EF4-FFF2-40B4-BE49-F238E27FC236}">
                <a16:creationId xmlns:a16="http://schemas.microsoft.com/office/drawing/2014/main" id="{4E0386ED-A00E-CF09-E23F-B54774B21897}"/>
              </a:ext>
            </a:extLst>
          </p:cNvPr>
          <p:cNvPicPr>
            <a:picLocks noChangeAspect="1"/>
          </p:cNvPicPr>
          <p:nvPr/>
        </p:nvPicPr>
        <p:blipFill>
          <a:blip r:embed="rId13">
            <a:extLst>
              <a:ext uri="{28A0092B-C50C-407E-A947-70E740481C1C}">
                <a14:useLocalDpi xmlns:a14="http://schemas.microsoft.com/office/drawing/2010/main" val="0"/>
              </a:ext>
            </a:extLst>
          </a:blip>
          <a:srcRect l="6799" t="10400" r="10400" b="9200"/>
          <a:stretch>
            <a:fillRect/>
          </a:stretch>
        </p:blipFill>
        <p:spPr bwMode="auto">
          <a:xfrm>
            <a:off x="8096250" y="304801"/>
            <a:ext cx="1028700" cy="1331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6" descr="thung-30-goi-mi-tom-chua-cay-hao-hao-t2.jpg">
            <a:extLst>
              <a:ext uri="{FF2B5EF4-FFF2-40B4-BE49-F238E27FC236}">
                <a16:creationId xmlns:a16="http://schemas.microsoft.com/office/drawing/2014/main" id="{9214B167-6CFF-12AE-D26D-F48AE4E94C81}"/>
              </a:ext>
            </a:extLst>
          </p:cNvPr>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4495800" y="1600200"/>
            <a:ext cx="1085850" cy="108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9" descr="HTB1vH1kQFXXXXanaXXXq6xXFXXXX.jpg">
            <a:extLst>
              <a:ext uri="{FF2B5EF4-FFF2-40B4-BE49-F238E27FC236}">
                <a16:creationId xmlns:a16="http://schemas.microsoft.com/office/drawing/2014/main" id="{019E8F6A-6A58-13F9-5B9A-87906DE5A2CF}"/>
              </a:ext>
            </a:extLst>
          </p:cNvPr>
          <p:cNvPicPr>
            <a:picLocks noChangeAspect="1"/>
          </p:cNvPicPr>
          <p:nvPr/>
        </p:nvPicPr>
        <p:blipFill>
          <a:blip r:embed="rId15">
            <a:extLst>
              <a:ext uri="{28A0092B-C50C-407E-A947-70E740481C1C}">
                <a14:useLocalDpi xmlns:a14="http://schemas.microsoft.com/office/drawing/2010/main" val="0"/>
              </a:ext>
            </a:extLst>
          </a:blip>
          <a:srcRect t="14444" r="2222" b="14445"/>
          <a:stretch>
            <a:fillRect/>
          </a:stretch>
        </p:blipFill>
        <p:spPr bwMode="auto">
          <a:xfrm>
            <a:off x="5775326" y="3048000"/>
            <a:ext cx="11779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a:extLst>
              <a:ext uri="{FF2B5EF4-FFF2-40B4-BE49-F238E27FC236}">
                <a16:creationId xmlns:a16="http://schemas.microsoft.com/office/drawing/2014/main" id="{21A16C52-764C-BF2A-3659-E501448A411E}"/>
              </a:ext>
            </a:extLst>
          </p:cNvPr>
          <p:cNvSpPr txBox="1"/>
          <p:nvPr/>
        </p:nvSpPr>
        <p:spPr>
          <a:xfrm>
            <a:off x="3662363" y="1600201"/>
            <a:ext cx="806450" cy="461963"/>
          </a:xfrm>
          <a:prstGeom prst="rect">
            <a:avLst/>
          </a:prstGeom>
        </p:spPr>
        <p:style>
          <a:lnRef idx="2">
            <a:schemeClr val="accent1"/>
          </a:lnRef>
          <a:fillRef idx="1">
            <a:schemeClr val="lt1"/>
          </a:fillRef>
          <a:effectRef idx="0">
            <a:schemeClr val="accent1"/>
          </a:effectRef>
          <a:fontRef idx="minor">
            <a:schemeClr val="dk1"/>
          </a:fontRef>
        </p:style>
        <p:txBody>
          <a:bodyPr wrap="none">
            <a:spAutoFit/>
          </a:bodyPr>
          <a:lstStyle/>
          <a:p>
            <a:pPr>
              <a:defRPr/>
            </a:pPr>
            <a:r>
              <a:rPr lang="en-US" sz="2400" b="1" dirty="0">
                <a:solidFill>
                  <a:prstClr val="black"/>
                </a:solidFill>
                <a:latin typeface="Calibri"/>
              </a:rPr>
              <a:t>8000</a:t>
            </a:r>
          </a:p>
        </p:txBody>
      </p:sp>
      <p:sp>
        <p:nvSpPr>
          <p:cNvPr id="12" name="TextBox 11">
            <a:extLst>
              <a:ext uri="{FF2B5EF4-FFF2-40B4-BE49-F238E27FC236}">
                <a16:creationId xmlns:a16="http://schemas.microsoft.com/office/drawing/2014/main" id="{C2AD9510-9156-615C-6F6C-FCA38D493332}"/>
              </a:ext>
            </a:extLst>
          </p:cNvPr>
          <p:cNvSpPr txBox="1"/>
          <p:nvPr/>
        </p:nvSpPr>
        <p:spPr>
          <a:xfrm>
            <a:off x="5981701" y="1524001"/>
            <a:ext cx="962025" cy="461963"/>
          </a:xfrm>
          <a:prstGeom prst="rect">
            <a:avLst/>
          </a:prstGeom>
        </p:spPr>
        <p:style>
          <a:lnRef idx="2">
            <a:schemeClr val="accent1"/>
          </a:lnRef>
          <a:fillRef idx="1">
            <a:schemeClr val="lt1"/>
          </a:fillRef>
          <a:effectRef idx="0">
            <a:schemeClr val="accent1"/>
          </a:effectRef>
          <a:fontRef idx="minor">
            <a:schemeClr val="dk1"/>
          </a:fontRef>
        </p:style>
        <p:txBody>
          <a:bodyPr wrap="none">
            <a:spAutoFit/>
          </a:bodyPr>
          <a:lstStyle/>
          <a:p>
            <a:pPr>
              <a:defRPr/>
            </a:pPr>
            <a:r>
              <a:rPr lang="en-US" sz="2400" b="1" dirty="0">
                <a:solidFill>
                  <a:prstClr val="black"/>
                </a:solidFill>
                <a:latin typeface="Calibri"/>
              </a:rPr>
              <a:t>20000</a:t>
            </a:r>
          </a:p>
        </p:txBody>
      </p:sp>
      <p:sp>
        <p:nvSpPr>
          <p:cNvPr id="13" name="TextBox 12">
            <a:extLst>
              <a:ext uri="{FF2B5EF4-FFF2-40B4-BE49-F238E27FC236}">
                <a16:creationId xmlns:a16="http://schemas.microsoft.com/office/drawing/2014/main" id="{05935844-C775-2C67-89A4-CBB6451FBCFB}"/>
              </a:ext>
            </a:extLst>
          </p:cNvPr>
          <p:cNvSpPr txBox="1"/>
          <p:nvPr/>
        </p:nvSpPr>
        <p:spPr>
          <a:xfrm>
            <a:off x="8382000" y="1676401"/>
            <a:ext cx="806450" cy="461963"/>
          </a:xfrm>
          <a:prstGeom prst="rect">
            <a:avLst/>
          </a:prstGeom>
        </p:spPr>
        <p:style>
          <a:lnRef idx="2">
            <a:schemeClr val="accent1"/>
          </a:lnRef>
          <a:fillRef idx="1">
            <a:schemeClr val="lt1"/>
          </a:fillRef>
          <a:effectRef idx="0">
            <a:schemeClr val="accent1"/>
          </a:effectRef>
          <a:fontRef idx="minor">
            <a:schemeClr val="dk1"/>
          </a:fontRef>
        </p:style>
        <p:txBody>
          <a:bodyPr wrap="none">
            <a:spAutoFit/>
          </a:bodyPr>
          <a:lstStyle/>
          <a:p>
            <a:pPr>
              <a:defRPr/>
            </a:pPr>
            <a:r>
              <a:rPr lang="en-US" sz="2400" b="1" dirty="0">
                <a:solidFill>
                  <a:prstClr val="black"/>
                </a:solidFill>
                <a:latin typeface="Calibri"/>
              </a:rPr>
              <a:t>5000</a:t>
            </a:r>
          </a:p>
        </p:txBody>
      </p:sp>
      <p:sp>
        <p:nvSpPr>
          <p:cNvPr id="14" name="TextBox 13">
            <a:extLst>
              <a:ext uri="{FF2B5EF4-FFF2-40B4-BE49-F238E27FC236}">
                <a16:creationId xmlns:a16="http://schemas.microsoft.com/office/drawing/2014/main" id="{8D2E8037-98CC-3E39-70F0-494256E42098}"/>
              </a:ext>
            </a:extLst>
          </p:cNvPr>
          <p:cNvSpPr txBox="1"/>
          <p:nvPr/>
        </p:nvSpPr>
        <p:spPr>
          <a:xfrm>
            <a:off x="4781550" y="2743201"/>
            <a:ext cx="806450" cy="461963"/>
          </a:xfrm>
          <a:prstGeom prst="rect">
            <a:avLst/>
          </a:prstGeom>
        </p:spPr>
        <p:style>
          <a:lnRef idx="2">
            <a:schemeClr val="accent1"/>
          </a:lnRef>
          <a:fillRef idx="1">
            <a:schemeClr val="lt1"/>
          </a:fillRef>
          <a:effectRef idx="0">
            <a:schemeClr val="accent1"/>
          </a:effectRef>
          <a:fontRef idx="minor">
            <a:schemeClr val="dk1"/>
          </a:fontRef>
        </p:style>
        <p:txBody>
          <a:bodyPr wrap="none">
            <a:spAutoFit/>
          </a:bodyPr>
          <a:lstStyle/>
          <a:p>
            <a:pPr>
              <a:defRPr/>
            </a:pPr>
            <a:r>
              <a:rPr lang="en-US" sz="2400" b="1" dirty="0">
                <a:solidFill>
                  <a:prstClr val="black"/>
                </a:solidFill>
                <a:latin typeface="Calibri"/>
              </a:rPr>
              <a:t>4000</a:t>
            </a:r>
          </a:p>
        </p:txBody>
      </p:sp>
      <p:sp>
        <p:nvSpPr>
          <p:cNvPr id="15" name="TextBox 14">
            <a:extLst>
              <a:ext uri="{FF2B5EF4-FFF2-40B4-BE49-F238E27FC236}">
                <a16:creationId xmlns:a16="http://schemas.microsoft.com/office/drawing/2014/main" id="{AA633A79-486C-995C-1265-F5EA0D0EC4DB}"/>
              </a:ext>
            </a:extLst>
          </p:cNvPr>
          <p:cNvSpPr txBox="1"/>
          <p:nvPr/>
        </p:nvSpPr>
        <p:spPr>
          <a:xfrm>
            <a:off x="6038851" y="4267201"/>
            <a:ext cx="962025" cy="461963"/>
          </a:xfrm>
          <a:prstGeom prst="rect">
            <a:avLst/>
          </a:prstGeom>
        </p:spPr>
        <p:style>
          <a:lnRef idx="2">
            <a:schemeClr val="accent1"/>
          </a:lnRef>
          <a:fillRef idx="1">
            <a:schemeClr val="lt1"/>
          </a:fillRef>
          <a:effectRef idx="0">
            <a:schemeClr val="accent1"/>
          </a:effectRef>
          <a:fontRef idx="minor">
            <a:schemeClr val="dk1"/>
          </a:fontRef>
        </p:style>
        <p:txBody>
          <a:bodyPr wrap="none">
            <a:spAutoFit/>
          </a:bodyPr>
          <a:lstStyle/>
          <a:p>
            <a:pPr>
              <a:defRPr/>
            </a:pPr>
            <a:r>
              <a:rPr lang="en-US" sz="2400" b="1" dirty="0">
                <a:solidFill>
                  <a:prstClr val="black"/>
                </a:solidFill>
                <a:latin typeface="Calibri"/>
              </a:rPr>
              <a:t>17000</a:t>
            </a:r>
          </a:p>
        </p:txBody>
      </p:sp>
      <p:pic>
        <p:nvPicPr>
          <p:cNvPr id="17" name="nhacchuong.net_you-know-ill-go-get.mp3">
            <a:hlinkClick r:id="" action="ppaction://media"/>
            <a:extLst>
              <a:ext uri="{FF2B5EF4-FFF2-40B4-BE49-F238E27FC236}">
                <a16:creationId xmlns:a16="http://schemas.microsoft.com/office/drawing/2014/main" id="{5AA2CEA7-FCF0-04B1-5A19-0F778AD66241}"/>
              </a:ext>
            </a:extLst>
          </p:cNvPr>
          <p:cNvPicPr>
            <a:picLocks noRot="1" noChangeAspect="1"/>
          </p:cNvPicPr>
          <p:nvPr>
            <a:audioFile r:link="rId1"/>
          </p:nvPr>
        </p:nvPicPr>
        <p:blipFill>
          <a:blip r:embed="rId16">
            <a:extLst>
              <a:ext uri="{28A0092B-C50C-407E-A947-70E740481C1C}">
                <a14:useLocalDpi xmlns:a14="http://schemas.microsoft.com/office/drawing/2010/main" val="0"/>
              </a:ext>
            </a:extLst>
          </a:blip>
          <a:srcRect/>
          <a:stretch>
            <a:fillRect/>
          </a:stretch>
        </p:blipFill>
        <p:spPr bwMode="auto">
          <a:xfrm>
            <a:off x="6019800" y="3327400"/>
            <a:ext cx="152400" cy="20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Title 1">
            <a:extLst>
              <a:ext uri="{FF2B5EF4-FFF2-40B4-BE49-F238E27FC236}">
                <a16:creationId xmlns:a16="http://schemas.microsoft.com/office/drawing/2014/main" id="{5D44B980-3A4C-6401-7337-D84915249270}"/>
              </a:ext>
            </a:extLst>
          </p:cNvPr>
          <p:cNvSpPr txBox="1">
            <a:spLocks/>
          </p:cNvSpPr>
          <p:nvPr/>
        </p:nvSpPr>
        <p:spPr>
          <a:xfrm>
            <a:off x="2933700" y="5638801"/>
            <a:ext cx="7658100" cy="1046163"/>
          </a:xfrm>
          <a:prstGeom prst="rect">
            <a:avLst/>
          </a:prstGeom>
          <a:solidFill>
            <a:schemeClr val="accent4">
              <a:lumMod val="20000"/>
              <a:lumOff val="80000"/>
            </a:schemeClr>
          </a:solidFill>
        </p:spPr>
        <p:style>
          <a:lnRef idx="1">
            <a:schemeClr val="accent1"/>
          </a:lnRef>
          <a:fillRef idx="2">
            <a:schemeClr val="accent1"/>
          </a:fillRef>
          <a:effectRef idx="1">
            <a:schemeClr val="accent1"/>
          </a:effectRef>
          <a:fontRef idx="minor">
            <a:schemeClr val="dk1"/>
          </a:fontRef>
        </p:style>
        <p:txBody>
          <a:bodyPr lIns="91433" tIns="45717" rIns="91433" bIns="45717" anchor="ctr">
            <a:normAutofit lnSpcReduction="10000"/>
          </a:bodyPr>
          <a:lstStyle>
            <a:lvl1pPr algn="ctr" defTabSz="1219072" rtl="0" eaLnBrk="1" latinLnBrk="0" hangingPunct="1">
              <a:spcBef>
                <a:spcPct val="0"/>
              </a:spcBef>
              <a:buNone/>
              <a:defRPr sz="5867" kern="1200">
                <a:solidFill>
                  <a:schemeClr val="tx1"/>
                </a:solidFill>
                <a:latin typeface="+mj-lt"/>
                <a:ea typeface="+mj-ea"/>
                <a:cs typeface="+mj-cs"/>
              </a:defRPr>
            </a:lvl1pPr>
          </a:lstStyle>
          <a:p>
            <a:pPr algn="l">
              <a:spcBef>
                <a:spcPct val="50000"/>
              </a:spcBef>
              <a:defRPr/>
            </a:pPr>
            <a:r>
              <a:rPr lang="en-US" altLang="en-US" sz="3200" b="1" dirty="0">
                <a:solidFill>
                  <a:prstClr val="black"/>
                </a:solidFill>
                <a:latin typeface="Calibri" panose="020F0502020204030204" pitchFamily="34" charset="0"/>
                <a:cs typeface="Calibri" panose="020F0502020204030204" pitchFamily="34" charset="0"/>
              </a:rPr>
              <a:t>  </a:t>
            </a:r>
            <a:r>
              <a:rPr lang="en-US" altLang="en-US" sz="3200" b="1" dirty="0" err="1">
                <a:solidFill>
                  <a:srgbClr val="002060"/>
                </a:solidFill>
                <a:latin typeface="Calibri" panose="020F0502020204030204" pitchFamily="34" charset="0"/>
                <a:cs typeface="Calibri" panose="020F0502020204030204" pitchFamily="34" charset="0"/>
              </a:rPr>
              <a:t>Hoa</a:t>
            </a:r>
            <a:r>
              <a:rPr lang="en-US" altLang="en-US" sz="3200" b="1" dirty="0">
                <a:solidFill>
                  <a:srgbClr val="002060"/>
                </a:solidFill>
                <a:latin typeface="Calibri" panose="020F0502020204030204" pitchFamily="34" charset="0"/>
                <a:cs typeface="Calibri" panose="020F0502020204030204" pitchFamily="34" charset="0"/>
              </a:rPr>
              <a:t> </a:t>
            </a:r>
            <a:r>
              <a:rPr lang="en-US" altLang="en-US" sz="3200" b="1" dirty="0" err="1">
                <a:solidFill>
                  <a:srgbClr val="002060"/>
                </a:solidFill>
                <a:latin typeface="Calibri" panose="020F0502020204030204" pitchFamily="34" charset="0"/>
                <a:cs typeface="Calibri" panose="020F0502020204030204" pitchFamily="34" charset="0"/>
              </a:rPr>
              <a:t>có</a:t>
            </a:r>
            <a:r>
              <a:rPr lang="en-US" altLang="en-US" sz="3200" b="1" dirty="0">
                <a:solidFill>
                  <a:srgbClr val="002060"/>
                </a:solidFill>
                <a:latin typeface="Calibri" panose="020F0502020204030204" pitchFamily="34" charset="0"/>
                <a:cs typeface="Calibri" panose="020F0502020204030204" pitchFamily="34" charset="0"/>
              </a:rPr>
              <a:t> 12 000 </a:t>
            </a:r>
            <a:r>
              <a:rPr lang="en-US" altLang="en-US" sz="3200" b="1" dirty="0" err="1">
                <a:solidFill>
                  <a:srgbClr val="002060"/>
                </a:solidFill>
                <a:latin typeface="Calibri" panose="020F0502020204030204" pitchFamily="34" charset="0"/>
                <a:cs typeface="Calibri" panose="020F0502020204030204" pitchFamily="34" charset="0"/>
              </a:rPr>
              <a:t>đồng</a:t>
            </a:r>
            <a:r>
              <a:rPr lang="vi-VN" altLang="en-US" sz="3200" b="1" dirty="0">
                <a:solidFill>
                  <a:srgbClr val="002060"/>
                </a:solidFill>
                <a:latin typeface="Calibri" panose="020F0502020204030204" pitchFamily="34" charset="0"/>
                <a:cs typeface="Calibri" panose="020F0502020204030204" pitchFamily="34" charset="0"/>
              </a:rPr>
              <a:t>, </a:t>
            </a:r>
            <a:r>
              <a:rPr lang="en-US" altLang="en-US" sz="3200" b="1" dirty="0" err="1">
                <a:solidFill>
                  <a:srgbClr val="002060"/>
                </a:solidFill>
                <a:latin typeface="Calibri" panose="020F0502020204030204" pitchFamily="34" charset="0"/>
                <a:cs typeface="Calibri" panose="020F0502020204030204" pitchFamily="34" charset="0"/>
              </a:rPr>
              <a:t>Hoa</a:t>
            </a:r>
            <a:r>
              <a:rPr lang="en-US" altLang="en-US" sz="3200" b="1" dirty="0">
                <a:solidFill>
                  <a:srgbClr val="002060"/>
                </a:solidFill>
                <a:latin typeface="Calibri" panose="020F0502020204030204" pitchFamily="34" charset="0"/>
                <a:cs typeface="Calibri" panose="020F0502020204030204" pitchFamily="34" charset="0"/>
              </a:rPr>
              <a:t> </a:t>
            </a:r>
            <a:r>
              <a:rPr lang="vi-VN" altLang="en-US" sz="3200" b="1" dirty="0">
                <a:solidFill>
                  <a:srgbClr val="002060"/>
                </a:solidFill>
                <a:latin typeface="Calibri" panose="020F0502020204030204" pitchFamily="34" charset="0"/>
                <a:cs typeface="Calibri" panose="020F0502020204030204" pitchFamily="34" charset="0"/>
              </a:rPr>
              <a:t>có</a:t>
            </a:r>
            <a:r>
              <a:rPr lang="en-US" altLang="en-US" sz="3200" b="1" dirty="0">
                <a:solidFill>
                  <a:srgbClr val="002060"/>
                </a:solidFill>
                <a:latin typeface="Calibri" panose="020F0502020204030204" pitchFamily="34" charset="0"/>
                <a:cs typeface="Calibri" panose="020F0502020204030204" pitchFamily="34" charset="0"/>
              </a:rPr>
              <a:t> </a:t>
            </a:r>
            <a:r>
              <a:rPr lang="en-US" altLang="en-US" sz="3200" b="1" dirty="0" err="1">
                <a:solidFill>
                  <a:srgbClr val="002060"/>
                </a:solidFill>
                <a:latin typeface="Calibri" panose="020F0502020204030204" pitchFamily="34" charset="0"/>
                <a:cs typeface="Calibri" panose="020F0502020204030204" pitchFamily="34" charset="0"/>
              </a:rPr>
              <a:t>vừa</a:t>
            </a:r>
            <a:r>
              <a:rPr lang="en-US" altLang="en-US" sz="3200" b="1" dirty="0">
                <a:solidFill>
                  <a:srgbClr val="002060"/>
                </a:solidFill>
                <a:latin typeface="Calibri" panose="020F0502020204030204" pitchFamily="34" charset="0"/>
                <a:cs typeface="Calibri" panose="020F0502020204030204" pitchFamily="34" charset="0"/>
              </a:rPr>
              <a:t> </a:t>
            </a:r>
            <a:r>
              <a:rPr lang="en-US" altLang="en-US" sz="3200" b="1" dirty="0" err="1">
                <a:solidFill>
                  <a:srgbClr val="002060"/>
                </a:solidFill>
                <a:latin typeface="Calibri" panose="020F0502020204030204" pitchFamily="34" charset="0"/>
                <a:cs typeface="Calibri" panose="020F0502020204030204" pitchFamily="34" charset="0"/>
              </a:rPr>
              <a:t>đủ</a:t>
            </a:r>
            <a:r>
              <a:rPr lang="en-US" altLang="en-US" sz="3200" b="1" dirty="0">
                <a:solidFill>
                  <a:srgbClr val="002060"/>
                </a:solidFill>
                <a:latin typeface="Calibri" panose="020F0502020204030204" pitchFamily="34" charset="0"/>
                <a:cs typeface="Calibri" panose="020F0502020204030204" pitchFamily="34" charset="0"/>
              </a:rPr>
              <a:t> </a:t>
            </a:r>
            <a:r>
              <a:rPr lang="en-US" altLang="en-US" sz="3200" b="1" dirty="0" err="1">
                <a:solidFill>
                  <a:srgbClr val="002060"/>
                </a:solidFill>
                <a:latin typeface="Calibri" panose="020F0502020204030204" pitchFamily="34" charset="0"/>
                <a:cs typeface="Calibri" panose="020F0502020204030204" pitchFamily="34" charset="0"/>
              </a:rPr>
              <a:t>tiền</a:t>
            </a:r>
            <a:r>
              <a:rPr lang="en-US" altLang="en-US" sz="3200" b="1" dirty="0">
                <a:solidFill>
                  <a:srgbClr val="002060"/>
                </a:solidFill>
                <a:latin typeface="Calibri" panose="020F0502020204030204" pitchFamily="34" charset="0"/>
                <a:cs typeface="Calibri" panose="020F0502020204030204" pitchFamily="34" charset="0"/>
              </a:rPr>
              <a:t> </a:t>
            </a:r>
            <a:r>
              <a:rPr lang="en-US" altLang="en-US" sz="3200" b="1" dirty="0" err="1">
                <a:solidFill>
                  <a:srgbClr val="002060"/>
                </a:solidFill>
                <a:latin typeface="Calibri" panose="020F0502020204030204" pitchFamily="34" charset="0"/>
                <a:cs typeface="Calibri" panose="020F0502020204030204" pitchFamily="34" charset="0"/>
              </a:rPr>
              <a:t>để</a:t>
            </a:r>
            <a:r>
              <a:rPr lang="en-US" altLang="en-US" sz="3200" b="1" dirty="0">
                <a:solidFill>
                  <a:srgbClr val="002060"/>
                </a:solidFill>
                <a:latin typeface="Calibri" panose="020F0502020204030204" pitchFamily="34" charset="0"/>
                <a:cs typeface="Calibri" panose="020F0502020204030204" pitchFamily="34" charset="0"/>
              </a:rPr>
              <a:t> </a:t>
            </a:r>
            <a:r>
              <a:rPr lang="vi-VN" altLang="en-US" sz="3200" b="1" dirty="0">
                <a:solidFill>
                  <a:srgbClr val="002060"/>
                </a:solidFill>
                <a:latin typeface="Calibri" panose="020F0502020204030204" pitchFamily="34" charset="0"/>
                <a:cs typeface="Calibri" panose="020F0502020204030204" pitchFamily="34" charset="0"/>
              </a:rPr>
              <a:t>mua được</a:t>
            </a:r>
            <a:r>
              <a:rPr lang="en-US" altLang="en-US" sz="3200" b="1" dirty="0">
                <a:solidFill>
                  <a:srgbClr val="002060"/>
                </a:solidFill>
                <a:latin typeface="Calibri" panose="020F0502020204030204" pitchFamily="34" charset="0"/>
                <a:cs typeface="Calibri" panose="020F0502020204030204" pitchFamily="34" charset="0"/>
              </a:rPr>
              <a:t> </a:t>
            </a:r>
            <a:r>
              <a:rPr lang="en-US" altLang="en-US" sz="3200" b="1" dirty="0" err="1">
                <a:solidFill>
                  <a:srgbClr val="002060"/>
                </a:solidFill>
                <a:latin typeface="Calibri" panose="020F0502020204030204" pitchFamily="34" charset="0"/>
                <a:cs typeface="Calibri" panose="020F0502020204030204" pitchFamily="34" charset="0"/>
              </a:rPr>
              <a:t>những</a:t>
            </a:r>
            <a:r>
              <a:rPr lang="en-US" altLang="en-US" sz="3200" b="1" dirty="0">
                <a:solidFill>
                  <a:srgbClr val="002060"/>
                </a:solidFill>
                <a:latin typeface="Calibri" panose="020F0502020204030204" pitchFamily="34" charset="0"/>
                <a:cs typeface="Calibri" panose="020F0502020204030204" pitchFamily="34" charset="0"/>
              </a:rPr>
              <a:t> </a:t>
            </a:r>
            <a:r>
              <a:rPr lang="en-US" altLang="en-US" sz="3200" b="1" dirty="0" err="1">
                <a:solidFill>
                  <a:srgbClr val="002060"/>
                </a:solidFill>
                <a:latin typeface="Calibri" panose="020F0502020204030204" pitchFamily="34" charset="0"/>
                <a:cs typeface="Calibri" panose="020F0502020204030204" pitchFamily="34" charset="0"/>
              </a:rPr>
              <a:t>gì</a:t>
            </a:r>
            <a:r>
              <a:rPr lang="en-US" altLang="en-US" sz="3200" b="1" dirty="0">
                <a:solidFill>
                  <a:srgbClr val="002060"/>
                </a:solidFill>
                <a:latin typeface="Calibri" panose="020F0502020204030204" pitchFamily="34" charset="0"/>
                <a:cs typeface="Calibri" panose="020F0502020204030204" pitchFamily="34" charset="0"/>
              </a:rPr>
              <a:t>? </a:t>
            </a:r>
          </a:p>
        </p:txBody>
      </p:sp>
      <p:pic>
        <p:nvPicPr>
          <p:cNvPr id="27" name="Picture 26">
            <a:extLst>
              <a:ext uri="{FF2B5EF4-FFF2-40B4-BE49-F238E27FC236}">
                <a16:creationId xmlns:a16="http://schemas.microsoft.com/office/drawing/2014/main" id="{958548DE-C11E-669E-8DF6-C4CCB540DB45}"/>
              </a:ext>
            </a:extLst>
          </p:cNvPr>
          <p:cNvPicPr>
            <a:picLocks noChangeAspect="1"/>
          </p:cNvPicPr>
          <p:nvPr/>
        </p:nvPicPr>
        <p:blipFill>
          <a:blip r:embed="rId17">
            <a:extLst>
              <a:ext uri="{28A0092B-C50C-407E-A947-70E740481C1C}">
                <a14:useLocalDpi xmlns:a14="http://schemas.microsoft.com/office/drawing/2010/main" val="0"/>
              </a:ext>
            </a:extLst>
          </a:blip>
          <a:srcRect l="2191" r="7877"/>
          <a:stretch>
            <a:fillRect/>
          </a:stretch>
        </p:blipFill>
        <p:spPr bwMode="auto">
          <a:xfrm>
            <a:off x="1509712" y="3652838"/>
            <a:ext cx="1423988" cy="310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0499352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1000" fill="hold"/>
                                        <p:tgtEl>
                                          <p:spTgt spid="26"/>
                                        </p:tgtEl>
                                        <p:attrNameLst>
                                          <p:attrName>ppt_w</p:attrName>
                                        </p:attrNameLst>
                                      </p:cBhvr>
                                      <p:tavLst>
                                        <p:tav tm="0">
                                          <p:val>
                                            <p:strVal val="#ppt_w*0.70"/>
                                          </p:val>
                                        </p:tav>
                                        <p:tav tm="100000">
                                          <p:val>
                                            <p:strVal val="#ppt_w"/>
                                          </p:val>
                                        </p:tav>
                                      </p:tavLst>
                                    </p:anim>
                                    <p:anim calcmode="lin" valueType="num">
                                      <p:cBhvr>
                                        <p:cTn id="8" dur="1000" fill="hold"/>
                                        <p:tgtEl>
                                          <p:spTgt spid="26"/>
                                        </p:tgtEl>
                                        <p:attrNameLst>
                                          <p:attrName>ppt_h</p:attrName>
                                        </p:attrNameLst>
                                      </p:cBhvr>
                                      <p:tavLst>
                                        <p:tav tm="0">
                                          <p:val>
                                            <p:strVal val="#ppt_h"/>
                                          </p:val>
                                        </p:tav>
                                        <p:tav tm="100000">
                                          <p:val>
                                            <p:strVal val="#ppt_h"/>
                                          </p:val>
                                        </p:tav>
                                      </p:tavLst>
                                    </p:anim>
                                    <p:animEffect transition="in" filter="fade">
                                      <p:cBhvr>
                                        <p:cTn id="9" dur="1000"/>
                                        <p:tgtEl>
                                          <p:spTgt spid="26"/>
                                        </p:tgtEl>
                                      </p:cBhvr>
                                    </p:animEffect>
                                  </p:childTnLst>
                                </p:cTn>
                              </p:par>
                              <p:par>
                                <p:cTn id="10" presetID="1" presetClass="mediacall" presetSubtype="0" fill="hold" nodeType="withEffect">
                                  <p:stCondLst>
                                    <p:cond delay="0"/>
                                  </p:stCondLst>
                                  <p:childTnLst>
                                    <p:cmd type="call" cmd="playFrom(0.0)">
                                      <p:cBhvr>
                                        <p:cTn id="11" dur="32075" fill="hold"/>
                                        <p:tgtEl>
                                          <p:spTgt spid="17"/>
                                        </p:tgtEl>
                                      </p:cBhvr>
                                    </p:cmd>
                                  </p:childTnLst>
                                </p:cTn>
                              </p:par>
                            </p:childTnLst>
                          </p:cTn>
                        </p:par>
                      </p:childTnLst>
                    </p:cTn>
                  </p:par>
                  <p:par>
                    <p:cTn id="12" fill="hold">
                      <p:stCondLst>
                        <p:cond delay="indefinite"/>
                      </p:stCondLst>
                      <p:childTnLst>
                        <p:par>
                          <p:cTn id="13" fill="hold">
                            <p:stCondLst>
                              <p:cond delay="0"/>
                            </p:stCondLst>
                            <p:childTnLst>
                              <p:par>
                                <p:cTn id="14" presetID="42" presetClass="path" presetSubtype="0" accel="50000" decel="50000" fill="hold" nodeType="clickEffect">
                                  <p:stCondLst>
                                    <p:cond delay="0"/>
                                  </p:stCondLst>
                                  <p:childTnLst>
                                    <p:animMotion origin="layout" path="M -1.25E-6 5.55112E-17 L -0.15898 0.30926 " pathEditMode="relative" rAng="0" ptsTypes="AA">
                                      <p:cBhvr>
                                        <p:cTn id="15" dur="2000" fill="hold"/>
                                        <p:tgtEl>
                                          <p:spTgt spid="6"/>
                                        </p:tgtEl>
                                        <p:attrNameLst>
                                          <p:attrName>ppt_x</p:attrName>
                                          <p:attrName>ppt_y</p:attrName>
                                        </p:attrNameLst>
                                      </p:cBhvr>
                                      <p:rCtr x="-7956" y="15463"/>
                                    </p:animMotion>
                                  </p:childTnLst>
                                  <p:subTnLst>
                                    <p:audio>
                                      <p:cMediaNode>
                                        <p:cTn display="0" masterRel="sameClick">
                                          <p:stCondLst>
                                            <p:cond evt="begin" delay="0">
                                              <p:tn val="14"/>
                                            </p:cond>
                                          </p:stCondLst>
                                          <p:endCondLst>
                                            <p:cond evt="onStopAudio" delay="0">
                                              <p:tgtEl>
                                                <p:sldTgt/>
                                              </p:tgtEl>
                                            </p:cond>
                                          </p:endCondLst>
                                        </p:cTn>
                                        <p:tgtEl>
                                          <p:sndTgt r:embed="rId4" name="chimes.wav"/>
                                        </p:tgtEl>
                                      </p:cMediaNode>
                                    </p:audio>
                                  </p:subTnLst>
                                </p:cTn>
                              </p:par>
                            </p:childTnLst>
                          </p:cTn>
                        </p:par>
                      </p:childTnLst>
                    </p:cTn>
                  </p:par>
                  <p:par>
                    <p:cTn id="16" fill="hold">
                      <p:stCondLst>
                        <p:cond delay="indefinite"/>
                      </p:stCondLst>
                      <p:childTnLst>
                        <p:par>
                          <p:cTn id="17" fill="hold">
                            <p:stCondLst>
                              <p:cond delay="0"/>
                            </p:stCondLst>
                            <p:childTnLst>
                              <p:par>
                                <p:cTn id="18" presetID="42" presetClass="path" presetSubtype="0" accel="50000" decel="50000" fill="hold" nodeType="clickEffect">
                                  <p:stCondLst>
                                    <p:cond delay="0"/>
                                  </p:stCondLst>
                                  <p:childTnLst>
                                    <p:animMotion origin="layout" path="M 5E-6 -3.33333E-6 L -0.06511 0.63287 " pathEditMode="relative" rAng="0" ptsTypes="AA">
                                      <p:cBhvr>
                                        <p:cTn id="19" dur="2000" fill="hold"/>
                                        <p:tgtEl>
                                          <p:spTgt spid="3"/>
                                        </p:tgtEl>
                                        <p:attrNameLst>
                                          <p:attrName>ppt_x</p:attrName>
                                          <p:attrName>ppt_y</p:attrName>
                                        </p:attrNameLst>
                                      </p:cBhvr>
                                      <p:rCtr x="-3255" y="31644"/>
                                    </p:animMotion>
                                  </p:childTnLst>
                                  <p:subTnLst>
                                    <p:audio>
                                      <p:cMediaNode>
                                        <p:cTn display="0" masterRel="sameClick">
                                          <p:stCondLst>
                                            <p:cond evt="begin" delay="0">
                                              <p:tn val="18"/>
                                            </p:cond>
                                          </p:stCondLst>
                                          <p:endCondLst>
                                            <p:cond evt="onStopAudio" delay="0">
                                              <p:tgtEl>
                                                <p:sldTgt/>
                                              </p:tgtEl>
                                            </p:cond>
                                          </p:endCondLst>
                                        </p:cTn>
                                        <p:tgtEl>
                                          <p:sndTgt r:embed="rId4"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audio>
              <p:cMediaNode>
                <p:cTn id="20" fill="hold" display="0">
                  <p:stCondLst>
                    <p:cond delay="indefinite"/>
                  </p:stCondLst>
                  <p:endCondLst>
                    <p:cond evt="onNext" delay="0">
                      <p:tgtEl>
                        <p:sldTgt/>
                      </p:tgtEl>
                    </p:cond>
                    <p:cond evt="onPrev" delay="0">
                      <p:tgtEl>
                        <p:sldTgt/>
                      </p:tgtEl>
                    </p:cond>
                    <p:cond evt="onStopAudio" delay="0">
                      <p:tgtEl>
                        <p:sldTgt/>
                      </p:tgtEl>
                    </p:cond>
                  </p:endCondLst>
                </p:cTn>
                <p:tgtEl>
                  <p:spTgt spid="17"/>
                </p:tgtEl>
              </p:cMediaNode>
            </p:audio>
          </p:childTnLst>
        </p:cTn>
      </p:par>
    </p:tnLst>
    <p:bldLst>
      <p:bldP spid="2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6EA"/>
        </a:solidFill>
        <a:effectLst/>
      </p:bgPr>
    </p:bg>
    <p:spTree>
      <p:nvGrpSpPr>
        <p:cNvPr id="1" name=""/>
        <p:cNvGrpSpPr/>
        <p:nvPr/>
      </p:nvGrpSpPr>
      <p:grpSpPr>
        <a:xfrm>
          <a:off x="0" y="0"/>
          <a:ext cx="0" cy="0"/>
          <a:chOff x="0" y="0"/>
          <a:chExt cx="0" cy="0"/>
        </a:xfrm>
      </p:grpSpPr>
      <p:grpSp>
        <p:nvGrpSpPr>
          <p:cNvPr id="19" name="Group 18">
            <a:extLst>
              <a:ext uri="{FF2B5EF4-FFF2-40B4-BE49-F238E27FC236}">
                <a16:creationId xmlns:a16="http://schemas.microsoft.com/office/drawing/2014/main" id="{2ABA65BD-A758-4023-A862-5171A778FF1C}"/>
              </a:ext>
            </a:extLst>
          </p:cNvPr>
          <p:cNvGrpSpPr/>
          <p:nvPr/>
        </p:nvGrpSpPr>
        <p:grpSpPr>
          <a:xfrm rot="279809">
            <a:off x="2217081" y="886168"/>
            <a:ext cx="8263884" cy="4571898"/>
            <a:chOff x="2436592" y="812077"/>
            <a:chExt cx="6131658" cy="3769280"/>
          </a:xfrm>
        </p:grpSpPr>
        <p:grpSp>
          <p:nvGrpSpPr>
            <p:cNvPr id="2" name="Group 2"/>
            <p:cNvGrpSpPr/>
            <p:nvPr/>
          </p:nvGrpSpPr>
          <p:grpSpPr>
            <a:xfrm rot="-624091">
              <a:off x="2772607" y="2664589"/>
              <a:ext cx="5795643" cy="1916768"/>
              <a:chOff x="0" y="0"/>
              <a:chExt cx="7667800" cy="2535939"/>
            </a:xfrm>
          </p:grpSpPr>
          <p:sp>
            <p:nvSpPr>
              <p:cNvPr id="3" name="Freeform 3"/>
              <p:cNvSpPr/>
              <p:nvPr/>
            </p:nvSpPr>
            <p:spPr>
              <a:xfrm>
                <a:off x="-1" y="0"/>
                <a:ext cx="7675460" cy="2535939"/>
              </a:xfrm>
              <a:custGeom>
                <a:avLst/>
                <a:gdLst/>
                <a:ahLst/>
                <a:cxnLst/>
                <a:rect l="l" t="t" r="r" b="b"/>
                <a:pathLst>
                  <a:path w="7675460" h="2535939">
                    <a:moveTo>
                      <a:pt x="7169021" y="2519020"/>
                    </a:moveTo>
                    <a:cubicBezTo>
                      <a:pt x="7169021" y="2519020"/>
                      <a:pt x="6932024" y="2509050"/>
                      <a:pt x="6569885" y="2522494"/>
                    </a:cubicBezTo>
                    <a:cubicBezTo>
                      <a:pt x="6207747" y="2535939"/>
                      <a:pt x="490924" y="2535939"/>
                      <a:pt x="490924" y="2535939"/>
                    </a:cubicBezTo>
                    <a:cubicBezTo>
                      <a:pt x="245502" y="2535939"/>
                      <a:pt x="32509" y="2438671"/>
                      <a:pt x="31032" y="2278557"/>
                    </a:cubicBezTo>
                    <a:cubicBezTo>
                      <a:pt x="31032" y="2278557"/>
                      <a:pt x="0" y="1195663"/>
                      <a:pt x="0" y="606979"/>
                    </a:cubicBezTo>
                    <a:cubicBezTo>
                      <a:pt x="0" y="392820"/>
                      <a:pt x="15517" y="249246"/>
                      <a:pt x="15517" y="249246"/>
                    </a:cubicBezTo>
                    <a:cubicBezTo>
                      <a:pt x="15518" y="120578"/>
                      <a:pt x="1" y="0"/>
                      <a:pt x="459892" y="8134"/>
                    </a:cubicBezTo>
                    <a:cubicBezTo>
                      <a:pt x="459892" y="8134"/>
                      <a:pt x="1144663" y="28433"/>
                      <a:pt x="1627778" y="20834"/>
                    </a:cubicBezTo>
                    <a:cubicBezTo>
                      <a:pt x="2144992" y="12700"/>
                      <a:pt x="7122472" y="0"/>
                      <a:pt x="7122472" y="0"/>
                    </a:cubicBezTo>
                    <a:cubicBezTo>
                      <a:pt x="7434373" y="0"/>
                      <a:pt x="7667801" y="101069"/>
                      <a:pt x="7659944" y="303616"/>
                    </a:cubicBezTo>
                    <a:cubicBezTo>
                      <a:pt x="7659944" y="303616"/>
                      <a:pt x="7657948" y="1143354"/>
                      <a:pt x="7666704" y="1578970"/>
                    </a:cubicBezTo>
                    <a:cubicBezTo>
                      <a:pt x="7675460" y="1872271"/>
                      <a:pt x="7628911" y="2205342"/>
                      <a:pt x="7628911" y="2205342"/>
                    </a:cubicBezTo>
                    <a:cubicBezTo>
                      <a:pt x="7625946" y="2385367"/>
                      <a:pt x="7414443" y="2519020"/>
                      <a:pt x="7169021" y="2519020"/>
                    </a:cubicBezTo>
                    <a:close/>
                  </a:path>
                </a:pathLst>
              </a:custGeom>
              <a:solidFill>
                <a:srgbClr val="383D39"/>
              </a:solid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4" name="Group 4"/>
            <p:cNvGrpSpPr/>
            <p:nvPr/>
          </p:nvGrpSpPr>
          <p:grpSpPr>
            <a:xfrm rot="-624091">
              <a:off x="2651637" y="1666653"/>
              <a:ext cx="5821848" cy="2767861"/>
              <a:chOff x="0" y="0"/>
              <a:chExt cx="7702470" cy="3661959"/>
            </a:xfrm>
          </p:grpSpPr>
          <p:sp>
            <p:nvSpPr>
              <p:cNvPr id="5" name="Freeform 5"/>
              <p:cNvSpPr/>
              <p:nvPr/>
            </p:nvSpPr>
            <p:spPr>
              <a:xfrm>
                <a:off x="-1" y="0"/>
                <a:ext cx="7710129" cy="3661959"/>
              </a:xfrm>
              <a:custGeom>
                <a:avLst/>
                <a:gdLst/>
                <a:ahLst/>
                <a:cxnLst/>
                <a:rect l="l" t="t" r="r" b="b"/>
                <a:pathLst>
                  <a:path w="7710129" h="3661959">
                    <a:moveTo>
                      <a:pt x="7203690" y="3645040"/>
                    </a:moveTo>
                    <a:cubicBezTo>
                      <a:pt x="7203690" y="3645040"/>
                      <a:pt x="6966694" y="3635070"/>
                      <a:pt x="6604555" y="3648515"/>
                    </a:cubicBezTo>
                    <a:cubicBezTo>
                      <a:pt x="6242417" y="3661959"/>
                      <a:pt x="490924" y="3661959"/>
                      <a:pt x="490924" y="3661959"/>
                    </a:cubicBezTo>
                    <a:cubicBezTo>
                      <a:pt x="245502" y="3661959"/>
                      <a:pt x="32509" y="3564691"/>
                      <a:pt x="31032" y="3404577"/>
                    </a:cubicBezTo>
                    <a:cubicBezTo>
                      <a:pt x="31032" y="3404577"/>
                      <a:pt x="0" y="2067875"/>
                      <a:pt x="0" y="606979"/>
                    </a:cubicBezTo>
                    <a:cubicBezTo>
                      <a:pt x="0" y="392820"/>
                      <a:pt x="15517" y="249246"/>
                      <a:pt x="15517" y="249246"/>
                    </a:cubicBezTo>
                    <a:cubicBezTo>
                      <a:pt x="15518" y="120578"/>
                      <a:pt x="1" y="0"/>
                      <a:pt x="459892" y="8134"/>
                    </a:cubicBezTo>
                    <a:cubicBezTo>
                      <a:pt x="459892" y="8134"/>
                      <a:pt x="1144663" y="28433"/>
                      <a:pt x="1627778" y="20834"/>
                    </a:cubicBezTo>
                    <a:cubicBezTo>
                      <a:pt x="2144992" y="12700"/>
                      <a:pt x="7157142" y="0"/>
                      <a:pt x="7157142" y="0"/>
                    </a:cubicBezTo>
                    <a:cubicBezTo>
                      <a:pt x="7469043" y="0"/>
                      <a:pt x="7702471" y="101069"/>
                      <a:pt x="7694613" y="303616"/>
                    </a:cubicBezTo>
                    <a:cubicBezTo>
                      <a:pt x="7694613" y="303616"/>
                      <a:pt x="7692618" y="1937947"/>
                      <a:pt x="7701374" y="2704990"/>
                    </a:cubicBezTo>
                    <a:cubicBezTo>
                      <a:pt x="7710129" y="2998291"/>
                      <a:pt x="7663581" y="3331363"/>
                      <a:pt x="7663581" y="3331363"/>
                    </a:cubicBezTo>
                    <a:cubicBezTo>
                      <a:pt x="7660616" y="3511388"/>
                      <a:pt x="7449112" y="3645040"/>
                      <a:pt x="7203690" y="3645040"/>
                    </a:cubicBezTo>
                    <a:close/>
                  </a:path>
                </a:pathLst>
              </a:custGeom>
              <a:solidFill>
                <a:srgbClr val="A7D2DD"/>
              </a:solid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grpSp>
        <p:pic>
          <p:nvPicPr>
            <p:cNvPr id="6" name="Picture 6"/>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825017">
              <a:off x="2661162" y="2290412"/>
              <a:ext cx="349868" cy="370721"/>
            </a:xfrm>
            <a:prstGeom prst="rect">
              <a:avLst/>
            </a:prstGeom>
          </p:spPr>
        </p:pic>
        <p:pic>
          <p:nvPicPr>
            <p:cNvPr id="7" name="Picture 7"/>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b="14179"/>
            <a:stretch>
              <a:fillRect/>
            </a:stretch>
          </p:blipFill>
          <p:spPr>
            <a:xfrm rot="-825017">
              <a:off x="2436592" y="1800434"/>
              <a:ext cx="371051" cy="713432"/>
            </a:xfrm>
            <a:prstGeom prst="rect">
              <a:avLst/>
            </a:prstGeom>
          </p:spPr>
        </p:pic>
        <p:pic>
          <p:nvPicPr>
            <p:cNvPr id="8" name="Picture 8"/>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970253">
              <a:off x="7594524" y="1532097"/>
              <a:ext cx="349868" cy="370721"/>
            </a:xfrm>
            <a:prstGeom prst="rect">
              <a:avLst/>
            </a:prstGeom>
          </p:spPr>
        </p:pic>
        <p:pic>
          <p:nvPicPr>
            <p:cNvPr id="9" name="Picture 9"/>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14179"/>
            <a:stretch>
              <a:fillRect/>
            </a:stretch>
          </p:blipFill>
          <p:spPr>
            <a:xfrm rot="-825017" flipH="1">
              <a:off x="7566256" y="812077"/>
              <a:ext cx="441065" cy="848050"/>
            </a:xfrm>
            <a:prstGeom prst="rect">
              <a:avLst/>
            </a:prstGeom>
          </p:spPr>
        </p:pic>
      </p:grpSp>
      <p:pic>
        <p:nvPicPr>
          <p:cNvPr id="10" name="Picture 10"/>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rot="4823596">
            <a:off x="9776788" y="-1803583"/>
            <a:ext cx="3961403" cy="3520697"/>
          </a:xfrm>
          <a:prstGeom prst="rect">
            <a:avLst/>
          </a:prstGeom>
        </p:spPr>
      </p:pic>
      <p:pic>
        <p:nvPicPr>
          <p:cNvPr id="11" name="Picture 11"/>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rot="4823596">
            <a:off x="-1589827" y="4416343"/>
            <a:ext cx="4286494" cy="3809621"/>
          </a:xfrm>
          <a:prstGeom prst="rect">
            <a:avLst/>
          </a:prstGeom>
        </p:spPr>
      </p:pic>
      <p:pic>
        <p:nvPicPr>
          <p:cNvPr id="12" name="Picture 12"/>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r:embed="rId13"/>
              </a:ext>
            </a:extLst>
          </a:blip>
          <a:srcRect/>
          <a:stretch>
            <a:fillRect/>
          </a:stretch>
        </p:blipFill>
        <p:spPr>
          <a:xfrm>
            <a:off x="7450346" y="5640727"/>
            <a:ext cx="1719236" cy="1048855"/>
          </a:xfrm>
          <a:prstGeom prst="rect">
            <a:avLst/>
          </a:prstGeom>
        </p:spPr>
      </p:pic>
      <p:pic>
        <p:nvPicPr>
          <p:cNvPr id="13" name="Picture 13"/>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rcRect/>
          <a:stretch>
            <a:fillRect/>
          </a:stretch>
        </p:blipFill>
        <p:spPr>
          <a:xfrm>
            <a:off x="9104408" y="4206679"/>
            <a:ext cx="2742709" cy="2521523"/>
          </a:xfrm>
          <a:prstGeom prst="rect">
            <a:avLst/>
          </a:prstGeom>
        </p:spPr>
      </p:pic>
      <p:pic>
        <p:nvPicPr>
          <p:cNvPr id="14" name="Picture 14"/>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rcRect/>
          <a:stretch>
            <a:fillRect/>
          </a:stretch>
        </p:blipFill>
        <p:spPr>
          <a:xfrm>
            <a:off x="10056035" y="52734"/>
            <a:ext cx="1592960" cy="1592960"/>
          </a:xfrm>
          <a:prstGeom prst="rect">
            <a:avLst/>
          </a:prstGeom>
        </p:spPr>
      </p:pic>
      <p:pic>
        <p:nvPicPr>
          <p:cNvPr id="15" name="Picture 15"/>
          <p:cNvPicPr>
            <a:picLocks noChangeAspect="1"/>
          </p:cNvPicPr>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r:embed="rId19"/>
              </a:ext>
            </a:extLst>
          </a:blip>
          <a:srcRect/>
          <a:stretch>
            <a:fillRect/>
          </a:stretch>
        </p:blipFill>
        <p:spPr>
          <a:xfrm rot="1640993">
            <a:off x="-318260" y="4751437"/>
            <a:ext cx="2843709" cy="1940831"/>
          </a:xfrm>
          <a:prstGeom prst="rect">
            <a:avLst/>
          </a:prstGeom>
        </p:spPr>
      </p:pic>
      <p:pic>
        <p:nvPicPr>
          <p:cNvPr id="17" name="Picture 17"/>
          <p:cNvPicPr>
            <a:picLocks noChangeAspect="1"/>
          </p:cNvPicPr>
          <p:nvPr/>
        </p:nvPicPr>
        <p:blipFill>
          <a:blip r:embed="rId20" cstate="print">
            <a:extLst>
              <a:ext uri="{28A0092B-C50C-407E-A947-70E740481C1C}">
                <a14:useLocalDpi xmlns:a14="http://schemas.microsoft.com/office/drawing/2010/main" val="0"/>
              </a:ext>
              <a:ext uri="{96DAC541-7B7A-43D3-8B79-37D633B846F1}">
                <asvg:svgBlip xmlns:asvg="http://schemas.microsoft.com/office/drawing/2016/SVG/main" r:embed="rId21"/>
              </a:ext>
            </a:extLst>
          </a:blip>
          <a:srcRect/>
          <a:stretch>
            <a:fillRect/>
          </a:stretch>
        </p:blipFill>
        <p:spPr>
          <a:xfrm>
            <a:off x="9359891" y="3473060"/>
            <a:ext cx="415617" cy="531604"/>
          </a:xfrm>
          <a:prstGeom prst="rect">
            <a:avLst/>
          </a:prstGeom>
        </p:spPr>
      </p:pic>
      <p:pic>
        <p:nvPicPr>
          <p:cNvPr id="18" name="Picture 18"/>
          <p:cNvPicPr>
            <a:picLocks noChangeAspect="1"/>
          </p:cNvPicPr>
          <p:nvPr/>
        </p:nvPicPr>
        <p:blipFill>
          <a:blip r:embed="rId22" cstate="print">
            <a:extLst>
              <a:ext uri="{28A0092B-C50C-407E-A947-70E740481C1C}">
                <a14:useLocalDpi xmlns:a14="http://schemas.microsoft.com/office/drawing/2010/main" val="0"/>
              </a:ext>
              <a:ext uri="{96DAC541-7B7A-43D3-8B79-37D633B846F1}">
                <asvg:svgBlip xmlns:asvg="http://schemas.microsoft.com/office/drawing/2016/SVG/main" r:embed="rId23"/>
              </a:ext>
            </a:extLst>
          </a:blip>
          <a:srcRect/>
          <a:stretch>
            <a:fillRect/>
          </a:stretch>
        </p:blipFill>
        <p:spPr>
          <a:xfrm>
            <a:off x="8958948" y="3165959"/>
            <a:ext cx="290921" cy="372109"/>
          </a:xfrm>
          <a:prstGeom prst="rect">
            <a:avLst/>
          </a:prstGeom>
        </p:spPr>
      </p:pic>
      <p:pic>
        <p:nvPicPr>
          <p:cNvPr id="20" name="Picture 13">
            <a:extLst>
              <a:ext uri="{FF2B5EF4-FFF2-40B4-BE49-F238E27FC236}">
                <a16:creationId xmlns:a16="http://schemas.microsoft.com/office/drawing/2014/main" id="{F29946A7-A4F1-4C75-9095-A5EBC363EAF6}"/>
              </a:ext>
            </a:extLst>
          </p:cNvPr>
          <p:cNvPicPr>
            <a:picLocks noChangeAspect="1"/>
          </p:cNvPicPr>
          <p:nvPr/>
        </p:nvPicPr>
        <p:blipFill>
          <a:blip r:embed="rId24"/>
          <a:srcRect/>
          <a:stretch>
            <a:fillRect/>
          </a:stretch>
        </p:blipFill>
        <p:spPr>
          <a:xfrm>
            <a:off x="3060173" y="233693"/>
            <a:ext cx="1037261" cy="1342733"/>
          </a:xfrm>
          <a:prstGeom prst="rect">
            <a:avLst/>
          </a:prstGeom>
        </p:spPr>
      </p:pic>
      <p:pic>
        <p:nvPicPr>
          <p:cNvPr id="21" name="Picture 14">
            <a:extLst>
              <a:ext uri="{FF2B5EF4-FFF2-40B4-BE49-F238E27FC236}">
                <a16:creationId xmlns:a16="http://schemas.microsoft.com/office/drawing/2014/main" id="{7E069CB2-DB26-4838-A50E-8FFDFC56AAC7}"/>
              </a:ext>
            </a:extLst>
          </p:cNvPr>
          <p:cNvPicPr>
            <a:picLocks noChangeAspect="1"/>
          </p:cNvPicPr>
          <p:nvPr/>
        </p:nvPicPr>
        <p:blipFill>
          <a:blip r:embed="rId25" cstate="print">
            <a:extLst>
              <a:ext uri="{28A0092B-C50C-407E-A947-70E740481C1C}">
                <a14:useLocalDpi xmlns:a14="http://schemas.microsoft.com/office/drawing/2010/main" val="0"/>
              </a:ext>
              <a:ext uri="{96DAC541-7B7A-43D3-8B79-37D633B846F1}">
                <asvg:svgBlip xmlns:asvg="http://schemas.microsoft.com/office/drawing/2016/SVG/main" r:embed="rId26"/>
              </a:ext>
            </a:extLst>
          </a:blip>
          <a:srcRect/>
          <a:stretch>
            <a:fillRect/>
          </a:stretch>
        </p:blipFill>
        <p:spPr>
          <a:xfrm>
            <a:off x="501599" y="2865193"/>
            <a:ext cx="1362135" cy="1288920"/>
          </a:xfrm>
          <a:prstGeom prst="rect">
            <a:avLst/>
          </a:prstGeom>
        </p:spPr>
      </p:pic>
      <p:pic>
        <p:nvPicPr>
          <p:cNvPr id="22" name="Picture 16">
            <a:extLst>
              <a:ext uri="{FF2B5EF4-FFF2-40B4-BE49-F238E27FC236}">
                <a16:creationId xmlns:a16="http://schemas.microsoft.com/office/drawing/2014/main" id="{48D2A8DB-4EF1-4B81-A948-CA270635B9BC}"/>
              </a:ext>
            </a:extLst>
          </p:cNvPr>
          <p:cNvPicPr>
            <a:picLocks noChangeAspect="1"/>
          </p:cNvPicPr>
          <p:nvPr/>
        </p:nvPicPr>
        <p:blipFill>
          <a:blip r:embed="rId27" cstate="print">
            <a:extLst>
              <a:ext uri="{28A0092B-C50C-407E-A947-70E740481C1C}">
                <a14:useLocalDpi xmlns:a14="http://schemas.microsoft.com/office/drawing/2010/main" val="0"/>
              </a:ext>
              <a:ext uri="{96DAC541-7B7A-43D3-8B79-37D633B846F1}">
                <asvg:svgBlip xmlns:asvg="http://schemas.microsoft.com/office/drawing/2016/SVG/main" r:embed="rId28"/>
              </a:ext>
            </a:extLst>
          </a:blip>
          <a:srcRect/>
          <a:stretch>
            <a:fillRect/>
          </a:stretch>
        </p:blipFill>
        <p:spPr>
          <a:xfrm rot="298900">
            <a:off x="435183" y="445616"/>
            <a:ext cx="1456089" cy="1416378"/>
          </a:xfrm>
          <a:prstGeom prst="rect">
            <a:avLst/>
          </a:prstGeom>
        </p:spPr>
      </p:pic>
      <p:sp>
        <p:nvSpPr>
          <p:cNvPr id="16" name="TextBox 15">
            <a:extLst>
              <a:ext uri="{FF2B5EF4-FFF2-40B4-BE49-F238E27FC236}">
                <a16:creationId xmlns:a16="http://schemas.microsoft.com/office/drawing/2014/main" id="{3197B77C-1CCE-5356-7CC5-8E8AE5C047F5}"/>
              </a:ext>
            </a:extLst>
          </p:cNvPr>
          <p:cNvSpPr txBox="1"/>
          <p:nvPr/>
        </p:nvSpPr>
        <p:spPr>
          <a:xfrm rot="21377611">
            <a:off x="2569390" y="1233721"/>
            <a:ext cx="7171205" cy="695575"/>
          </a:xfrm>
          <a:prstGeom prst="rect">
            <a:avLst/>
          </a:prstGeom>
          <a:noFill/>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sz="3200" b="1" i="0" u="none" strike="noStrike" kern="1200" cap="none" spc="0" normalizeH="0" baseline="0" noProof="0" dirty="0" err="1">
                <a:ln>
                  <a:noFill/>
                </a:ln>
                <a:solidFill>
                  <a:srgbClr val="FF0000"/>
                </a:solidFill>
                <a:effectLst/>
                <a:uLnTx/>
                <a:uFillTx/>
                <a:latin typeface="Calibri" panose="020F0502020204030204" pitchFamily="34" charset="0"/>
                <a:ea typeface="+mn-ea"/>
                <a:cs typeface="Calibri" panose="020F0502020204030204" pitchFamily="34" charset="0"/>
              </a:rPr>
              <a:t>Thứ</a:t>
            </a:r>
            <a:r>
              <a:rPr kumimoji="0" lang="en-US" sz="3200" b="1" i="0" u="none" strike="noStrike" kern="1200" cap="none" spc="0" normalizeH="0" baseline="0" noProof="0" dirty="0">
                <a:ln>
                  <a:noFill/>
                </a:ln>
                <a:solidFill>
                  <a:srgbClr val="FF0000"/>
                </a:solidFill>
                <a:effectLst/>
                <a:uLnTx/>
                <a:uFillTx/>
                <a:latin typeface="Calibri" panose="020F0502020204030204" pitchFamily="34" charset="0"/>
                <a:ea typeface="+mn-ea"/>
                <a:cs typeface="Calibri" panose="020F0502020204030204" pitchFamily="34" charset="0"/>
              </a:rPr>
              <a:t> … </a:t>
            </a:r>
            <a:r>
              <a:rPr kumimoji="0" lang="en-US" sz="3200" b="1" i="0" u="none" strike="noStrike" kern="1200" cap="none" spc="0" normalizeH="0" baseline="0" noProof="0" dirty="0" err="1">
                <a:ln>
                  <a:noFill/>
                </a:ln>
                <a:solidFill>
                  <a:srgbClr val="FF0000"/>
                </a:solidFill>
                <a:effectLst/>
                <a:uLnTx/>
                <a:uFillTx/>
                <a:latin typeface="Calibri" panose="020F0502020204030204" pitchFamily="34" charset="0"/>
                <a:ea typeface="+mn-ea"/>
                <a:cs typeface="Calibri" panose="020F0502020204030204" pitchFamily="34" charset="0"/>
              </a:rPr>
              <a:t>ngày</a:t>
            </a:r>
            <a:r>
              <a:rPr kumimoji="0" lang="en-US" sz="3200" b="1" i="0" u="none" strike="noStrike" kern="1200" cap="none" spc="0" normalizeH="0" baseline="0" noProof="0" dirty="0">
                <a:ln>
                  <a:noFill/>
                </a:ln>
                <a:solidFill>
                  <a:srgbClr val="FF0000"/>
                </a:solidFill>
                <a:effectLst/>
                <a:uLnTx/>
                <a:uFillTx/>
                <a:latin typeface="Calibri" panose="020F0502020204030204" pitchFamily="34" charset="0"/>
                <a:ea typeface="+mn-ea"/>
                <a:cs typeface="Calibri" panose="020F0502020204030204" pitchFamily="34" charset="0"/>
              </a:rPr>
              <a:t> … </a:t>
            </a:r>
            <a:r>
              <a:rPr kumimoji="0" lang="en-US" sz="3200" b="1" i="0" u="none" strike="noStrike" kern="1200" cap="none" spc="0" normalizeH="0" baseline="0" noProof="0" dirty="0" err="1">
                <a:ln>
                  <a:noFill/>
                </a:ln>
                <a:solidFill>
                  <a:srgbClr val="FF0000"/>
                </a:solidFill>
                <a:effectLst/>
                <a:uLnTx/>
                <a:uFillTx/>
                <a:latin typeface="Calibri" panose="020F0502020204030204" pitchFamily="34" charset="0"/>
                <a:ea typeface="+mn-ea"/>
                <a:cs typeface="Calibri" panose="020F0502020204030204" pitchFamily="34" charset="0"/>
              </a:rPr>
              <a:t>tháng</a:t>
            </a:r>
            <a:r>
              <a:rPr kumimoji="0" lang="en-US" sz="3200" b="1" i="0" u="none" strike="noStrike" kern="1200" cap="none" spc="0" normalizeH="0" baseline="0" noProof="0" dirty="0">
                <a:ln>
                  <a:noFill/>
                </a:ln>
                <a:solidFill>
                  <a:srgbClr val="FF0000"/>
                </a:solidFill>
                <a:effectLst/>
                <a:uLnTx/>
                <a:uFillTx/>
                <a:latin typeface="Calibri" panose="020F0502020204030204" pitchFamily="34" charset="0"/>
                <a:ea typeface="+mn-ea"/>
                <a:cs typeface="Calibri" panose="020F0502020204030204" pitchFamily="34" charset="0"/>
              </a:rPr>
              <a:t> … </a:t>
            </a:r>
            <a:r>
              <a:rPr kumimoji="0" lang="en-US" sz="3200" b="1" i="0" u="none" strike="noStrike" kern="1200" cap="none" spc="0" normalizeH="0" baseline="0" noProof="0" dirty="0" err="1">
                <a:ln>
                  <a:noFill/>
                </a:ln>
                <a:solidFill>
                  <a:srgbClr val="FF0000"/>
                </a:solidFill>
                <a:effectLst/>
                <a:uLnTx/>
                <a:uFillTx/>
                <a:latin typeface="Calibri" panose="020F0502020204030204" pitchFamily="34" charset="0"/>
                <a:ea typeface="+mn-ea"/>
                <a:cs typeface="Calibri" panose="020F0502020204030204" pitchFamily="34" charset="0"/>
              </a:rPr>
              <a:t>năm</a:t>
            </a:r>
            <a:r>
              <a:rPr kumimoji="0" lang="en-US" sz="3200" b="1" i="0" u="none" strike="noStrike" kern="1200" cap="none" spc="0" normalizeH="0" baseline="0" noProof="0" dirty="0">
                <a:ln>
                  <a:noFill/>
                </a:ln>
                <a:solidFill>
                  <a:srgbClr val="FF0000"/>
                </a:solidFill>
                <a:effectLst/>
                <a:uLnTx/>
                <a:uFillTx/>
                <a:latin typeface="Calibri" panose="020F0502020204030204" pitchFamily="34" charset="0"/>
                <a:ea typeface="+mn-ea"/>
                <a:cs typeface="Calibri" panose="020F0502020204030204" pitchFamily="34" charset="0"/>
              </a:rPr>
              <a:t> ….</a:t>
            </a:r>
          </a:p>
        </p:txBody>
      </p:sp>
      <p:pic>
        <p:nvPicPr>
          <p:cNvPr id="24" name="Picture 23">
            <a:extLst>
              <a:ext uri="{FF2B5EF4-FFF2-40B4-BE49-F238E27FC236}">
                <a16:creationId xmlns:a16="http://schemas.microsoft.com/office/drawing/2014/main" id="{26248B59-5AE7-2025-7475-E8DE118567D8}"/>
              </a:ext>
            </a:extLst>
          </p:cNvPr>
          <p:cNvPicPr>
            <a:picLocks noChangeAspect="1"/>
          </p:cNvPicPr>
          <p:nvPr/>
        </p:nvPicPr>
        <p:blipFill rotWithShape="1">
          <a:blip r:embed="rId29"/>
          <a:srcRect b="37814"/>
          <a:stretch/>
        </p:blipFill>
        <p:spPr>
          <a:xfrm rot="21172158">
            <a:off x="5238841" y="1872854"/>
            <a:ext cx="1949769" cy="878209"/>
          </a:xfrm>
          <a:prstGeom prst="rect">
            <a:avLst/>
          </a:prstGeom>
        </p:spPr>
      </p:pic>
      <p:pic>
        <p:nvPicPr>
          <p:cNvPr id="26" name="Picture 3">
            <a:extLst>
              <a:ext uri="{FF2B5EF4-FFF2-40B4-BE49-F238E27FC236}">
                <a16:creationId xmlns:a16="http://schemas.microsoft.com/office/drawing/2014/main" id="{C4FB145E-F506-401F-B373-9D71DDB24CCA}"/>
              </a:ext>
            </a:extLst>
          </p:cNvPr>
          <p:cNvPicPr>
            <a:picLocks noChangeAspect="1"/>
          </p:cNvPicPr>
          <p:nvPr/>
        </p:nvPicPr>
        <p:blipFill>
          <a:blip r:embed="rId30"/>
          <a:srcRect/>
          <a:stretch>
            <a:fillRect/>
          </a:stretch>
        </p:blipFill>
        <p:spPr>
          <a:xfrm>
            <a:off x="0" y="797719"/>
            <a:ext cx="3143250" cy="2278856"/>
          </a:xfrm>
          <a:prstGeom prst="rect">
            <a:avLst/>
          </a:prstGeom>
        </p:spPr>
      </p:pic>
      <p:sp>
        <p:nvSpPr>
          <p:cNvPr id="27" name="Google Shape;633;p34">
            <a:extLst>
              <a:ext uri="{FF2B5EF4-FFF2-40B4-BE49-F238E27FC236}">
                <a16:creationId xmlns:a16="http://schemas.microsoft.com/office/drawing/2014/main" id="{BF34A589-B519-EBB4-42A8-9CC5EAD127ED}"/>
              </a:ext>
            </a:extLst>
          </p:cNvPr>
          <p:cNvSpPr txBox="1">
            <a:spLocks/>
          </p:cNvSpPr>
          <p:nvPr/>
        </p:nvSpPr>
        <p:spPr>
          <a:xfrm rot="21236036">
            <a:off x="3269677" y="3174028"/>
            <a:ext cx="6319355" cy="15315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600" b="1" i="0" u="none" strike="noStrike" kern="1200" cap="none" spc="0" normalizeH="0" baseline="0" noProof="0" dirty="0" err="1">
                <a:ln>
                  <a:noFill/>
                </a:ln>
                <a:solidFill>
                  <a:srgbClr val="7030A0"/>
                </a:solidFill>
                <a:effectLst/>
                <a:uLnTx/>
                <a:uFillTx/>
                <a:latin typeface="Arial" panose="020B0604020202020204" pitchFamily="34" charset="0"/>
                <a:ea typeface="Aachen" panose="02020500000000000000" pitchFamily="18" charset="0"/>
                <a:cs typeface="Arial" panose="020B0604020202020204" pitchFamily="34" charset="0"/>
                <a:sym typeface="Arial"/>
              </a:rPr>
              <a:t>Bài</a:t>
            </a:r>
            <a:r>
              <a:rPr kumimoji="0" lang="en-US" sz="6600" b="1" i="0" u="none" strike="noStrike" kern="1200" cap="none" spc="0" normalizeH="0" baseline="0" noProof="0" dirty="0">
                <a:ln>
                  <a:noFill/>
                </a:ln>
                <a:solidFill>
                  <a:srgbClr val="7030A0"/>
                </a:solidFill>
                <a:effectLst/>
                <a:uLnTx/>
                <a:uFillTx/>
                <a:latin typeface="Arial" panose="020B0604020202020204" pitchFamily="34" charset="0"/>
                <a:ea typeface="Aachen" panose="02020500000000000000" pitchFamily="18" charset="0"/>
                <a:cs typeface="Arial" panose="020B0604020202020204" pitchFamily="34" charset="0"/>
                <a:sym typeface="Arial"/>
              </a:rPr>
              <a:t> 68: </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600" b="1" i="0" u="none" strike="noStrike" kern="1200" cap="none" spc="0" normalizeH="0" baseline="0" noProof="0" dirty="0" err="1">
                <a:ln>
                  <a:noFill/>
                </a:ln>
                <a:solidFill>
                  <a:srgbClr val="7030A0"/>
                </a:solidFill>
                <a:effectLst/>
                <a:uLnTx/>
                <a:uFillTx/>
                <a:latin typeface="Arial" panose="020B0604020202020204" pitchFamily="34" charset="0"/>
                <a:ea typeface="Aachen" panose="02020500000000000000" pitchFamily="18" charset="0"/>
                <a:cs typeface="Arial" panose="020B0604020202020204" pitchFamily="34" charset="0"/>
                <a:sym typeface="Arial"/>
              </a:rPr>
              <a:t>Tiền</a:t>
            </a:r>
            <a:r>
              <a:rPr kumimoji="0" lang="en-US" sz="6600" b="1" i="0" u="none" strike="noStrike" kern="1200" cap="none" spc="0" normalizeH="0" baseline="0" noProof="0" dirty="0">
                <a:ln>
                  <a:noFill/>
                </a:ln>
                <a:solidFill>
                  <a:srgbClr val="7030A0"/>
                </a:solidFill>
                <a:effectLst/>
                <a:uLnTx/>
                <a:uFillTx/>
                <a:latin typeface="Arial" panose="020B0604020202020204" pitchFamily="34" charset="0"/>
                <a:ea typeface="Aachen" panose="02020500000000000000" pitchFamily="18" charset="0"/>
                <a:cs typeface="Arial" panose="020B0604020202020204" pitchFamily="34" charset="0"/>
                <a:sym typeface="Arial"/>
              </a:rPr>
              <a:t> </a:t>
            </a:r>
            <a:r>
              <a:rPr kumimoji="0" lang="en-US" sz="6600" b="1" i="0" u="none" strike="noStrike" kern="1200" cap="none" spc="0" normalizeH="0" baseline="0" noProof="0" dirty="0" err="1">
                <a:ln>
                  <a:noFill/>
                </a:ln>
                <a:solidFill>
                  <a:srgbClr val="7030A0"/>
                </a:solidFill>
                <a:effectLst/>
                <a:uLnTx/>
                <a:uFillTx/>
                <a:latin typeface="Arial" panose="020B0604020202020204" pitchFamily="34" charset="0"/>
                <a:ea typeface="Aachen" panose="02020500000000000000" pitchFamily="18" charset="0"/>
                <a:cs typeface="Arial" panose="020B0604020202020204" pitchFamily="34" charset="0"/>
                <a:sym typeface="Arial"/>
              </a:rPr>
              <a:t>Việt</a:t>
            </a:r>
            <a:r>
              <a:rPr kumimoji="0" lang="en-US" sz="6600" b="1" i="0" u="none" strike="noStrike" kern="1200" cap="none" spc="0" normalizeH="0" baseline="0" noProof="0" dirty="0">
                <a:ln>
                  <a:noFill/>
                </a:ln>
                <a:solidFill>
                  <a:srgbClr val="7030A0"/>
                </a:solidFill>
                <a:effectLst/>
                <a:uLnTx/>
                <a:uFillTx/>
                <a:latin typeface="Arial" panose="020B0604020202020204" pitchFamily="34" charset="0"/>
                <a:ea typeface="Aachen" panose="02020500000000000000" pitchFamily="18" charset="0"/>
                <a:cs typeface="Arial" panose="020B0604020202020204" pitchFamily="34" charset="0"/>
                <a:sym typeface="Arial"/>
              </a:rPr>
              <a:t> Nam</a:t>
            </a:r>
          </a:p>
        </p:txBody>
      </p:sp>
      <p:sp>
        <p:nvSpPr>
          <p:cNvPr id="23" name="Google Shape;633;p34">
            <a:extLst>
              <a:ext uri="{FF2B5EF4-FFF2-40B4-BE49-F238E27FC236}">
                <a16:creationId xmlns:a16="http://schemas.microsoft.com/office/drawing/2014/main" id="{8B0943A4-1636-05C5-3D61-050369892F24}"/>
              </a:ext>
            </a:extLst>
          </p:cNvPr>
          <p:cNvSpPr txBox="1">
            <a:spLocks/>
          </p:cNvSpPr>
          <p:nvPr/>
        </p:nvSpPr>
        <p:spPr>
          <a:xfrm rot="21236036">
            <a:off x="3349687" y="5139987"/>
            <a:ext cx="6319355" cy="15315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b="1" i="0" u="none" strike="noStrike" kern="1200" cap="none" spc="0" normalizeH="0" baseline="0" noProof="0" dirty="0">
                <a:ln>
                  <a:noFill/>
                </a:ln>
                <a:solidFill>
                  <a:srgbClr val="FF0000"/>
                </a:solidFill>
                <a:effectLst/>
                <a:uLnTx/>
                <a:uFillTx/>
                <a:latin typeface="Arial" panose="020B0604020202020204" pitchFamily="34" charset="0"/>
                <a:ea typeface="Aachen" panose="02020500000000000000" pitchFamily="18" charset="0"/>
                <a:cs typeface="Arial" panose="020B0604020202020204" pitchFamily="34" charset="0"/>
                <a:sym typeface="Arial"/>
              </a:rPr>
              <a:t>(</a:t>
            </a:r>
            <a:r>
              <a:rPr kumimoji="0" lang="en-US" b="1" i="0" u="none" strike="noStrike" kern="1200" cap="none" spc="0" normalizeH="0" baseline="0" noProof="0" dirty="0" err="1">
                <a:ln>
                  <a:noFill/>
                </a:ln>
                <a:solidFill>
                  <a:srgbClr val="FF0000"/>
                </a:solidFill>
                <a:effectLst/>
                <a:uLnTx/>
                <a:uFillTx/>
                <a:latin typeface="Arial" panose="020B0604020202020204" pitchFamily="34" charset="0"/>
                <a:ea typeface="Aachen" panose="02020500000000000000" pitchFamily="18" charset="0"/>
                <a:cs typeface="Arial" panose="020B0604020202020204" pitchFamily="34" charset="0"/>
                <a:sym typeface="Arial"/>
              </a:rPr>
              <a:t>Tiết</a:t>
            </a:r>
            <a:r>
              <a:rPr kumimoji="0" lang="en-US" b="1" i="0" u="none" strike="noStrike" kern="1200" cap="none" spc="0" normalizeH="0" noProof="0" dirty="0">
                <a:ln>
                  <a:noFill/>
                </a:ln>
                <a:solidFill>
                  <a:srgbClr val="FF0000"/>
                </a:solidFill>
                <a:effectLst/>
                <a:uLnTx/>
                <a:uFillTx/>
                <a:latin typeface="Arial" panose="020B0604020202020204" pitchFamily="34" charset="0"/>
                <a:ea typeface="Aachen" panose="02020500000000000000" pitchFamily="18" charset="0"/>
                <a:cs typeface="Arial" panose="020B0604020202020204" pitchFamily="34" charset="0"/>
                <a:sym typeface="Arial"/>
              </a:rPr>
              <a:t> 2)</a:t>
            </a:r>
            <a:endParaRPr kumimoji="0" lang="en-US" b="1" i="0" u="none" strike="noStrike" kern="1200" cap="none" spc="0" normalizeH="0" baseline="0" noProof="0" dirty="0">
              <a:ln>
                <a:noFill/>
              </a:ln>
              <a:solidFill>
                <a:srgbClr val="FF0000"/>
              </a:solidFill>
              <a:effectLst/>
              <a:uLnTx/>
              <a:uFillTx/>
              <a:latin typeface="Arial" panose="020B0604020202020204" pitchFamily="34" charset="0"/>
              <a:ea typeface="Aachen" panose="02020500000000000000" pitchFamily="18" charset="0"/>
              <a:cs typeface="Arial" panose="020B0604020202020204" pitchFamily="34" charset="0"/>
              <a:sym typeface="Arial"/>
            </a:endParaRPr>
          </a:p>
        </p:txBody>
      </p:sp>
    </p:spTree>
    <p:extLst>
      <p:ext uri="{BB962C8B-B14F-4D97-AF65-F5344CB8AC3E}">
        <p14:creationId xmlns:p14="http://schemas.microsoft.com/office/powerpoint/2010/main" val="762561865"/>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par>
                                <p:cTn id="10" presetID="22" presetClass="entr" presetSubtype="4" fill="hold" nodeType="with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ipe(down)">
                                      <p:cBhvr>
                                        <p:cTn id="12" dur="500"/>
                                        <p:tgtEl>
                                          <p:spTgt spid="2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wipe(down)">
                                      <p:cBhvr>
                                        <p:cTn id="17" dur="500"/>
                                        <p:tgtEl>
                                          <p:spTgt spid="2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wipe(down)">
                                      <p:cBhvr>
                                        <p:cTn id="2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7" grpId="0"/>
      <p:bldP spid="23"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F6EA"/>
        </a:solidFill>
        <a:effectLst/>
      </p:bgPr>
    </p:bg>
    <p:spTree>
      <p:nvGrpSpPr>
        <p:cNvPr id="1" name="">
          <a:extLst>
            <a:ext uri="{FF2B5EF4-FFF2-40B4-BE49-F238E27FC236}">
              <a16:creationId xmlns:a16="http://schemas.microsoft.com/office/drawing/2014/main" id="{814FF369-8A95-AE9C-2674-4BC4E57B9030}"/>
            </a:ext>
          </a:extLst>
        </p:cNvPr>
        <p:cNvGrpSpPr/>
        <p:nvPr/>
      </p:nvGrpSpPr>
      <p:grpSpPr>
        <a:xfrm>
          <a:off x="0" y="0"/>
          <a:ext cx="0" cy="0"/>
          <a:chOff x="0" y="0"/>
          <a:chExt cx="0" cy="0"/>
        </a:xfrm>
      </p:grpSpPr>
      <p:pic>
        <p:nvPicPr>
          <p:cNvPr id="2" name="Picture 2">
            <a:extLst>
              <a:ext uri="{FF2B5EF4-FFF2-40B4-BE49-F238E27FC236}">
                <a16:creationId xmlns:a16="http://schemas.microsoft.com/office/drawing/2014/main" id="{A120145E-9491-AA15-A83C-D04CB270494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2068963">
            <a:off x="-2565729" y="5684991"/>
            <a:ext cx="7617881" cy="2932884"/>
          </a:xfrm>
          <a:prstGeom prst="rect">
            <a:avLst/>
          </a:prstGeom>
        </p:spPr>
      </p:pic>
      <p:pic>
        <p:nvPicPr>
          <p:cNvPr id="3" name="Picture 3">
            <a:extLst>
              <a:ext uri="{FF2B5EF4-FFF2-40B4-BE49-F238E27FC236}">
                <a16:creationId xmlns:a16="http://schemas.microsoft.com/office/drawing/2014/main" id="{C8A66BDE-642B-EE93-4449-4446D31275B0}"/>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rot="1241032">
            <a:off x="188502" y="5580231"/>
            <a:ext cx="4083563" cy="2331343"/>
          </a:xfrm>
          <a:prstGeom prst="rect">
            <a:avLst/>
          </a:prstGeom>
        </p:spPr>
      </p:pic>
      <p:pic>
        <p:nvPicPr>
          <p:cNvPr id="11" name="Picture 11">
            <a:extLst>
              <a:ext uri="{FF2B5EF4-FFF2-40B4-BE49-F238E27FC236}">
                <a16:creationId xmlns:a16="http://schemas.microsoft.com/office/drawing/2014/main" id="{C4659B52-D3D3-7CA2-4CB2-6BE3099A1D89}"/>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7181796" y="1543602"/>
            <a:ext cx="237979" cy="304391"/>
          </a:xfrm>
          <a:prstGeom prst="rect">
            <a:avLst/>
          </a:prstGeom>
        </p:spPr>
      </p:pic>
      <p:pic>
        <p:nvPicPr>
          <p:cNvPr id="12" name="Picture 12">
            <a:extLst>
              <a:ext uri="{FF2B5EF4-FFF2-40B4-BE49-F238E27FC236}">
                <a16:creationId xmlns:a16="http://schemas.microsoft.com/office/drawing/2014/main" id="{57D318B3-56C9-AF37-809B-FBE3578B2D15}"/>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rot="2068963">
            <a:off x="8666978" y="-1355551"/>
            <a:ext cx="6723956" cy="2588723"/>
          </a:xfrm>
          <a:prstGeom prst="rect">
            <a:avLst/>
          </a:prstGeom>
        </p:spPr>
      </p:pic>
      <p:pic>
        <p:nvPicPr>
          <p:cNvPr id="13" name="Picture 13">
            <a:extLst>
              <a:ext uri="{FF2B5EF4-FFF2-40B4-BE49-F238E27FC236}">
                <a16:creationId xmlns:a16="http://schemas.microsoft.com/office/drawing/2014/main" id="{BCD5F359-9118-BB90-C5CF-681727FBBA8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10219689" y="-279647"/>
            <a:ext cx="3205682" cy="1830153"/>
          </a:xfrm>
          <a:prstGeom prst="rect">
            <a:avLst/>
          </a:prstGeom>
        </p:spPr>
      </p:pic>
      <p:pic>
        <p:nvPicPr>
          <p:cNvPr id="14" name="Picture 14">
            <a:extLst>
              <a:ext uri="{FF2B5EF4-FFF2-40B4-BE49-F238E27FC236}">
                <a16:creationId xmlns:a16="http://schemas.microsoft.com/office/drawing/2014/main" id="{A87BA50A-1B96-EC34-CE9E-B2E849DFEB67}"/>
              </a:ext>
            </a:extLst>
          </p:cNvPr>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a:fillRect/>
          </a:stretch>
        </p:blipFill>
        <p:spPr>
          <a:xfrm>
            <a:off x="366936" y="2496887"/>
            <a:ext cx="715302" cy="715302"/>
          </a:xfrm>
          <a:prstGeom prst="rect">
            <a:avLst/>
          </a:prstGeom>
        </p:spPr>
      </p:pic>
      <p:pic>
        <p:nvPicPr>
          <p:cNvPr id="15" name="Picture 15">
            <a:extLst>
              <a:ext uri="{FF2B5EF4-FFF2-40B4-BE49-F238E27FC236}">
                <a16:creationId xmlns:a16="http://schemas.microsoft.com/office/drawing/2014/main" id="{01310D17-8689-45FC-8E90-ECDE5D82DC6D}"/>
              </a:ext>
            </a:extLst>
          </p:cNvPr>
          <p:cNvPicPr>
            <a:picLocks noChangeAspect="1"/>
          </p:cNvPicPr>
          <p:nvPr/>
        </p:nvPicPr>
        <p:blipFill>
          <a:blip r:embed="rId13" cstate="print">
            <a:extLst>
              <a:ext uri="{28A0092B-C50C-407E-A947-70E740481C1C}">
                <a14:useLocalDpi xmlns:a14="http://schemas.microsoft.com/office/drawing/2010/main" val="0"/>
              </a:ext>
              <a:ext uri="{96DAC541-7B7A-43D3-8B79-37D633B846F1}">
                <asvg:svgBlip xmlns:asvg="http://schemas.microsoft.com/office/drawing/2016/SVG/main" r:embed="rId14"/>
              </a:ext>
            </a:extLst>
          </a:blip>
          <a:srcRect/>
          <a:stretch>
            <a:fillRect/>
          </a:stretch>
        </p:blipFill>
        <p:spPr>
          <a:xfrm>
            <a:off x="6059044" y="5979006"/>
            <a:ext cx="766896" cy="766896"/>
          </a:xfrm>
          <a:prstGeom prst="rect">
            <a:avLst/>
          </a:prstGeom>
        </p:spPr>
      </p:pic>
      <p:grpSp>
        <p:nvGrpSpPr>
          <p:cNvPr id="23" name="Group 22">
            <a:extLst>
              <a:ext uri="{FF2B5EF4-FFF2-40B4-BE49-F238E27FC236}">
                <a16:creationId xmlns:a16="http://schemas.microsoft.com/office/drawing/2014/main" id="{AD261156-5DF2-FE55-0EC4-A64D0D2324BD}"/>
              </a:ext>
            </a:extLst>
          </p:cNvPr>
          <p:cNvGrpSpPr/>
          <p:nvPr/>
        </p:nvGrpSpPr>
        <p:grpSpPr>
          <a:xfrm flipH="1">
            <a:off x="2002152" y="1005754"/>
            <a:ext cx="5060800" cy="4137641"/>
            <a:chOff x="6179258" y="2733887"/>
            <a:chExt cx="4721743" cy="4413484"/>
          </a:xfrm>
        </p:grpSpPr>
        <p:grpSp>
          <p:nvGrpSpPr>
            <p:cNvPr id="16" name="Group 15">
              <a:extLst>
                <a:ext uri="{FF2B5EF4-FFF2-40B4-BE49-F238E27FC236}">
                  <a16:creationId xmlns:a16="http://schemas.microsoft.com/office/drawing/2014/main" id="{13C493D5-3010-E6B5-C7AB-8ABFADADE710}"/>
                </a:ext>
              </a:extLst>
            </p:cNvPr>
            <p:cNvGrpSpPr/>
            <p:nvPr/>
          </p:nvGrpSpPr>
          <p:grpSpPr>
            <a:xfrm>
              <a:off x="6179258" y="2733887"/>
              <a:ext cx="4721743" cy="4413484"/>
              <a:chOff x="5725699" y="1520560"/>
              <a:chExt cx="4721743" cy="4413484"/>
            </a:xfrm>
          </p:grpSpPr>
          <p:grpSp>
            <p:nvGrpSpPr>
              <p:cNvPr id="5" name="Group 5">
                <a:extLst>
                  <a:ext uri="{FF2B5EF4-FFF2-40B4-BE49-F238E27FC236}">
                    <a16:creationId xmlns:a16="http://schemas.microsoft.com/office/drawing/2014/main" id="{31BF4B59-BC58-8FA0-741A-35F85893D322}"/>
                  </a:ext>
                </a:extLst>
              </p:cNvPr>
              <p:cNvGrpSpPr/>
              <p:nvPr/>
            </p:nvGrpSpPr>
            <p:grpSpPr>
              <a:xfrm rot="5400000">
                <a:off x="5879829" y="1366430"/>
                <a:ext cx="4413484" cy="4721743"/>
                <a:chOff x="0" y="0"/>
                <a:chExt cx="2565552" cy="2744743"/>
              </a:xfrm>
            </p:grpSpPr>
            <p:sp>
              <p:nvSpPr>
                <p:cNvPr id="6" name="Freeform 6">
                  <a:extLst>
                    <a:ext uri="{FF2B5EF4-FFF2-40B4-BE49-F238E27FC236}">
                      <a16:creationId xmlns:a16="http://schemas.microsoft.com/office/drawing/2014/main" id="{B1086DD1-7D48-1065-DC71-1EA5F9B6AA6D}"/>
                    </a:ext>
                  </a:extLst>
                </p:cNvPr>
                <p:cNvSpPr/>
                <p:nvPr/>
              </p:nvSpPr>
              <p:spPr>
                <a:xfrm>
                  <a:off x="0" y="0"/>
                  <a:ext cx="2570532" cy="2748421"/>
                </a:xfrm>
                <a:custGeom>
                  <a:avLst/>
                  <a:gdLst/>
                  <a:ahLst/>
                  <a:cxnLst/>
                  <a:rect l="l" t="t" r="r" b="b"/>
                  <a:pathLst>
                    <a:path w="2570532" h="2748421">
                      <a:moveTo>
                        <a:pt x="2564839" y="1112592"/>
                      </a:moveTo>
                      <a:cubicBezTo>
                        <a:pt x="2559147" y="1453591"/>
                        <a:pt x="2550356" y="2303232"/>
                        <a:pt x="2550356" y="2303232"/>
                      </a:cubicBezTo>
                      <a:cubicBezTo>
                        <a:pt x="2550356" y="2452827"/>
                        <a:pt x="2413790" y="2611928"/>
                        <a:pt x="2211012" y="2611928"/>
                      </a:cubicBezTo>
                      <a:cubicBezTo>
                        <a:pt x="2211012" y="2611928"/>
                        <a:pt x="1747503" y="2619369"/>
                        <a:pt x="1379264" y="2618618"/>
                      </a:cubicBezTo>
                      <a:cubicBezTo>
                        <a:pt x="1358627" y="2647223"/>
                        <a:pt x="1338570" y="2674090"/>
                        <a:pt x="1332046" y="2679821"/>
                      </a:cubicBezTo>
                      <a:cubicBezTo>
                        <a:pt x="1323228" y="2687565"/>
                        <a:pt x="1304780" y="2713726"/>
                        <a:pt x="1291002" y="2734083"/>
                      </a:cubicBezTo>
                      <a:cubicBezTo>
                        <a:pt x="1282101" y="2747236"/>
                        <a:pt x="1263230" y="2748421"/>
                        <a:pt x="1252736" y="2736498"/>
                      </a:cubicBezTo>
                      <a:cubicBezTo>
                        <a:pt x="1231200" y="2712034"/>
                        <a:pt x="1199001" y="2673999"/>
                        <a:pt x="1184913" y="2649981"/>
                      </a:cubicBezTo>
                      <a:cubicBezTo>
                        <a:pt x="1178494" y="2639038"/>
                        <a:pt x="1172538" y="2627838"/>
                        <a:pt x="1167084" y="2616945"/>
                      </a:cubicBezTo>
                      <a:cubicBezTo>
                        <a:pt x="1137061" y="2616469"/>
                        <a:pt x="1109055" y="2615884"/>
                        <a:pt x="1083678" y="2615170"/>
                      </a:cubicBezTo>
                      <a:cubicBezTo>
                        <a:pt x="769588" y="2606336"/>
                        <a:pt x="324392" y="2602470"/>
                        <a:pt x="324392" y="2602470"/>
                      </a:cubicBezTo>
                      <a:cubicBezTo>
                        <a:pt x="25400" y="2611928"/>
                        <a:pt x="49183" y="2501875"/>
                        <a:pt x="22788" y="2322149"/>
                      </a:cubicBezTo>
                      <a:cubicBezTo>
                        <a:pt x="22788" y="2322149"/>
                        <a:pt x="0" y="2155227"/>
                        <a:pt x="0" y="1906241"/>
                      </a:cubicBezTo>
                      <a:cubicBezTo>
                        <a:pt x="0" y="1429588"/>
                        <a:pt x="12668" y="1433308"/>
                        <a:pt x="32875" y="299237"/>
                      </a:cubicBezTo>
                      <a:cubicBezTo>
                        <a:pt x="33835" y="113086"/>
                        <a:pt x="185010" y="0"/>
                        <a:pt x="344568" y="0"/>
                      </a:cubicBezTo>
                      <a:lnTo>
                        <a:pt x="2241274" y="19670"/>
                      </a:lnTo>
                      <a:cubicBezTo>
                        <a:pt x="2400832" y="19670"/>
                        <a:pt x="2538339" y="175058"/>
                        <a:pt x="2540267" y="384358"/>
                      </a:cubicBezTo>
                      <a:cubicBezTo>
                        <a:pt x="2540268" y="384357"/>
                        <a:pt x="2570532" y="771594"/>
                        <a:pt x="2564839" y="1112592"/>
                      </a:cubicBezTo>
                      <a:close/>
                    </a:path>
                  </a:pathLst>
                </a:custGeom>
                <a:solidFill>
                  <a:srgbClr val="A7D2DD"/>
                </a:solid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7" name="Group 7">
                <a:extLst>
                  <a:ext uri="{FF2B5EF4-FFF2-40B4-BE49-F238E27FC236}">
                    <a16:creationId xmlns:a16="http://schemas.microsoft.com/office/drawing/2014/main" id="{4E31D3B3-B1AC-7B23-7CF3-C112E4A5DE09}"/>
                  </a:ext>
                </a:extLst>
              </p:cNvPr>
              <p:cNvGrpSpPr/>
              <p:nvPr/>
            </p:nvGrpSpPr>
            <p:grpSpPr>
              <a:xfrm>
                <a:off x="6153908" y="1713914"/>
                <a:ext cx="4105386" cy="4026774"/>
                <a:chOff x="0" y="0"/>
                <a:chExt cx="3986900" cy="3910557"/>
              </a:xfrm>
            </p:grpSpPr>
            <p:sp>
              <p:nvSpPr>
                <p:cNvPr id="8" name="Freeform 8">
                  <a:extLst>
                    <a:ext uri="{FF2B5EF4-FFF2-40B4-BE49-F238E27FC236}">
                      <a16:creationId xmlns:a16="http://schemas.microsoft.com/office/drawing/2014/main" id="{F1D4E372-EE8F-93C4-EB8B-8E11AC7AAB94}"/>
                    </a:ext>
                  </a:extLst>
                </p:cNvPr>
                <p:cNvSpPr/>
                <p:nvPr/>
              </p:nvSpPr>
              <p:spPr>
                <a:xfrm>
                  <a:off x="-1" y="0"/>
                  <a:ext cx="3994559" cy="3910557"/>
                </a:xfrm>
                <a:custGeom>
                  <a:avLst/>
                  <a:gdLst/>
                  <a:ahLst/>
                  <a:cxnLst/>
                  <a:rect l="l" t="t" r="r" b="b"/>
                  <a:pathLst>
                    <a:path w="3994559" h="3910557">
                      <a:moveTo>
                        <a:pt x="3488120" y="3893639"/>
                      </a:moveTo>
                      <a:cubicBezTo>
                        <a:pt x="3488120" y="3893639"/>
                        <a:pt x="3251124" y="3883669"/>
                        <a:pt x="2888985" y="3897113"/>
                      </a:cubicBezTo>
                      <a:cubicBezTo>
                        <a:pt x="2526847" y="3910557"/>
                        <a:pt x="490924" y="3910557"/>
                        <a:pt x="490924" y="3910557"/>
                      </a:cubicBezTo>
                      <a:cubicBezTo>
                        <a:pt x="245502" y="3910557"/>
                        <a:pt x="32509" y="3813289"/>
                        <a:pt x="31032" y="3653175"/>
                      </a:cubicBezTo>
                      <a:cubicBezTo>
                        <a:pt x="31032" y="3653175"/>
                        <a:pt x="0" y="2260439"/>
                        <a:pt x="0" y="606979"/>
                      </a:cubicBezTo>
                      <a:cubicBezTo>
                        <a:pt x="0" y="392820"/>
                        <a:pt x="15517" y="249246"/>
                        <a:pt x="15517" y="249246"/>
                      </a:cubicBezTo>
                      <a:cubicBezTo>
                        <a:pt x="15518" y="120578"/>
                        <a:pt x="1" y="0"/>
                        <a:pt x="459892" y="8134"/>
                      </a:cubicBezTo>
                      <a:cubicBezTo>
                        <a:pt x="459892" y="8134"/>
                        <a:pt x="1144663" y="28433"/>
                        <a:pt x="1627778" y="20834"/>
                      </a:cubicBezTo>
                      <a:cubicBezTo>
                        <a:pt x="2144992" y="12700"/>
                        <a:pt x="3441572" y="0"/>
                        <a:pt x="3441572" y="0"/>
                      </a:cubicBezTo>
                      <a:cubicBezTo>
                        <a:pt x="3753473" y="0"/>
                        <a:pt x="3986901" y="101069"/>
                        <a:pt x="3979044" y="303616"/>
                      </a:cubicBezTo>
                      <a:cubicBezTo>
                        <a:pt x="3979044" y="303616"/>
                        <a:pt x="3977049" y="2113374"/>
                        <a:pt x="3985804" y="2953588"/>
                      </a:cubicBezTo>
                      <a:cubicBezTo>
                        <a:pt x="3994559" y="3246890"/>
                        <a:pt x="3948011" y="3579961"/>
                        <a:pt x="3948011" y="3579961"/>
                      </a:cubicBezTo>
                      <a:cubicBezTo>
                        <a:pt x="3945046" y="3759986"/>
                        <a:pt x="3733542" y="3893639"/>
                        <a:pt x="3488120" y="3893639"/>
                      </a:cubicBezTo>
                      <a:close/>
                    </a:path>
                  </a:pathLst>
                </a:custGeom>
                <a:solidFill>
                  <a:srgbClr val="FFF3E4"/>
                </a:solid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grpSp>
        </p:grpSp>
        <p:sp>
          <p:nvSpPr>
            <p:cNvPr id="20" name="TextBox 19">
              <a:extLst>
                <a:ext uri="{FF2B5EF4-FFF2-40B4-BE49-F238E27FC236}">
                  <a16:creationId xmlns:a16="http://schemas.microsoft.com/office/drawing/2014/main" id="{13539AE7-AFD3-03ED-472F-79606DD35FC5}"/>
                </a:ext>
              </a:extLst>
            </p:cNvPr>
            <p:cNvSpPr txBox="1"/>
            <p:nvPr/>
          </p:nvSpPr>
          <p:spPr>
            <a:xfrm>
              <a:off x="6731273" y="3058054"/>
              <a:ext cx="3857334" cy="3147802"/>
            </a:xfrm>
            <a:prstGeom prst="rect">
              <a:avLst/>
            </a:prstGeom>
            <a:noFill/>
          </p:spPr>
          <p:txBody>
            <a:bodyPr wrap="square">
              <a:spAutoFit/>
            </a:bodyPr>
            <a:lstStyle/>
            <a:p>
              <a:pPr marL="0" marR="0" lvl="0" indent="0" algn="ctr" defTabSz="857250" rtl="0" eaLnBrk="1" fontAlgn="auto" latinLnBrk="0" hangingPunct="1">
                <a:lnSpc>
                  <a:spcPct val="150000"/>
                </a:lnSpc>
                <a:spcBef>
                  <a:spcPts val="0"/>
                </a:spcBef>
                <a:spcAft>
                  <a:spcPts val="938"/>
                </a:spcAft>
                <a:buClrTx/>
                <a:buSzTx/>
                <a:buFontTx/>
                <a:buNone/>
                <a:tabLst/>
                <a:defRPr/>
              </a:pPr>
              <a:r>
                <a:rPr kumimoji="0" lang="en-US" sz="6600" b="1" i="0" u="none" strike="noStrike" kern="1200" cap="none" spc="0" normalizeH="0" baseline="0" noProof="0" dirty="0">
                  <a:ln>
                    <a:noFill/>
                  </a:ln>
                  <a:solidFill>
                    <a:srgbClr val="FF0000"/>
                  </a:solidFill>
                  <a:effectLst/>
                  <a:uLnTx/>
                  <a:uFillTx/>
                  <a:latin typeface="Arial" panose="020B0604020202020204" pitchFamily="34" charset="0"/>
                  <a:ea typeface="Calibri" panose="020F0502020204030204" pitchFamily="34" charset="0"/>
                  <a:cs typeface="Arial" panose="020B0604020202020204" pitchFamily="34" charset="0"/>
                </a:rPr>
                <a:t>LUYỆN TẬP</a:t>
              </a:r>
            </a:p>
          </p:txBody>
        </p:sp>
      </p:grpSp>
      <p:pic>
        <p:nvPicPr>
          <p:cNvPr id="22" name="Picture 2">
            <a:extLst>
              <a:ext uri="{FF2B5EF4-FFF2-40B4-BE49-F238E27FC236}">
                <a16:creationId xmlns:a16="http://schemas.microsoft.com/office/drawing/2014/main" id="{379559E9-7D80-30BE-094A-8197FE8BCBD3}"/>
              </a:ext>
            </a:extLst>
          </p:cNvPr>
          <p:cNvPicPr>
            <a:picLocks noChangeAspect="1"/>
          </p:cNvPicPr>
          <p:nvPr/>
        </p:nvPicPr>
        <p:blipFill>
          <a:blip r:embed="rId15"/>
          <a:srcRect/>
          <a:stretch>
            <a:fillRect/>
          </a:stretch>
        </p:blipFill>
        <p:spPr>
          <a:xfrm>
            <a:off x="7050685" y="2133447"/>
            <a:ext cx="4550903" cy="4834957"/>
          </a:xfrm>
          <a:prstGeom prst="rect">
            <a:avLst/>
          </a:prstGeom>
        </p:spPr>
      </p:pic>
    </p:spTree>
    <p:extLst>
      <p:ext uri="{BB962C8B-B14F-4D97-AF65-F5344CB8AC3E}">
        <p14:creationId xmlns:p14="http://schemas.microsoft.com/office/powerpoint/2010/main" val="3291478100"/>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strVal val="#ppt_w+.3"/>
                                          </p:val>
                                        </p:tav>
                                        <p:tav tm="100000">
                                          <p:val>
                                            <p:strVal val="#ppt_w"/>
                                          </p:val>
                                        </p:tav>
                                      </p:tavLst>
                                    </p:anim>
                                    <p:anim calcmode="lin" valueType="num">
                                      <p:cBhvr>
                                        <p:cTn id="8" dur="500" fill="hold"/>
                                        <p:tgtEl>
                                          <p:spTgt spid="22"/>
                                        </p:tgtEl>
                                        <p:attrNameLst>
                                          <p:attrName>ppt_h</p:attrName>
                                        </p:attrNameLst>
                                      </p:cBhvr>
                                      <p:tavLst>
                                        <p:tav tm="0">
                                          <p:val>
                                            <p:strVal val="#ppt_h"/>
                                          </p:val>
                                        </p:tav>
                                        <p:tav tm="100000">
                                          <p:val>
                                            <p:strVal val="#ppt_h"/>
                                          </p:val>
                                        </p:tav>
                                      </p:tavLst>
                                    </p:anim>
                                    <p:animEffect transition="in" filter="fade">
                                      <p:cBhvr>
                                        <p:cTn id="9" dur="500"/>
                                        <p:tgtEl>
                                          <p:spTgt spid="22"/>
                                        </p:tgtEl>
                                      </p:cBhvr>
                                    </p:animEffect>
                                  </p:childTnLst>
                                </p:cTn>
                              </p:par>
                              <p:par>
                                <p:cTn id="10" presetID="50" presetClass="entr" presetSubtype="0" decel="100000" fill="hold" nodeType="with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strVal val="#ppt_w+.3"/>
                                          </p:val>
                                        </p:tav>
                                        <p:tav tm="100000">
                                          <p:val>
                                            <p:strVal val="#ppt_w"/>
                                          </p:val>
                                        </p:tav>
                                      </p:tavLst>
                                    </p:anim>
                                    <p:anim calcmode="lin" valueType="num">
                                      <p:cBhvr>
                                        <p:cTn id="13" dur="500" fill="hold"/>
                                        <p:tgtEl>
                                          <p:spTgt spid="23"/>
                                        </p:tgtEl>
                                        <p:attrNameLst>
                                          <p:attrName>ppt_h</p:attrName>
                                        </p:attrNameLst>
                                      </p:cBhvr>
                                      <p:tavLst>
                                        <p:tav tm="0">
                                          <p:val>
                                            <p:strVal val="#ppt_h"/>
                                          </p:val>
                                        </p:tav>
                                        <p:tav tm="100000">
                                          <p:val>
                                            <p:strVal val="#ppt_h"/>
                                          </p:val>
                                        </p:tav>
                                      </p:tavLst>
                                    </p:anim>
                                    <p:animEffect transition="in" filter="fade">
                                      <p:cBhvr>
                                        <p:cTn id="1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288821" y="202174"/>
            <a:ext cx="11577485" cy="6551051"/>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dirty="0">
              <a:ln>
                <a:noFill/>
              </a:ln>
              <a:solidFill>
                <a:srgbClr val="FF0000"/>
              </a:solidFill>
              <a:effectLst/>
              <a:uLnTx/>
              <a:uFillTx/>
              <a:latin typeface="Times New Roman"/>
              <a:ea typeface="+mn-ea"/>
              <a:cs typeface="+mn-cs"/>
            </a:endParaRPr>
          </a:p>
        </p:txBody>
      </p:sp>
      <p:grpSp>
        <p:nvGrpSpPr>
          <p:cNvPr id="9" name="Google Shape;4386;p6">
            <a:extLst>
              <a:ext uri="{FF2B5EF4-FFF2-40B4-BE49-F238E27FC236}">
                <a16:creationId xmlns:a16="http://schemas.microsoft.com/office/drawing/2014/main" id="{AD227C22-3F60-4C42-B63B-47A45A98C201}"/>
              </a:ext>
            </a:extLst>
          </p:cNvPr>
          <p:cNvGrpSpPr/>
          <p:nvPr/>
        </p:nvGrpSpPr>
        <p:grpSpPr>
          <a:xfrm>
            <a:off x="716517" y="416321"/>
            <a:ext cx="10894458" cy="646290"/>
            <a:chOff x="1912267" y="1496635"/>
            <a:chExt cx="10894458" cy="646290"/>
          </a:xfrm>
        </p:grpSpPr>
        <p:sp>
          <p:nvSpPr>
            <p:cNvPr id="10" name="Google Shape;4387;p6">
              <a:extLst>
                <a:ext uri="{FF2B5EF4-FFF2-40B4-BE49-F238E27FC236}">
                  <a16:creationId xmlns:a16="http://schemas.microsoft.com/office/drawing/2014/main" id="{6313F4FF-07CA-4BEB-91DE-65167B0F3ED3}"/>
                </a:ext>
              </a:extLst>
            </p:cNvPr>
            <p:cNvSpPr txBox="1"/>
            <p:nvPr/>
          </p:nvSpPr>
          <p:spPr>
            <a:xfrm>
              <a:off x="2482855" y="1496635"/>
              <a:ext cx="10323870" cy="646290"/>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3600" b="0" i="0" u="none" strike="noStrike" kern="0" cap="none" spc="0" normalizeH="0" baseline="0" noProof="0" dirty="0">
                  <a:ln>
                    <a:noFill/>
                  </a:ln>
                  <a:solidFill>
                    <a:srgbClr val="000000"/>
                  </a:solidFill>
                  <a:effectLst/>
                  <a:uLnTx/>
                  <a:uFillTx/>
                  <a:latin typeface="Calibri" panose="020F0502020204030204" pitchFamily="34" charset="0"/>
                  <a:ea typeface="Arial"/>
                  <a:cs typeface="Calibri" panose="020F0502020204030204" pitchFamily="34" charset="0"/>
                  <a:sym typeface="Arial"/>
                </a:rPr>
                <a:t>Tìm giá tiền của từng loại: bắp ngô, cà rốt, dưa chuột.</a:t>
              </a:r>
            </a:p>
          </p:txBody>
        </p:sp>
        <p:sp>
          <p:nvSpPr>
            <p:cNvPr id="11" name="Google Shape;4388;p6">
              <a:extLst>
                <a:ext uri="{FF2B5EF4-FFF2-40B4-BE49-F238E27FC236}">
                  <a16:creationId xmlns:a16="http://schemas.microsoft.com/office/drawing/2014/main" id="{415C9FFE-4399-4CDA-99B1-D8993ADA62F8}"/>
                </a:ext>
              </a:extLst>
            </p:cNvPr>
            <p:cNvSpPr/>
            <p:nvPr/>
          </p:nvSpPr>
          <p:spPr>
            <a:xfrm>
              <a:off x="1912267" y="1534486"/>
              <a:ext cx="570588" cy="570588"/>
            </a:xfrm>
            <a:prstGeom prst="ellipse">
              <a:avLst/>
            </a:prstGeom>
            <a:solidFill>
              <a:srgbClr val="AA2668"/>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4000" b="1" i="0" u="none" strike="noStrike" kern="0" cap="none" spc="0" normalizeH="0" baseline="0" noProof="0">
                  <a:ln>
                    <a:noFill/>
                  </a:ln>
                  <a:solidFill>
                    <a:srgbClr val="FFFFFF"/>
                  </a:solidFill>
                  <a:effectLst/>
                  <a:uLnTx/>
                  <a:uFillTx/>
                  <a:latin typeface="Arial"/>
                  <a:ea typeface="Arial"/>
                  <a:cs typeface="Arial"/>
                  <a:sym typeface="Arial"/>
                </a:rPr>
                <a:t>1</a:t>
              </a:r>
              <a:endParaRPr kumimoji="0" sz="2000" b="0" i="0" u="none" strike="noStrike" kern="0" cap="none" spc="0" normalizeH="0" baseline="0" noProof="0">
                <a:ln>
                  <a:noFill/>
                </a:ln>
                <a:solidFill>
                  <a:srgbClr val="000000"/>
                </a:solidFill>
                <a:effectLst/>
                <a:uLnTx/>
                <a:uFillTx/>
                <a:latin typeface="Arial"/>
                <a:ea typeface="+mn-ea"/>
                <a:cs typeface="Arial"/>
                <a:sym typeface="Arial"/>
              </a:endParaRPr>
            </a:p>
          </p:txBody>
        </p:sp>
      </p:grpSp>
      <p:pic>
        <p:nvPicPr>
          <p:cNvPr id="3" name="Picture 2">
            <a:extLst>
              <a:ext uri="{FF2B5EF4-FFF2-40B4-BE49-F238E27FC236}">
                <a16:creationId xmlns:a16="http://schemas.microsoft.com/office/drawing/2014/main" id="{54289D39-879F-E0AE-0DC3-FF414E080C83}"/>
              </a:ext>
            </a:extLst>
          </p:cNvPr>
          <p:cNvPicPr>
            <a:picLocks noChangeAspect="1"/>
          </p:cNvPicPr>
          <p:nvPr/>
        </p:nvPicPr>
        <p:blipFill>
          <a:blip r:embed="rId3"/>
          <a:stretch>
            <a:fillRect/>
          </a:stretch>
        </p:blipFill>
        <p:spPr>
          <a:xfrm>
            <a:off x="1828800" y="1295400"/>
            <a:ext cx="7620000" cy="1771650"/>
          </a:xfrm>
          <a:prstGeom prst="rect">
            <a:avLst/>
          </a:prstGeom>
        </p:spPr>
      </p:pic>
      <p:sp>
        <p:nvSpPr>
          <p:cNvPr id="7" name="TextBox 6">
            <a:extLst>
              <a:ext uri="{FF2B5EF4-FFF2-40B4-BE49-F238E27FC236}">
                <a16:creationId xmlns:a16="http://schemas.microsoft.com/office/drawing/2014/main" id="{E27D9955-E277-AADA-D3C4-C6D01181B8D6}"/>
              </a:ext>
            </a:extLst>
          </p:cNvPr>
          <p:cNvSpPr txBox="1"/>
          <p:nvPr/>
        </p:nvSpPr>
        <p:spPr>
          <a:xfrm>
            <a:off x="714375" y="3107115"/>
            <a:ext cx="11163299" cy="954107"/>
          </a:xfrm>
          <a:prstGeom prst="rect">
            <a:avLst/>
          </a:prstGeom>
          <a:noFill/>
        </p:spPr>
        <p:txBody>
          <a:bodyPr wrap="square">
            <a:spAutoFit/>
          </a:bodyPr>
          <a:lstStyle/>
          <a:p>
            <a:pPr algn="l"/>
            <a:r>
              <a:rPr lang="vi-VN" sz="2800" b="1" i="0" dirty="0">
                <a:solidFill>
                  <a:srgbClr val="002060"/>
                </a:solidFill>
                <a:effectLst/>
                <a:latin typeface="Calibri" panose="020F0502020204030204" pitchFamily="34" charset="0"/>
                <a:cs typeface="Calibri" panose="020F0502020204030204" pitchFamily="34" charset="0"/>
              </a:rPr>
              <a:t>Quan sát tranh ta thấy:</a:t>
            </a:r>
          </a:p>
          <a:p>
            <a:pPr algn="l"/>
            <a:r>
              <a:rPr lang="vi-VN" sz="2800" b="1" i="0" dirty="0">
                <a:solidFill>
                  <a:srgbClr val="002060"/>
                </a:solidFill>
                <a:effectLst/>
                <a:latin typeface="Calibri" panose="020F0502020204030204" pitchFamily="34" charset="0"/>
                <a:cs typeface="Calibri" panose="020F0502020204030204" pitchFamily="34" charset="0"/>
              </a:rPr>
              <a:t>- Bắp ngô giá 5 000 đồng.</a:t>
            </a:r>
          </a:p>
        </p:txBody>
      </p:sp>
      <p:pic>
        <p:nvPicPr>
          <p:cNvPr id="18" name="Picture 17">
            <a:extLst>
              <a:ext uri="{FF2B5EF4-FFF2-40B4-BE49-F238E27FC236}">
                <a16:creationId xmlns:a16="http://schemas.microsoft.com/office/drawing/2014/main" id="{6001FFFE-5005-A9DB-A3BE-9B630BE4E7DE}"/>
              </a:ext>
            </a:extLst>
          </p:cNvPr>
          <p:cNvPicPr>
            <a:picLocks noChangeAspect="1"/>
          </p:cNvPicPr>
          <p:nvPr/>
        </p:nvPicPr>
        <p:blipFill>
          <a:blip r:embed="rId4"/>
          <a:stretch>
            <a:fillRect/>
          </a:stretch>
        </p:blipFill>
        <p:spPr>
          <a:xfrm>
            <a:off x="4562475" y="3078378"/>
            <a:ext cx="1166812" cy="945934"/>
          </a:xfrm>
          <a:prstGeom prst="rect">
            <a:avLst/>
          </a:prstGeom>
        </p:spPr>
      </p:pic>
      <p:sp>
        <p:nvSpPr>
          <p:cNvPr id="19" name="TextBox 18">
            <a:extLst>
              <a:ext uri="{FF2B5EF4-FFF2-40B4-BE49-F238E27FC236}">
                <a16:creationId xmlns:a16="http://schemas.microsoft.com/office/drawing/2014/main" id="{AA276D8B-1AB8-E233-7CDE-20481D015672}"/>
              </a:ext>
            </a:extLst>
          </p:cNvPr>
          <p:cNvSpPr txBox="1"/>
          <p:nvPr/>
        </p:nvSpPr>
        <p:spPr>
          <a:xfrm>
            <a:off x="714375" y="4183440"/>
            <a:ext cx="11163299" cy="523220"/>
          </a:xfrm>
          <a:prstGeom prst="rect">
            <a:avLst/>
          </a:prstGeom>
          <a:noFill/>
        </p:spPr>
        <p:txBody>
          <a:bodyPr wrap="square">
            <a:spAutoFit/>
          </a:bodyPr>
          <a:lstStyle/>
          <a:p>
            <a:r>
              <a:rPr lang="vi-VN" sz="2800" b="1" dirty="0">
                <a:solidFill>
                  <a:srgbClr val="002060"/>
                </a:solidFill>
                <a:latin typeface="Calibri" panose="020F0502020204030204" pitchFamily="34" charset="0"/>
                <a:cs typeface="Calibri" panose="020F0502020204030204" pitchFamily="34" charset="0"/>
              </a:rPr>
              <a:t>- Bắp ngô và cà rốt giá 8 000 đồng.</a:t>
            </a:r>
          </a:p>
        </p:txBody>
      </p:sp>
      <p:pic>
        <p:nvPicPr>
          <p:cNvPr id="21" name="Picture 20">
            <a:extLst>
              <a:ext uri="{FF2B5EF4-FFF2-40B4-BE49-F238E27FC236}">
                <a16:creationId xmlns:a16="http://schemas.microsoft.com/office/drawing/2014/main" id="{B68B2E99-34A0-FC6F-4537-663DE182874D}"/>
              </a:ext>
            </a:extLst>
          </p:cNvPr>
          <p:cNvPicPr>
            <a:picLocks noChangeAspect="1"/>
          </p:cNvPicPr>
          <p:nvPr/>
        </p:nvPicPr>
        <p:blipFill>
          <a:blip r:embed="rId5"/>
          <a:stretch>
            <a:fillRect/>
          </a:stretch>
        </p:blipFill>
        <p:spPr>
          <a:xfrm>
            <a:off x="5910138" y="3686175"/>
            <a:ext cx="1228849" cy="1052512"/>
          </a:xfrm>
          <a:prstGeom prst="rect">
            <a:avLst/>
          </a:prstGeom>
        </p:spPr>
      </p:pic>
      <p:sp>
        <p:nvSpPr>
          <p:cNvPr id="22" name="TextBox 21">
            <a:extLst>
              <a:ext uri="{FF2B5EF4-FFF2-40B4-BE49-F238E27FC236}">
                <a16:creationId xmlns:a16="http://schemas.microsoft.com/office/drawing/2014/main" id="{22EA631F-D677-B6BE-E564-FB61DB8E0BDE}"/>
              </a:ext>
            </a:extLst>
          </p:cNvPr>
          <p:cNvSpPr txBox="1"/>
          <p:nvPr/>
        </p:nvSpPr>
        <p:spPr>
          <a:xfrm>
            <a:off x="781050" y="4831140"/>
            <a:ext cx="11163299" cy="523220"/>
          </a:xfrm>
          <a:prstGeom prst="rect">
            <a:avLst/>
          </a:prstGeom>
          <a:noFill/>
        </p:spPr>
        <p:txBody>
          <a:bodyPr wrap="square">
            <a:spAutoFit/>
          </a:bodyPr>
          <a:lstStyle/>
          <a:p>
            <a:r>
              <a:rPr lang="vi-VN" sz="2800" b="1" dirty="0">
                <a:solidFill>
                  <a:srgbClr val="002060"/>
                </a:solidFill>
                <a:latin typeface="Calibri" panose="020F0502020204030204" pitchFamily="34" charset="0"/>
                <a:cs typeface="Calibri" panose="020F0502020204030204" pitchFamily="34" charset="0"/>
              </a:rPr>
              <a:t>Vậy cà rốt có giá là 8 000 đồng – 5 000 đồng = 3 000 đồng.</a:t>
            </a:r>
          </a:p>
        </p:txBody>
      </p:sp>
      <p:grpSp>
        <p:nvGrpSpPr>
          <p:cNvPr id="33" name="Group 32">
            <a:extLst>
              <a:ext uri="{FF2B5EF4-FFF2-40B4-BE49-F238E27FC236}">
                <a16:creationId xmlns:a16="http://schemas.microsoft.com/office/drawing/2014/main" id="{E3ABEF0B-1B92-B712-D281-42D71C19FEE6}"/>
              </a:ext>
            </a:extLst>
          </p:cNvPr>
          <p:cNvGrpSpPr/>
          <p:nvPr/>
        </p:nvGrpSpPr>
        <p:grpSpPr>
          <a:xfrm>
            <a:off x="9658350" y="4076700"/>
            <a:ext cx="1495425" cy="1152525"/>
            <a:chOff x="9467850" y="3648075"/>
            <a:chExt cx="1495425" cy="1152525"/>
          </a:xfrm>
        </p:grpSpPr>
        <p:pic>
          <p:nvPicPr>
            <p:cNvPr id="31" name="Picture 30">
              <a:extLst>
                <a:ext uri="{FF2B5EF4-FFF2-40B4-BE49-F238E27FC236}">
                  <a16:creationId xmlns:a16="http://schemas.microsoft.com/office/drawing/2014/main" id="{2EE748EC-CA1E-5C88-D46E-8A5588CCFB91}"/>
                </a:ext>
              </a:extLst>
            </p:cNvPr>
            <p:cNvPicPr>
              <a:picLocks noChangeAspect="1"/>
            </p:cNvPicPr>
            <p:nvPr/>
          </p:nvPicPr>
          <p:blipFill>
            <a:blip r:embed="rId6"/>
            <a:stretch>
              <a:fillRect/>
            </a:stretch>
          </p:blipFill>
          <p:spPr>
            <a:xfrm>
              <a:off x="9810750" y="3648075"/>
              <a:ext cx="647700" cy="819150"/>
            </a:xfrm>
            <a:prstGeom prst="rect">
              <a:avLst/>
            </a:prstGeom>
          </p:spPr>
        </p:pic>
        <p:sp>
          <p:nvSpPr>
            <p:cNvPr id="32" name="Rectangle: Rounded Corners 31">
              <a:extLst>
                <a:ext uri="{FF2B5EF4-FFF2-40B4-BE49-F238E27FC236}">
                  <a16:creationId xmlns:a16="http://schemas.microsoft.com/office/drawing/2014/main" id="{609AA1A9-E71E-4AB6-AE7C-ACF5E05AF505}"/>
                </a:ext>
              </a:extLst>
            </p:cNvPr>
            <p:cNvSpPr/>
            <p:nvPr/>
          </p:nvSpPr>
          <p:spPr>
            <a:xfrm>
              <a:off x="9467850" y="4495800"/>
              <a:ext cx="1495425" cy="304800"/>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rgbClr val="002060"/>
                  </a:solidFill>
                  <a:latin typeface="Calibri" panose="020F0502020204030204" pitchFamily="34" charset="0"/>
                  <a:cs typeface="Calibri" panose="020F0502020204030204" pitchFamily="34" charset="0"/>
                </a:rPr>
                <a:t>3 000 </a:t>
              </a:r>
              <a:r>
                <a:rPr lang="en-US" sz="2200" dirty="0" err="1">
                  <a:solidFill>
                    <a:srgbClr val="002060"/>
                  </a:solidFill>
                  <a:latin typeface="Calibri" panose="020F0502020204030204" pitchFamily="34" charset="0"/>
                  <a:cs typeface="Calibri" panose="020F0502020204030204" pitchFamily="34" charset="0"/>
                </a:rPr>
                <a:t>đồng</a:t>
              </a:r>
              <a:endParaRPr lang="en-US" sz="2200" dirty="0">
                <a:solidFill>
                  <a:srgbClr val="002060"/>
                </a:solidFill>
                <a:latin typeface="Calibri" panose="020F0502020204030204" pitchFamily="34" charset="0"/>
                <a:cs typeface="Calibri" panose="020F0502020204030204" pitchFamily="34" charset="0"/>
              </a:endParaRPr>
            </a:p>
          </p:txBody>
        </p:sp>
      </p:grpSp>
      <p:sp>
        <p:nvSpPr>
          <p:cNvPr id="34" name="TextBox 33">
            <a:extLst>
              <a:ext uri="{FF2B5EF4-FFF2-40B4-BE49-F238E27FC236}">
                <a16:creationId xmlns:a16="http://schemas.microsoft.com/office/drawing/2014/main" id="{DCDD9AD0-917F-7E61-4BB2-3EB67BA9C6DA}"/>
              </a:ext>
            </a:extLst>
          </p:cNvPr>
          <p:cNvSpPr txBox="1"/>
          <p:nvPr/>
        </p:nvSpPr>
        <p:spPr>
          <a:xfrm>
            <a:off x="809625" y="5345490"/>
            <a:ext cx="11163299" cy="523220"/>
          </a:xfrm>
          <a:prstGeom prst="rect">
            <a:avLst/>
          </a:prstGeom>
          <a:noFill/>
        </p:spPr>
        <p:txBody>
          <a:bodyPr wrap="square">
            <a:spAutoFit/>
          </a:bodyPr>
          <a:lstStyle/>
          <a:p>
            <a:r>
              <a:rPr lang="vi-VN" sz="2800" b="1" dirty="0">
                <a:solidFill>
                  <a:srgbClr val="002060"/>
                </a:solidFill>
                <a:latin typeface="Calibri" panose="020F0502020204030204" pitchFamily="34" charset="0"/>
                <a:cs typeface="Calibri" panose="020F0502020204030204" pitchFamily="34" charset="0"/>
              </a:rPr>
              <a:t>- Bắp ngô, cà rốt và dưa chuột giá 10 000 đồng.</a:t>
            </a:r>
          </a:p>
        </p:txBody>
      </p:sp>
      <p:pic>
        <p:nvPicPr>
          <p:cNvPr id="36" name="Picture 35">
            <a:extLst>
              <a:ext uri="{FF2B5EF4-FFF2-40B4-BE49-F238E27FC236}">
                <a16:creationId xmlns:a16="http://schemas.microsoft.com/office/drawing/2014/main" id="{8EA393D0-94F6-6F3D-3D1F-1721DDAF94BA}"/>
              </a:ext>
            </a:extLst>
          </p:cNvPr>
          <p:cNvPicPr>
            <a:picLocks noChangeAspect="1"/>
          </p:cNvPicPr>
          <p:nvPr/>
        </p:nvPicPr>
        <p:blipFill>
          <a:blip r:embed="rId7"/>
          <a:stretch>
            <a:fillRect/>
          </a:stretch>
        </p:blipFill>
        <p:spPr>
          <a:xfrm>
            <a:off x="7900235" y="5257800"/>
            <a:ext cx="1072315" cy="848916"/>
          </a:xfrm>
          <a:prstGeom prst="rect">
            <a:avLst/>
          </a:prstGeom>
        </p:spPr>
      </p:pic>
      <p:sp>
        <p:nvSpPr>
          <p:cNvPr id="37" name="TextBox 36">
            <a:extLst>
              <a:ext uri="{FF2B5EF4-FFF2-40B4-BE49-F238E27FC236}">
                <a16:creationId xmlns:a16="http://schemas.microsoft.com/office/drawing/2014/main" id="{5BC1B7BB-C7B0-71F5-BC6B-BF126686168C}"/>
              </a:ext>
            </a:extLst>
          </p:cNvPr>
          <p:cNvSpPr txBox="1"/>
          <p:nvPr/>
        </p:nvSpPr>
        <p:spPr>
          <a:xfrm>
            <a:off x="771525" y="6050340"/>
            <a:ext cx="11163299" cy="523220"/>
          </a:xfrm>
          <a:prstGeom prst="rect">
            <a:avLst/>
          </a:prstGeom>
          <a:noFill/>
        </p:spPr>
        <p:txBody>
          <a:bodyPr wrap="square">
            <a:spAutoFit/>
          </a:bodyPr>
          <a:lstStyle/>
          <a:p>
            <a:r>
              <a:rPr lang="vi-VN" sz="2800" b="1" dirty="0">
                <a:solidFill>
                  <a:srgbClr val="002060"/>
                </a:solidFill>
                <a:latin typeface="Calibri" panose="020F0502020204030204" pitchFamily="34" charset="0"/>
                <a:cs typeface="Calibri" panose="020F0502020204030204" pitchFamily="34" charset="0"/>
              </a:rPr>
              <a:t>Vậy dưa chuột có giá là 10 000 đồng – 8 nghìn đồng = 2 000 đồng.</a:t>
            </a:r>
          </a:p>
        </p:txBody>
      </p:sp>
    </p:spTree>
    <p:extLst>
      <p:ext uri="{BB962C8B-B14F-4D97-AF65-F5344CB8AC3E}">
        <p14:creationId xmlns:p14="http://schemas.microsoft.com/office/powerpoint/2010/main" val="104451473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7">
                                            <p:txEl>
                                              <p:pRg st="0" end="0"/>
                                            </p:txEl>
                                          </p:spTgt>
                                        </p:tgtEl>
                                        <p:attrNameLst>
                                          <p:attrName>style.visibility</p:attrName>
                                        </p:attrNameLst>
                                      </p:cBhvr>
                                      <p:to>
                                        <p:strVal val="visible"/>
                                      </p:to>
                                    </p:set>
                                    <p:animEffect transition="in" filter="wipe(down)">
                                      <p:cBhvr>
                                        <p:cTn id="14" dur="500"/>
                                        <p:tgtEl>
                                          <p:spTgt spid="7">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7">
                                            <p:txEl>
                                              <p:pRg st="1" end="1"/>
                                            </p:txEl>
                                          </p:spTgt>
                                        </p:tgtEl>
                                        <p:attrNameLst>
                                          <p:attrName>style.visibility</p:attrName>
                                        </p:attrNameLst>
                                      </p:cBhvr>
                                      <p:to>
                                        <p:strVal val="visible"/>
                                      </p:to>
                                    </p:set>
                                    <p:animEffect transition="in" filter="wipe(down)">
                                      <p:cBhvr>
                                        <p:cTn id="19" dur="500"/>
                                        <p:tgtEl>
                                          <p:spTgt spid="7">
                                            <p:txEl>
                                              <p:pRg st="1" end="1"/>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nodeType="click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wipe(down)">
                                      <p:cBhvr>
                                        <p:cTn id="24" dur="500"/>
                                        <p:tgtEl>
                                          <p:spTgt spid="18"/>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nodeType="clickEffect">
                                  <p:stCondLst>
                                    <p:cond delay="0"/>
                                  </p:stCondLst>
                                  <p:childTnLst>
                                    <p:set>
                                      <p:cBhvr>
                                        <p:cTn id="28" dur="1" fill="hold">
                                          <p:stCondLst>
                                            <p:cond delay="0"/>
                                          </p:stCondLst>
                                        </p:cTn>
                                        <p:tgtEl>
                                          <p:spTgt spid="19">
                                            <p:txEl>
                                              <p:pRg st="0" end="0"/>
                                            </p:txEl>
                                          </p:spTgt>
                                        </p:tgtEl>
                                        <p:attrNameLst>
                                          <p:attrName>style.visibility</p:attrName>
                                        </p:attrNameLst>
                                      </p:cBhvr>
                                      <p:to>
                                        <p:strVal val="visible"/>
                                      </p:to>
                                    </p:set>
                                    <p:animEffect transition="in" filter="wipe(down)">
                                      <p:cBhvr>
                                        <p:cTn id="29" dur="500"/>
                                        <p:tgtEl>
                                          <p:spTgt spid="19">
                                            <p:txEl>
                                              <p:pRg st="0" end="0"/>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nodeType="click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wipe(down)">
                                      <p:cBhvr>
                                        <p:cTn id="34" dur="500"/>
                                        <p:tgtEl>
                                          <p:spTgt spid="21"/>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nodeType="clickEffect">
                                  <p:stCondLst>
                                    <p:cond delay="0"/>
                                  </p:stCondLst>
                                  <p:childTnLst>
                                    <p:set>
                                      <p:cBhvr>
                                        <p:cTn id="38" dur="1" fill="hold">
                                          <p:stCondLst>
                                            <p:cond delay="0"/>
                                          </p:stCondLst>
                                        </p:cTn>
                                        <p:tgtEl>
                                          <p:spTgt spid="22">
                                            <p:txEl>
                                              <p:pRg st="0" end="0"/>
                                            </p:txEl>
                                          </p:spTgt>
                                        </p:tgtEl>
                                        <p:attrNameLst>
                                          <p:attrName>style.visibility</p:attrName>
                                        </p:attrNameLst>
                                      </p:cBhvr>
                                      <p:to>
                                        <p:strVal val="visible"/>
                                      </p:to>
                                    </p:set>
                                    <p:animEffect transition="in" filter="wipe(down)">
                                      <p:cBhvr>
                                        <p:cTn id="39" dur="500"/>
                                        <p:tgtEl>
                                          <p:spTgt spid="22">
                                            <p:txEl>
                                              <p:pRg st="0" end="0"/>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nodeType="clickEffect">
                                  <p:stCondLst>
                                    <p:cond delay="0"/>
                                  </p:stCondLst>
                                  <p:childTnLst>
                                    <p:set>
                                      <p:cBhvr>
                                        <p:cTn id="43" dur="1" fill="hold">
                                          <p:stCondLst>
                                            <p:cond delay="0"/>
                                          </p:stCondLst>
                                        </p:cTn>
                                        <p:tgtEl>
                                          <p:spTgt spid="33"/>
                                        </p:tgtEl>
                                        <p:attrNameLst>
                                          <p:attrName>style.visibility</p:attrName>
                                        </p:attrNameLst>
                                      </p:cBhvr>
                                      <p:to>
                                        <p:strVal val="visible"/>
                                      </p:to>
                                    </p:set>
                                    <p:animEffect transition="in" filter="wipe(down)">
                                      <p:cBhvr>
                                        <p:cTn id="44" dur="500"/>
                                        <p:tgtEl>
                                          <p:spTgt spid="33"/>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4" fill="hold" nodeType="clickEffect">
                                  <p:stCondLst>
                                    <p:cond delay="0"/>
                                  </p:stCondLst>
                                  <p:childTnLst>
                                    <p:set>
                                      <p:cBhvr>
                                        <p:cTn id="48" dur="1" fill="hold">
                                          <p:stCondLst>
                                            <p:cond delay="0"/>
                                          </p:stCondLst>
                                        </p:cTn>
                                        <p:tgtEl>
                                          <p:spTgt spid="34">
                                            <p:txEl>
                                              <p:pRg st="0" end="0"/>
                                            </p:txEl>
                                          </p:spTgt>
                                        </p:tgtEl>
                                        <p:attrNameLst>
                                          <p:attrName>style.visibility</p:attrName>
                                        </p:attrNameLst>
                                      </p:cBhvr>
                                      <p:to>
                                        <p:strVal val="visible"/>
                                      </p:to>
                                    </p:set>
                                    <p:animEffect transition="in" filter="wipe(down)">
                                      <p:cBhvr>
                                        <p:cTn id="49" dur="500"/>
                                        <p:tgtEl>
                                          <p:spTgt spid="34">
                                            <p:txEl>
                                              <p:pRg st="0" end="0"/>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4" fill="hold" nodeType="clickEffect">
                                  <p:stCondLst>
                                    <p:cond delay="0"/>
                                  </p:stCondLst>
                                  <p:childTnLst>
                                    <p:set>
                                      <p:cBhvr>
                                        <p:cTn id="53" dur="1" fill="hold">
                                          <p:stCondLst>
                                            <p:cond delay="0"/>
                                          </p:stCondLst>
                                        </p:cTn>
                                        <p:tgtEl>
                                          <p:spTgt spid="36"/>
                                        </p:tgtEl>
                                        <p:attrNameLst>
                                          <p:attrName>style.visibility</p:attrName>
                                        </p:attrNameLst>
                                      </p:cBhvr>
                                      <p:to>
                                        <p:strVal val="visible"/>
                                      </p:to>
                                    </p:set>
                                    <p:animEffect transition="in" filter="wipe(down)">
                                      <p:cBhvr>
                                        <p:cTn id="54" dur="500"/>
                                        <p:tgtEl>
                                          <p:spTgt spid="36"/>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4" fill="hold" nodeType="clickEffect">
                                  <p:stCondLst>
                                    <p:cond delay="0"/>
                                  </p:stCondLst>
                                  <p:childTnLst>
                                    <p:set>
                                      <p:cBhvr>
                                        <p:cTn id="58" dur="1" fill="hold">
                                          <p:stCondLst>
                                            <p:cond delay="0"/>
                                          </p:stCondLst>
                                        </p:cTn>
                                        <p:tgtEl>
                                          <p:spTgt spid="37">
                                            <p:txEl>
                                              <p:pRg st="0" end="0"/>
                                            </p:txEl>
                                          </p:spTgt>
                                        </p:tgtEl>
                                        <p:attrNameLst>
                                          <p:attrName>style.visibility</p:attrName>
                                        </p:attrNameLst>
                                      </p:cBhvr>
                                      <p:to>
                                        <p:strVal val="visible"/>
                                      </p:to>
                                    </p:set>
                                    <p:animEffect transition="in" filter="wipe(down)">
                                      <p:cBhvr>
                                        <p:cTn id="59" dur="500"/>
                                        <p:tgtEl>
                                          <p:spTgt spid="3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250721" y="221224"/>
            <a:ext cx="11760304" cy="6398651"/>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dirty="0">
              <a:ln>
                <a:noFill/>
              </a:ln>
              <a:solidFill>
                <a:srgbClr val="FF0000"/>
              </a:solidFill>
              <a:effectLst/>
              <a:uLnTx/>
              <a:uFillTx/>
              <a:latin typeface="Times New Roman"/>
              <a:ea typeface="+mn-ea"/>
              <a:cs typeface="+mn-cs"/>
            </a:endParaRPr>
          </a:p>
        </p:txBody>
      </p:sp>
      <p:grpSp>
        <p:nvGrpSpPr>
          <p:cNvPr id="18" name="Google Shape;4386;p6">
            <a:extLst>
              <a:ext uri="{FF2B5EF4-FFF2-40B4-BE49-F238E27FC236}">
                <a16:creationId xmlns:a16="http://schemas.microsoft.com/office/drawing/2014/main" id="{DF932696-497B-4D00-B2E2-00AA9758C83C}"/>
              </a:ext>
            </a:extLst>
          </p:cNvPr>
          <p:cNvGrpSpPr/>
          <p:nvPr/>
        </p:nvGrpSpPr>
        <p:grpSpPr>
          <a:xfrm>
            <a:off x="1011202" y="291103"/>
            <a:ext cx="11180798" cy="614083"/>
            <a:chOff x="1183343" y="1464304"/>
            <a:chExt cx="11180798" cy="614083"/>
          </a:xfrm>
        </p:grpSpPr>
        <p:sp>
          <p:nvSpPr>
            <p:cNvPr id="19" name="Google Shape;4387;p6">
              <a:extLst>
                <a:ext uri="{FF2B5EF4-FFF2-40B4-BE49-F238E27FC236}">
                  <a16:creationId xmlns:a16="http://schemas.microsoft.com/office/drawing/2014/main" id="{D149F263-6CA6-4EEA-B622-70DEB9A26B50}"/>
                </a:ext>
              </a:extLst>
            </p:cNvPr>
            <p:cNvSpPr txBox="1"/>
            <p:nvPr/>
          </p:nvSpPr>
          <p:spPr>
            <a:xfrm>
              <a:off x="1841047" y="1493652"/>
              <a:ext cx="10523094" cy="584735"/>
            </a:xfrm>
            <a:prstGeom prst="rect">
              <a:avLst/>
            </a:prstGeom>
            <a:noFill/>
            <a:ln>
              <a:noFill/>
            </a:ln>
          </p:spPr>
          <p:txBody>
            <a:bodyPr spcFirstLastPara="1" wrap="square" lIns="91425" tIns="45700" rIns="91425" bIns="45700" anchor="t" anchorCtr="0">
              <a:spAutoFit/>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3200" b="0" i="0" u="none" strike="noStrike" kern="0" cap="none" spc="0" normalizeH="0" baseline="0" noProof="0" dirty="0" err="1">
                  <a:ln>
                    <a:noFill/>
                  </a:ln>
                  <a:solidFill>
                    <a:srgbClr val="000000"/>
                  </a:solidFill>
                  <a:effectLst/>
                  <a:uLnTx/>
                  <a:uFillTx/>
                  <a:latin typeface="Arial"/>
                  <a:ea typeface="+mn-ea"/>
                  <a:cs typeface="Arial"/>
                  <a:sym typeface="Arial"/>
                </a:rPr>
                <a:t>Số</a:t>
              </a:r>
              <a:endParaRPr kumimoji="0" lang="en-US" sz="3200"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0" name="Google Shape;4388;p6">
              <a:extLst>
                <a:ext uri="{FF2B5EF4-FFF2-40B4-BE49-F238E27FC236}">
                  <a16:creationId xmlns:a16="http://schemas.microsoft.com/office/drawing/2014/main" id="{922AB73E-0B98-4CF8-8939-581CD882DA04}"/>
                </a:ext>
              </a:extLst>
            </p:cNvPr>
            <p:cNvSpPr/>
            <p:nvPr/>
          </p:nvSpPr>
          <p:spPr>
            <a:xfrm>
              <a:off x="1183343" y="1464304"/>
              <a:ext cx="570588" cy="570588"/>
            </a:xfrm>
            <a:prstGeom prst="ellipse">
              <a:avLst/>
            </a:prstGeom>
            <a:solidFill>
              <a:srgbClr val="AA2668"/>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3600" b="1" i="0" u="none" strike="noStrike" kern="0" cap="none" spc="0" normalizeH="0" baseline="0" noProof="0">
                  <a:ln>
                    <a:noFill/>
                  </a:ln>
                  <a:solidFill>
                    <a:srgbClr val="FFFFFF"/>
                  </a:solidFill>
                  <a:effectLst/>
                  <a:uLnTx/>
                  <a:uFillTx/>
                  <a:latin typeface="Arial"/>
                  <a:ea typeface="Arial"/>
                  <a:cs typeface="Arial"/>
                  <a:sym typeface="Arial"/>
                </a:rPr>
                <a:t>2</a:t>
              </a:r>
              <a:endParaRPr kumimoji="0" sz="1864"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6" name="Group 5">
            <a:extLst>
              <a:ext uri="{FF2B5EF4-FFF2-40B4-BE49-F238E27FC236}">
                <a16:creationId xmlns:a16="http://schemas.microsoft.com/office/drawing/2014/main" id="{C097DA6C-F026-2434-8741-25305AA2D4E3}"/>
              </a:ext>
            </a:extLst>
          </p:cNvPr>
          <p:cNvGrpSpPr/>
          <p:nvPr/>
        </p:nvGrpSpPr>
        <p:grpSpPr>
          <a:xfrm>
            <a:off x="619125" y="876300"/>
            <a:ext cx="11068050" cy="2246769"/>
            <a:chOff x="657225" y="1114425"/>
            <a:chExt cx="11068050" cy="2246769"/>
          </a:xfrm>
        </p:grpSpPr>
        <p:sp>
          <p:nvSpPr>
            <p:cNvPr id="2" name="TextBox 1">
              <a:extLst>
                <a:ext uri="{FF2B5EF4-FFF2-40B4-BE49-F238E27FC236}">
                  <a16:creationId xmlns:a16="http://schemas.microsoft.com/office/drawing/2014/main" id="{842247C8-8B2C-C306-CCBB-B743B0D3869F}"/>
                </a:ext>
              </a:extLst>
            </p:cNvPr>
            <p:cNvSpPr txBox="1"/>
            <p:nvPr/>
          </p:nvSpPr>
          <p:spPr>
            <a:xfrm>
              <a:off x="657225" y="1114425"/>
              <a:ext cx="11010900" cy="2246769"/>
            </a:xfrm>
            <a:prstGeom prst="rect">
              <a:avLst/>
            </a:prstGeom>
            <a:noFill/>
          </p:spPr>
          <p:txBody>
            <a:bodyPr wrap="square" rtlCol="0">
              <a:spAutoFit/>
            </a:bodyPr>
            <a:lstStyle/>
            <a:p>
              <a:pPr algn="l"/>
              <a:r>
                <a:rPr lang="vi-VN" sz="2800" b="0" i="0" dirty="0">
                  <a:solidFill>
                    <a:srgbClr val="000000"/>
                  </a:solidFill>
                  <a:effectLst/>
                  <a:latin typeface="Calibri" panose="020F0502020204030204" pitchFamily="34" charset="0"/>
                  <a:cs typeface="Calibri" panose="020F0502020204030204" pitchFamily="34" charset="0"/>
                </a:rPr>
                <a:t>Vào đầu vụ ngô, mẹ Lan mua 1 bắp ngô giá 5 000 đồng. Giữa vụ, với 5 000 đồng, mẹ Lan mua được 2 bắp ngô.</a:t>
              </a:r>
            </a:p>
            <a:p>
              <a:pPr algn="l"/>
              <a:r>
                <a:rPr lang="vi-VN" sz="2800" b="0" i="0" dirty="0">
                  <a:solidFill>
                    <a:srgbClr val="000000"/>
                  </a:solidFill>
                  <a:effectLst/>
                  <a:latin typeface="Calibri" panose="020F0502020204030204" pitchFamily="34" charset="0"/>
                  <a:cs typeface="Calibri" panose="020F0502020204030204" pitchFamily="34" charset="0"/>
                </a:rPr>
                <a:t>a) Giữa vụ, giá tiền 1 bắp ngô là </a:t>
              </a:r>
              <a:r>
                <a:rPr lang="en-US" sz="2800" b="0" i="0" dirty="0">
                  <a:solidFill>
                    <a:srgbClr val="000000"/>
                  </a:solidFill>
                  <a:effectLst/>
                  <a:latin typeface="Calibri" panose="020F0502020204030204" pitchFamily="34" charset="0"/>
                  <a:cs typeface="Calibri" panose="020F0502020204030204" pitchFamily="34" charset="0"/>
                </a:rPr>
                <a:t>     </a:t>
              </a:r>
              <a:r>
                <a:rPr lang="vi-VN" sz="2800" b="0" i="0" dirty="0">
                  <a:solidFill>
                    <a:srgbClr val="000000"/>
                  </a:solidFill>
                  <a:effectLst/>
                  <a:latin typeface="Calibri" panose="020F0502020204030204" pitchFamily="34" charset="0"/>
                  <a:cs typeface="Calibri" panose="020F0502020204030204" pitchFamily="34" charset="0"/>
                </a:rPr>
                <a:t> </a:t>
              </a:r>
              <a:r>
                <a:rPr lang="en-US" sz="2800" b="0" i="0" dirty="0">
                  <a:solidFill>
                    <a:srgbClr val="000000"/>
                  </a:solidFill>
                  <a:effectLst/>
                  <a:latin typeface="Calibri" panose="020F0502020204030204" pitchFamily="34" charset="0"/>
                  <a:cs typeface="Calibri" panose="020F0502020204030204" pitchFamily="34" charset="0"/>
                </a:rPr>
                <a:t>  </a:t>
              </a:r>
              <a:r>
                <a:rPr lang="vi-VN" sz="2800" b="0" i="0" dirty="0">
                  <a:solidFill>
                    <a:srgbClr val="000000"/>
                  </a:solidFill>
                  <a:effectLst/>
                  <a:latin typeface="Calibri" panose="020F0502020204030204" pitchFamily="34" charset="0"/>
                  <a:cs typeface="Calibri" panose="020F0502020204030204" pitchFamily="34" charset="0"/>
                </a:rPr>
                <a:t>đồng.</a:t>
              </a:r>
            </a:p>
            <a:p>
              <a:pPr algn="l"/>
              <a:r>
                <a:rPr lang="vi-VN" sz="2800" b="0" i="0" dirty="0">
                  <a:solidFill>
                    <a:srgbClr val="000000"/>
                  </a:solidFill>
                  <a:effectLst/>
                  <a:latin typeface="Calibri" panose="020F0502020204030204" pitchFamily="34" charset="0"/>
                  <a:cs typeface="Calibri" panose="020F0502020204030204" pitchFamily="34" charset="0"/>
                </a:rPr>
                <a:t>b) Giá tiền 1 bắp ngô ở đầu vụ nhiều hơn giá tiền 1 bắp ngô ở giữa vụ là đồng.</a:t>
              </a:r>
            </a:p>
          </p:txBody>
        </p:sp>
        <p:sp>
          <p:nvSpPr>
            <p:cNvPr id="3" name="Rectangle: Rounded Corners 2">
              <a:extLst>
                <a:ext uri="{FF2B5EF4-FFF2-40B4-BE49-F238E27FC236}">
                  <a16:creationId xmlns:a16="http://schemas.microsoft.com/office/drawing/2014/main" id="{15F4E443-B78F-0489-CF51-F72A7AB6359A}"/>
                </a:ext>
              </a:extLst>
            </p:cNvPr>
            <p:cNvSpPr/>
            <p:nvPr/>
          </p:nvSpPr>
          <p:spPr>
            <a:xfrm>
              <a:off x="5334000" y="2009775"/>
              <a:ext cx="609600" cy="419100"/>
            </a:xfrm>
            <a:prstGeom prst="roundRect">
              <a:avLst/>
            </a:prstGeom>
            <a:solidFill>
              <a:schemeClr val="bg1"/>
            </a:solidFill>
            <a:ln w="38100">
              <a:solidFill>
                <a:srgbClr val="FFC00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2800" dirty="0"/>
                <a:t>?</a:t>
              </a:r>
            </a:p>
          </p:txBody>
        </p:sp>
        <p:sp>
          <p:nvSpPr>
            <p:cNvPr id="5" name="Rectangle: Rounded Corners 4">
              <a:extLst>
                <a:ext uri="{FF2B5EF4-FFF2-40B4-BE49-F238E27FC236}">
                  <a16:creationId xmlns:a16="http://schemas.microsoft.com/office/drawing/2014/main" id="{55BE2F1E-04FE-9B4E-A78F-096C6AE80B5F}"/>
                </a:ext>
              </a:extLst>
            </p:cNvPr>
            <p:cNvSpPr/>
            <p:nvPr/>
          </p:nvSpPr>
          <p:spPr>
            <a:xfrm>
              <a:off x="11087100" y="2447925"/>
              <a:ext cx="638175" cy="419100"/>
            </a:xfrm>
            <a:prstGeom prst="roundRect">
              <a:avLst/>
            </a:prstGeom>
            <a:solidFill>
              <a:schemeClr val="bg1"/>
            </a:solidFill>
            <a:ln w="38100">
              <a:solidFill>
                <a:srgbClr val="FFC00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2800" dirty="0"/>
                <a:t>?</a:t>
              </a:r>
            </a:p>
          </p:txBody>
        </p:sp>
      </p:grpSp>
      <p:pic>
        <p:nvPicPr>
          <p:cNvPr id="7" name="Picture 2" descr="5000 đồng (tiền Việt) – Wikipedia tiếng Việt">
            <a:extLst>
              <a:ext uri="{FF2B5EF4-FFF2-40B4-BE49-F238E27FC236}">
                <a16:creationId xmlns:a16="http://schemas.microsoft.com/office/drawing/2014/main" id="{D1C59D58-4E49-C37C-1F2A-B3873DFA4B4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57350" y="3181351"/>
            <a:ext cx="2310543" cy="1133474"/>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Rounded Corners 7">
            <a:extLst>
              <a:ext uri="{FF2B5EF4-FFF2-40B4-BE49-F238E27FC236}">
                <a16:creationId xmlns:a16="http://schemas.microsoft.com/office/drawing/2014/main" id="{11F5EF2F-2C2E-301E-8059-91CF3920A30B}"/>
              </a:ext>
            </a:extLst>
          </p:cNvPr>
          <p:cNvSpPr/>
          <p:nvPr/>
        </p:nvSpPr>
        <p:spPr>
          <a:xfrm>
            <a:off x="381000" y="3343275"/>
            <a:ext cx="1181100" cy="666750"/>
          </a:xfrm>
          <a:prstGeom prst="round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err="1">
                <a:solidFill>
                  <a:srgbClr val="002060"/>
                </a:solidFill>
                <a:latin typeface="Calibri" panose="020F0502020204030204" pitchFamily="34" charset="0"/>
                <a:cs typeface="Calibri" panose="020F0502020204030204" pitchFamily="34" charset="0"/>
              </a:rPr>
              <a:t>Đầu</a:t>
            </a:r>
            <a:r>
              <a:rPr lang="en-US" sz="2400" b="1" dirty="0">
                <a:solidFill>
                  <a:srgbClr val="002060"/>
                </a:solidFill>
                <a:latin typeface="Calibri" panose="020F0502020204030204" pitchFamily="34" charset="0"/>
                <a:cs typeface="Calibri" panose="020F0502020204030204" pitchFamily="34" charset="0"/>
              </a:rPr>
              <a:t> </a:t>
            </a:r>
            <a:r>
              <a:rPr lang="en-US" sz="2400" b="1" dirty="0" err="1">
                <a:solidFill>
                  <a:srgbClr val="002060"/>
                </a:solidFill>
                <a:latin typeface="Calibri" panose="020F0502020204030204" pitchFamily="34" charset="0"/>
                <a:cs typeface="Calibri" panose="020F0502020204030204" pitchFamily="34" charset="0"/>
              </a:rPr>
              <a:t>vụ</a:t>
            </a:r>
            <a:endParaRPr lang="en-US" sz="2400" b="1" dirty="0">
              <a:solidFill>
                <a:srgbClr val="002060"/>
              </a:solidFill>
              <a:latin typeface="Calibri" panose="020F0502020204030204" pitchFamily="34" charset="0"/>
              <a:cs typeface="Calibri" panose="020F0502020204030204" pitchFamily="34" charset="0"/>
            </a:endParaRPr>
          </a:p>
        </p:txBody>
      </p:sp>
      <p:grpSp>
        <p:nvGrpSpPr>
          <p:cNvPr id="11" name="Group 10">
            <a:extLst>
              <a:ext uri="{FF2B5EF4-FFF2-40B4-BE49-F238E27FC236}">
                <a16:creationId xmlns:a16="http://schemas.microsoft.com/office/drawing/2014/main" id="{F4AE3230-D942-E1DA-BE0A-5F03F8A015D1}"/>
              </a:ext>
            </a:extLst>
          </p:cNvPr>
          <p:cNvGrpSpPr/>
          <p:nvPr/>
        </p:nvGrpSpPr>
        <p:grpSpPr>
          <a:xfrm>
            <a:off x="4067174" y="3133725"/>
            <a:ext cx="2162175" cy="1009650"/>
            <a:chOff x="4229099" y="3095625"/>
            <a:chExt cx="2162175" cy="1009650"/>
          </a:xfrm>
        </p:grpSpPr>
        <p:sp>
          <p:nvSpPr>
            <p:cNvPr id="9" name="Arrow: Right 8">
              <a:extLst>
                <a:ext uri="{FF2B5EF4-FFF2-40B4-BE49-F238E27FC236}">
                  <a16:creationId xmlns:a16="http://schemas.microsoft.com/office/drawing/2014/main" id="{6CD3E297-795A-9663-95A0-B5506B7CB6C8}"/>
                </a:ext>
              </a:extLst>
            </p:cNvPr>
            <p:cNvSpPr/>
            <p:nvPr/>
          </p:nvSpPr>
          <p:spPr>
            <a:xfrm>
              <a:off x="4248149" y="3562350"/>
              <a:ext cx="1628775" cy="542925"/>
            </a:xfrm>
            <a:prstGeom prst="rightArrow">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9ACAA5DD-10A8-10C2-3144-871D55E510E9}"/>
                </a:ext>
              </a:extLst>
            </p:cNvPr>
            <p:cNvSpPr txBox="1"/>
            <p:nvPr/>
          </p:nvSpPr>
          <p:spPr>
            <a:xfrm>
              <a:off x="4229099" y="3095625"/>
              <a:ext cx="2162175" cy="523220"/>
            </a:xfrm>
            <a:prstGeom prst="rect">
              <a:avLst/>
            </a:prstGeom>
            <a:noFill/>
          </p:spPr>
          <p:txBody>
            <a:bodyPr wrap="square" rtlCol="0">
              <a:spAutoFit/>
            </a:bodyPr>
            <a:lstStyle/>
            <a:p>
              <a:r>
                <a:rPr lang="en-US" sz="2800" b="1" dirty="0" err="1">
                  <a:latin typeface="Calibri" panose="020F0502020204030204" pitchFamily="34" charset="0"/>
                  <a:cs typeface="Calibri" panose="020F0502020204030204" pitchFamily="34" charset="0"/>
                </a:rPr>
                <a:t>mua</a:t>
              </a:r>
              <a:r>
                <a:rPr lang="en-US" sz="2800" b="1" dirty="0">
                  <a:latin typeface="Calibri" panose="020F0502020204030204" pitchFamily="34" charset="0"/>
                  <a:cs typeface="Calibri" panose="020F0502020204030204" pitchFamily="34" charset="0"/>
                </a:rPr>
                <a:t> </a:t>
              </a:r>
              <a:r>
                <a:rPr lang="en-US" sz="2800" b="1" dirty="0" err="1">
                  <a:latin typeface="Calibri" panose="020F0502020204030204" pitchFamily="34" charset="0"/>
                  <a:cs typeface="Calibri" panose="020F0502020204030204" pitchFamily="34" charset="0"/>
                </a:rPr>
                <a:t>được</a:t>
              </a:r>
              <a:endParaRPr lang="en-US" sz="2800" b="1" dirty="0">
                <a:latin typeface="Calibri" panose="020F0502020204030204" pitchFamily="34" charset="0"/>
                <a:cs typeface="Calibri" panose="020F0502020204030204" pitchFamily="34" charset="0"/>
              </a:endParaRPr>
            </a:p>
          </p:txBody>
        </p:sp>
      </p:grpSp>
      <p:pic>
        <p:nvPicPr>
          <p:cNvPr id="13" name="Picture 12" descr="A corn on the cob&#10;&#10;Description automatically generated with medium confidence">
            <a:extLst>
              <a:ext uri="{FF2B5EF4-FFF2-40B4-BE49-F238E27FC236}">
                <a16:creationId xmlns:a16="http://schemas.microsoft.com/office/drawing/2014/main" id="{15FA83BF-D606-A3F1-8147-ABDE7EA8F50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28187" y="2828925"/>
            <a:ext cx="766576" cy="1466850"/>
          </a:xfrm>
          <a:prstGeom prst="rect">
            <a:avLst/>
          </a:prstGeom>
        </p:spPr>
      </p:pic>
      <p:pic>
        <p:nvPicPr>
          <p:cNvPr id="14" name="Picture 2" descr="5000 đồng (tiền Việt) – Wikipedia tiếng Việt">
            <a:extLst>
              <a:ext uri="{FF2B5EF4-FFF2-40B4-BE49-F238E27FC236}">
                <a16:creationId xmlns:a16="http://schemas.microsoft.com/office/drawing/2014/main" id="{405D6369-61FC-D08C-75B4-6677934AC3E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43050" y="4495801"/>
            <a:ext cx="2310543" cy="1133474"/>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Rounded Corners 14">
            <a:extLst>
              <a:ext uri="{FF2B5EF4-FFF2-40B4-BE49-F238E27FC236}">
                <a16:creationId xmlns:a16="http://schemas.microsoft.com/office/drawing/2014/main" id="{78E27B2F-6337-2C36-7DA3-8900EA9972F1}"/>
              </a:ext>
            </a:extLst>
          </p:cNvPr>
          <p:cNvSpPr/>
          <p:nvPr/>
        </p:nvSpPr>
        <p:spPr>
          <a:xfrm>
            <a:off x="257174" y="4676775"/>
            <a:ext cx="1266825" cy="666750"/>
          </a:xfrm>
          <a:prstGeom prst="round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err="1">
                <a:solidFill>
                  <a:srgbClr val="002060"/>
                </a:solidFill>
                <a:latin typeface="Calibri" panose="020F0502020204030204" pitchFamily="34" charset="0"/>
                <a:cs typeface="Calibri" panose="020F0502020204030204" pitchFamily="34" charset="0"/>
              </a:rPr>
              <a:t>Giữa</a:t>
            </a:r>
            <a:r>
              <a:rPr lang="en-US" sz="2400" b="1" dirty="0">
                <a:solidFill>
                  <a:srgbClr val="002060"/>
                </a:solidFill>
                <a:latin typeface="Calibri" panose="020F0502020204030204" pitchFamily="34" charset="0"/>
                <a:cs typeface="Calibri" panose="020F0502020204030204" pitchFamily="34" charset="0"/>
              </a:rPr>
              <a:t> </a:t>
            </a:r>
            <a:r>
              <a:rPr lang="en-US" sz="2400" b="1" dirty="0" err="1">
                <a:solidFill>
                  <a:srgbClr val="002060"/>
                </a:solidFill>
                <a:latin typeface="Calibri" panose="020F0502020204030204" pitchFamily="34" charset="0"/>
                <a:cs typeface="Calibri" panose="020F0502020204030204" pitchFamily="34" charset="0"/>
              </a:rPr>
              <a:t>vụ</a:t>
            </a:r>
            <a:endParaRPr lang="en-US" sz="2400" b="1" dirty="0">
              <a:solidFill>
                <a:srgbClr val="002060"/>
              </a:solidFill>
              <a:latin typeface="Calibri" panose="020F0502020204030204" pitchFamily="34" charset="0"/>
              <a:cs typeface="Calibri" panose="020F0502020204030204" pitchFamily="34" charset="0"/>
            </a:endParaRPr>
          </a:p>
        </p:txBody>
      </p:sp>
      <p:grpSp>
        <p:nvGrpSpPr>
          <p:cNvPr id="16" name="Group 15">
            <a:extLst>
              <a:ext uri="{FF2B5EF4-FFF2-40B4-BE49-F238E27FC236}">
                <a16:creationId xmlns:a16="http://schemas.microsoft.com/office/drawing/2014/main" id="{39CCE697-0DB7-BA96-1D69-4D327A24D08E}"/>
              </a:ext>
            </a:extLst>
          </p:cNvPr>
          <p:cNvGrpSpPr/>
          <p:nvPr/>
        </p:nvGrpSpPr>
        <p:grpSpPr>
          <a:xfrm>
            <a:off x="3895724" y="4457700"/>
            <a:ext cx="2162175" cy="1009650"/>
            <a:chOff x="4229099" y="3095625"/>
            <a:chExt cx="2162175" cy="1009650"/>
          </a:xfrm>
        </p:grpSpPr>
        <p:sp>
          <p:nvSpPr>
            <p:cNvPr id="17" name="Arrow: Right 16">
              <a:extLst>
                <a:ext uri="{FF2B5EF4-FFF2-40B4-BE49-F238E27FC236}">
                  <a16:creationId xmlns:a16="http://schemas.microsoft.com/office/drawing/2014/main" id="{ABBE48C5-9CEE-8D97-BA0D-E8E07DB42CA1}"/>
                </a:ext>
              </a:extLst>
            </p:cNvPr>
            <p:cNvSpPr/>
            <p:nvPr/>
          </p:nvSpPr>
          <p:spPr>
            <a:xfrm>
              <a:off x="4248149" y="3562350"/>
              <a:ext cx="1628775" cy="542925"/>
            </a:xfrm>
            <a:prstGeom prst="rightArrow">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a:extLst>
                <a:ext uri="{FF2B5EF4-FFF2-40B4-BE49-F238E27FC236}">
                  <a16:creationId xmlns:a16="http://schemas.microsoft.com/office/drawing/2014/main" id="{528A73A9-BC02-264D-7F2F-F35B0C55A853}"/>
                </a:ext>
              </a:extLst>
            </p:cNvPr>
            <p:cNvSpPr txBox="1"/>
            <p:nvPr/>
          </p:nvSpPr>
          <p:spPr>
            <a:xfrm>
              <a:off x="4229099" y="3095625"/>
              <a:ext cx="2162175" cy="523220"/>
            </a:xfrm>
            <a:prstGeom prst="rect">
              <a:avLst/>
            </a:prstGeom>
            <a:noFill/>
          </p:spPr>
          <p:txBody>
            <a:bodyPr wrap="square" rtlCol="0">
              <a:spAutoFit/>
            </a:bodyPr>
            <a:lstStyle/>
            <a:p>
              <a:r>
                <a:rPr lang="en-US" sz="2800" b="1" dirty="0" err="1">
                  <a:latin typeface="Calibri" panose="020F0502020204030204" pitchFamily="34" charset="0"/>
                  <a:cs typeface="Calibri" panose="020F0502020204030204" pitchFamily="34" charset="0"/>
                </a:rPr>
                <a:t>mua</a:t>
              </a:r>
              <a:r>
                <a:rPr lang="en-US" sz="2800" b="1" dirty="0">
                  <a:latin typeface="Calibri" panose="020F0502020204030204" pitchFamily="34" charset="0"/>
                  <a:cs typeface="Calibri" panose="020F0502020204030204" pitchFamily="34" charset="0"/>
                </a:rPr>
                <a:t> </a:t>
              </a:r>
              <a:r>
                <a:rPr lang="en-US" sz="2800" b="1" dirty="0" err="1">
                  <a:latin typeface="Calibri" panose="020F0502020204030204" pitchFamily="34" charset="0"/>
                  <a:cs typeface="Calibri" panose="020F0502020204030204" pitchFamily="34" charset="0"/>
                </a:rPr>
                <a:t>được</a:t>
              </a:r>
              <a:endParaRPr lang="en-US" sz="2800" b="1" dirty="0">
                <a:latin typeface="Calibri" panose="020F0502020204030204" pitchFamily="34" charset="0"/>
                <a:cs typeface="Calibri" panose="020F0502020204030204" pitchFamily="34" charset="0"/>
              </a:endParaRPr>
            </a:p>
          </p:txBody>
        </p:sp>
      </p:grpSp>
      <p:pic>
        <p:nvPicPr>
          <p:cNvPr id="31" name="Picture 30" descr="A corn on the cob&#10;&#10;Description automatically generated with medium confidence">
            <a:extLst>
              <a:ext uri="{FF2B5EF4-FFF2-40B4-BE49-F238E27FC236}">
                <a16:creationId xmlns:a16="http://schemas.microsoft.com/office/drawing/2014/main" id="{1D4531F1-DFE8-2555-D9C2-DB4A5A2324C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47212" y="4191000"/>
            <a:ext cx="766576" cy="1466850"/>
          </a:xfrm>
          <a:prstGeom prst="rect">
            <a:avLst/>
          </a:prstGeom>
        </p:spPr>
      </p:pic>
      <p:pic>
        <p:nvPicPr>
          <p:cNvPr id="32" name="Picture 31" descr="A corn on the cob&#10;&#10;Description automatically generated with medium confidence">
            <a:extLst>
              <a:ext uri="{FF2B5EF4-FFF2-40B4-BE49-F238E27FC236}">
                <a16:creationId xmlns:a16="http://schemas.microsoft.com/office/drawing/2014/main" id="{6EB55210-8332-5406-80DE-646DD86F5FC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71112" y="4171950"/>
            <a:ext cx="766576" cy="1466850"/>
          </a:xfrm>
          <a:prstGeom prst="rect">
            <a:avLst/>
          </a:prstGeom>
        </p:spPr>
      </p:pic>
      <p:sp>
        <p:nvSpPr>
          <p:cNvPr id="34" name="TextBox 33">
            <a:extLst>
              <a:ext uri="{FF2B5EF4-FFF2-40B4-BE49-F238E27FC236}">
                <a16:creationId xmlns:a16="http://schemas.microsoft.com/office/drawing/2014/main" id="{CF6F3B8E-924C-321F-7617-EA9520BE77FB}"/>
              </a:ext>
            </a:extLst>
          </p:cNvPr>
          <p:cNvSpPr txBox="1"/>
          <p:nvPr/>
        </p:nvSpPr>
        <p:spPr>
          <a:xfrm>
            <a:off x="7248525" y="2762161"/>
            <a:ext cx="4619625" cy="1143070"/>
          </a:xfrm>
          <a:prstGeom prst="rect">
            <a:avLst/>
          </a:prstGeom>
          <a:noFill/>
        </p:spPr>
        <p:txBody>
          <a:bodyPr wrap="square">
            <a:spAutoFit/>
          </a:bodyPr>
          <a:lstStyle/>
          <a:p>
            <a:pPr algn="ctr">
              <a:lnSpc>
                <a:spcPct val="150000"/>
              </a:lnSpc>
            </a:pPr>
            <a:r>
              <a:rPr lang="en-US" sz="2400" b="1" i="0" dirty="0">
                <a:solidFill>
                  <a:srgbClr val="FF0000"/>
                </a:solidFill>
                <a:effectLst/>
                <a:latin typeface="Calibri" panose="020F0502020204030204" pitchFamily="34" charset="0"/>
                <a:cs typeface="Calibri" panose="020F0502020204030204" pitchFamily="34" charset="0"/>
              </a:rPr>
              <a:t>a) </a:t>
            </a:r>
            <a:r>
              <a:rPr lang="en-US" sz="2400" b="1" i="0" dirty="0" err="1">
                <a:solidFill>
                  <a:srgbClr val="FF0000"/>
                </a:solidFill>
                <a:effectLst/>
                <a:latin typeface="Calibri" panose="020F0502020204030204" pitchFamily="34" charset="0"/>
                <a:cs typeface="Calibri" panose="020F0502020204030204" pitchFamily="34" charset="0"/>
              </a:rPr>
              <a:t>Giữa</a:t>
            </a:r>
            <a:r>
              <a:rPr lang="en-US" sz="2400" b="1" i="0" dirty="0">
                <a:solidFill>
                  <a:srgbClr val="FF0000"/>
                </a:solidFill>
                <a:effectLst/>
                <a:latin typeface="Calibri" panose="020F0502020204030204" pitchFamily="34" charset="0"/>
                <a:cs typeface="Calibri" panose="020F0502020204030204" pitchFamily="34" charset="0"/>
              </a:rPr>
              <a:t> </a:t>
            </a:r>
            <a:r>
              <a:rPr lang="en-US" sz="2400" b="1" i="0" dirty="0" err="1">
                <a:solidFill>
                  <a:srgbClr val="FF0000"/>
                </a:solidFill>
                <a:effectLst/>
                <a:latin typeface="Calibri" panose="020F0502020204030204" pitchFamily="34" charset="0"/>
                <a:cs typeface="Calibri" panose="020F0502020204030204" pitchFamily="34" charset="0"/>
              </a:rPr>
              <a:t>vụ</a:t>
            </a:r>
            <a:r>
              <a:rPr lang="en-US" sz="2400" b="1" i="0" dirty="0">
                <a:solidFill>
                  <a:srgbClr val="FF0000"/>
                </a:solidFill>
                <a:effectLst/>
                <a:latin typeface="Calibri" panose="020F0502020204030204" pitchFamily="34" charset="0"/>
                <a:cs typeface="Calibri" panose="020F0502020204030204" pitchFamily="34" charset="0"/>
              </a:rPr>
              <a:t>, </a:t>
            </a:r>
            <a:r>
              <a:rPr lang="en-US" sz="2400" b="1" i="0" dirty="0" err="1">
                <a:solidFill>
                  <a:srgbClr val="FF0000"/>
                </a:solidFill>
                <a:effectLst/>
                <a:latin typeface="Calibri" panose="020F0502020204030204" pitchFamily="34" charset="0"/>
                <a:cs typeface="Calibri" panose="020F0502020204030204" pitchFamily="34" charset="0"/>
              </a:rPr>
              <a:t>giá</a:t>
            </a:r>
            <a:r>
              <a:rPr lang="en-US" sz="2400" b="1" i="0" dirty="0">
                <a:solidFill>
                  <a:srgbClr val="FF0000"/>
                </a:solidFill>
                <a:effectLst/>
                <a:latin typeface="Calibri" panose="020F0502020204030204" pitchFamily="34" charset="0"/>
                <a:cs typeface="Calibri" panose="020F0502020204030204" pitchFamily="34" charset="0"/>
              </a:rPr>
              <a:t> </a:t>
            </a:r>
            <a:r>
              <a:rPr lang="en-US" sz="2400" b="1" i="0" dirty="0" err="1">
                <a:solidFill>
                  <a:srgbClr val="FF0000"/>
                </a:solidFill>
                <a:effectLst/>
                <a:latin typeface="Calibri" panose="020F0502020204030204" pitchFamily="34" charset="0"/>
                <a:cs typeface="Calibri" panose="020F0502020204030204" pitchFamily="34" charset="0"/>
              </a:rPr>
              <a:t>tiền</a:t>
            </a:r>
            <a:r>
              <a:rPr lang="en-US" sz="2400" b="1" i="0" dirty="0">
                <a:solidFill>
                  <a:srgbClr val="FF0000"/>
                </a:solidFill>
                <a:effectLst/>
                <a:latin typeface="Calibri" panose="020F0502020204030204" pitchFamily="34" charset="0"/>
                <a:cs typeface="Calibri" panose="020F0502020204030204" pitchFamily="34" charset="0"/>
              </a:rPr>
              <a:t> 1 </a:t>
            </a:r>
            <a:r>
              <a:rPr lang="en-US" sz="2400" b="1" i="0" dirty="0" err="1">
                <a:solidFill>
                  <a:srgbClr val="FF0000"/>
                </a:solidFill>
                <a:effectLst/>
                <a:latin typeface="Calibri" panose="020F0502020204030204" pitchFamily="34" charset="0"/>
                <a:cs typeface="Calibri" panose="020F0502020204030204" pitchFamily="34" charset="0"/>
              </a:rPr>
              <a:t>bắp</a:t>
            </a:r>
            <a:r>
              <a:rPr lang="en-US" sz="2400" b="1" i="0" dirty="0">
                <a:solidFill>
                  <a:srgbClr val="FF0000"/>
                </a:solidFill>
                <a:effectLst/>
                <a:latin typeface="Calibri" panose="020F0502020204030204" pitchFamily="34" charset="0"/>
                <a:cs typeface="Calibri" panose="020F0502020204030204" pitchFamily="34" charset="0"/>
              </a:rPr>
              <a:t> </a:t>
            </a:r>
            <a:r>
              <a:rPr lang="en-US" sz="2400" b="1" i="0" dirty="0" err="1">
                <a:solidFill>
                  <a:srgbClr val="FF0000"/>
                </a:solidFill>
                <a:effectLst/>
                <a:latin typeface="Calibri" panose="020F0502020204030204" pitchFamily="34" charset="0"/>
                <a:cs typeface="Calibri" panose="020F0502020204030204" pitchFamily="34" charset="0"/>
              </a:rPr>
              <a:t>ngô</a:t>
            </a:r>
            <a:r>
              <a:rPr lang="en-US" sz="2400" b="1" i="0" dirty="0">
                <a:solidFill>
                  <a:srgbClr val="FF0000"/>
                </a:solidFill>
                <a:effectLst/>
                <a:latin typeface="Calibri" panose="020F0502020204030204" pitchFamily="34" charset="0"/>
                <a:cs typeface="Calibri" panose="020F0502020204030204" pitchFamily="34" charset="0"/>
              </a:rPr>
              <a:t> </a:t>
            </a:r>
            <a:r>
              <a:rPr lang="en-US" sz="2400" b="1" i="0" dirty="0" err="1">
                <a:solidFill>
                  <a:srgbClr val="FF0000"/>
                </a:solidFill>
                <a:effectLst/>
                <a:latin typeface="Calibri" panose="020F0502020204030204" pitchFamily="34" charset="0"/>
                <a:cs typeface="Calibri" panose="020F0502020204030204" pitchFamily="34" charset="0"/>
              </a:rPr>
              <a:t>là</a:t>
            </a:r>
            <a:r>
              <a:rPr lang="en-US" sz="2400" b="1" i="0" dirty="0">
                <a:solidFill>
                  <a:srgbClr val="FF0000"/>
                </a:solidFill>
                <a:effectLst/>
                <a:latin typeface="Calibri" panose="020F0502020204030204" pitchFamily="34" charset="0"/>
                <a:cs typeface="Calibri" panose="020F0502020204030204" pitchFamily="34" charset="0"/>
              </a:rPr>
              <a:t>:</a:t>
            </a:r>
          </a:p>
          <a:p>
            <a:pPr algn="ctr">
              <a:lnSpc>
                <a:spcPct val="150000"/>
              </a:lnSpc>
            </a:pPr>
            <a:r>
              <a:rPr lang="en-US" sz="2400" b="1" i="0" dirty="0">
                <a:solidFill>
                  <a:srgbClr val="FF0000"/>
                </a:solidFill>
                <a:effectLst/>
                <a:latin typeface="Calibri" panose="020F0502020204030204" pitchFamily="34" charset="0"/>
                <a:cs typeface="Calibri" panose="020F0502020204030204" pitchFamily="34" charset="0"/>
              </a:rPr>
              <a:t> 5 000 </a:t>
            </a:r>
            <a:r>
              <a:rPr lang="en-US" sz="2400" b="1" i="0" dirty="0" err="1">
                <a:solidFill>
                  <a:srgbClr val="FF0000"/>
                </a:solidFill>
                <a:effectLst/>
                <a:latin typeface="Calibri" panose="020F0502020204030204" pitchFamily="34" charset="0"/>
                <a:cs typeface="Calibri" panose="020F0502020204030204" pitchFamily="34" charset="0"/>
              </a:rPr>
              <a:t>đồng</a:t>
            </a:r>
            <a:r>
              <a:rPr lang="en-US" sz="2400" b="1" i="0" dirty="0">
                <a:solidFill>
                  <a:srgbClr val="FF0000"/>
                </a:solidFill>
                <a:effectLst/>
                <a:latin typeface="Calibri" panose="020F0502020204030204" pitchFamily="34" charset="0"/>
                <a:cs typeface="Calibri" panose="020F0502020204030204" pitchFamily="34" charset="0"/>
              </a:rPr>
              <a:t> : 2 = 2 500 </a:t>
            </a:r>
            <a:r>
              <a:rPr lang="en-US" sz="2400" b="1" i="0" dirty="0" err="1">
                <a:solidFill>
                  <a:srgbClr val="FF0000"/>
                </a:solidFill>
                <a:effectLst/>
                <a:latin typeface="Calibri" panose="020F0502020204030204" pitchFamily="34" charset="0"/>
                <a:cs typeface="Calibri" panose="020F0502020204030204" pitchFamily="34" charset="0"/>
              </a:rPr>
              <a:t>đồng</a:t>
            </a:r>
            <a:r>
              <a:rPr lang="en-US" sz="2400" b="1" i="0" dirty="0">
                <a:solidFill>
                  <a:srgbClr val="FF0000"/>
                </a:solidFill>
                <a:effectLst/>
                <a:latin typeface="Calibri" panose="020F0502020204030204" pitchFamily="34" charset="0"/>
                <a:cs typeface="Calibri" panose="020F0502020204030204" pitchFamily="34" charset="0"/>
              </a:rPr>
              <a:t>.</a:t>
            </a:r>
            <a:endParaRPr lang="en-US" sz="2400" b="1" dirty="0">
              <a:solidFill>
                <a:srgbClr val="FF0000"/>
              </a:solidFill>
              <a:latin typeface="Calibri" panose="020F0502020204030204" pitchFamily="34" charset="0"/>
              <a:cs typeface="Calibri" panose="020F0502020204030204" pitchFamily="34" charset="0"/>
            </a:endParaRPr>
          </a:p>
        </p:txBody>
      </p:sp>
      <p:sp>
        <p:nvSpPr>
          <p:cNvPr id="35" name="TextBox 34">
            <a:extLst>
              <a:ext uri="{FF2B5EF4-FFF2-40B4-BE49-F238E27FC236}">
                <a16:creationId xmlns:a16="http://schemas.microsoft.com/office/drawing/2014/main" id="{D99B52C5-D0A7-5772-3770-85B90239E17C}"/>
              </a:ext>
            </a:extLst>
          </p:cNvPr>
          <p:cNvSpPr txBox="1"/>
          <p:nvPr/>
        </p:nvSpPr>
        <p:spPr>
          <a:xfrm>
            <a:off x="6924675" y="3809911"/>
            <a:ext cx="5267325" cy="1697068"/>
          </a:xfrm>
          <a:prstGeom prst="rect">
            <a:avLst/>
          </a:prstGeom>
          <a:noFill/>
        </p:spPr>
        <p:txBody>
          <a:bodyPr wrap="square">
            <a:spAutoFit/>
          </a:bodyPr>
          <a:lstStyle/>
          <a:p>
            <a:pPr algn="ctr">
              <a:lnSpc>
                <a:spcPct val="150000"/>
              </a:lnSpc>
            </a:pPr>
            <a:r>
              <a:rPr lang="en-US" sz="2400" b="1" dirty="0">
                <a:solidFill>
                  <a:srgbClr val="FF0000"/>
                </a:solidFill>
                <a:latin typeface="Calibri" panose="020F0502020204030204" pitchFamily="34" charset="0"/>
                <a:cs typeface="Calibri" panose="020F0502020204030204" pitchFamily="34" charset="0"/>
              </a:rPr>
              <a:t>b) </a:t>
            </a:r>
            <a:r>
              <a:rPr lang="vi-VN" sz="2400" b="1" dirty="0">
                <a:solidFill>
                  <a:srgbClr val="FF0000"/>
                </a:solidFill>
                <a:latin typeface="Calibri" panose="020F0502020204030204" pitchFamily="34" charset="0"/>
                <a:cs typeface="Calibri" panose="020F0502020204030204" pitchFamily="34" charset="0"/>
              </a:rPr>
              <a:t>Giá tiền 1 bắp ngô ở đầu vụ nhiều hơn giá tiền 1 bắp ngô ở giữa vụ là</a:t>
            </a:r>
            <a:r>
              <a:rPr lang="en-US" sz="2400" b="1" dirty="0">
                <a:solidFill>
                  <a:srgbClr val="FF0000"/>
                </a:solidFill>
                <a:latin typeface="Calibri" panose="020F0502020204030204" pitchFamily="34" charset="0"/>
                <a:cs typeface="Calibri" panose="020F0502020204030204" pitchFamily="34" charset="0"/>
              </a:rPr>
              <a:t>: </a:t>
            </a:r>
          </a:p>
          <a:p>
            <a:pPr algn="ctr">
              <a:lnSpc>
                <a:spcPct val="150000"/>
              </a:lnSpc>
            </a:pPr>
            <a:r>
              <a:rPr lang="vi-VN" sz="2400" b="1" dirty="0">
                <a:solidFill>
                  <a:srgbClr val="FF0000"/>
                </a:solidFill>
                <a:latin typeface="Calibri" panose="020F0502020204030204" pitchFamily="34" charset="0"/>
                <a:cs typeface="Calibri" panose="020F0502020204030204" pitchFamily="34" charset="0"/>
              </a:rPr>
              <a:t> 5 000 đồng – 2 500 đồng = 2 500 đồng.</a:t>
            </a:r>
          </a:p>
        </p:txBody>
      </p:sp>
      <p:sp>
        <p:nvSpPr>
          <p:cNvPr id="36" name="TextBox 35">
            <a:extLst>
              <a:ext uri="{FF2B5EF4-FFF2-40B4-BE49-F238E27FC236}">
                <a16:creationId xmlns:a16="http://schemas.microsoft.com/office/drawing/2014/main" id="{6CE9F498-AB9B-7E8B-E99D-530494CB09C5}"/>
              </a:ext>
            </a:extLst>
          </p:cNvPr>
          <p:cNvSpPr txBox="1"/>
          <p:nvPr/>
        </p:nvSpPr>
        <p:spPr>
          <a:xfrm>
            <a:off x="7677150" y="5333911"/>
            <a:ext cx="4619625" cy="1143070"/>
          </a:xfrm>
          <a:prstGeom prst="rect">
            <a:avLst/>
          </a:prstGeom>
          <a:noFill/>
        </p:spPr>
        <p:txBody>
          <a:bodyPr wrap="square">
            <a:spAutoFit/>
          </a:bodyPr>
          <a:lstStyle/>
          <a:p>
            <a:pPr algn="ctr">
              <a:lnSpc>
                <a:spcPct val="150000"/>
              </a:lnSpc>
            </a:pPr>
            <a:r>
              <a:rPr lang="en-US" sz="2400" b="1" dirty="0" err="1">
                <a:solidFill>
                  <a:srgbClr val="FF0000"/>
                </a:solidFill>
                <a:latin typeface="Calibri" panose="020F0502020204030204" pitchFamily="34" charset="0"/>
                <a:cs typeface="Calibri" panose="020F0502020204030204" pitchFamily="34" charset="0"/>
              </a:rPr>
              <a:t>Đáp</a:t>
            </a:r>
            <a:r>
              <a:rPr lang="en-US" sz="2400" b="1" dirty="0">
                <a:solidFill>
                  <a:srgbClr val="FF0000"/>
                </a:solidFill>
                <a:latin typeface="Calibri" panose="020F0502020204030204" pitchFamily="34" charset="0"/>
                <a:cs typeface="Calibri" panose="020F0502020204030204" pitchFamily="34" charset="0"/>
              </a:rPr>
              <a:t> </a:t>
            </a:r>
            <a:r>
              <a:rPr lang="en-US" sz="2400" b="1" dirty="0" err="1">
                <a:solidFill>
                  <a:srgbClr val="FF0000"/>
                </a:solidFill>
                <a:latin typeface="Calibri" panose="020F0502020204030204" pitchFamily="34" charset="0"/>
                <a:cs typeface="Calibri" panose="020F0502020204030204" pitchFamily="34" charset="0"/>
              </a:rPr>
              <a:t>số</a:t>
            </a:r>
            <a:r>
              <a:rPr lang="en-US" sz="2400" b="1" dirty="0">
                <a:solidFill>
                  <a:srgbClr val="FF0000"/>
                </a:solidFill>
                <a:latin typeface="Calibri" panose="020F0502020204030204" pitchFamily="34" charset="0"/>
                <a:cs typeface="Calibri" panose="020F0502020204030204" pitchFamily="34" charset="0"/>
              </a:rPr>
              <a:t> : a) 2500 </a:t>
            </a:r>
            <a:r>
              <a:rPr lang="en-US" sz="2400" b="1" dirty="0" err="1">
                <a:solidFill>
                  <a:srgbClr val="FF0000"/>
                </a:solidFill>
                <a:latin typeface="Calibri" panose="020F0502020204030204" pitchFamily="34" charset="0"/>
                <a:cs typeface="Calibri" panose="020F0502020204030204" pitchFamily="34" charset="0"/>
              </a:rPr>
              <a:t>đồng</a:t>
            </a:r>
            <a:endParaRPr lang="en-US" sz="2400" b="1" dirty="0">
              <a:solidFill>
                <a:srgbClr val="FF0000"/>
              </a:solidFill>
              <a:latin typeface="Calibri" panose="020F0502020204030204" pitchFamily="34" charset="0"/>
              <a:cs typeface="Calibri" panose="020F0502020204030204" pitchFamily="34" charset="0"/>
            </a:endParaRPr>
          </a:p>
          <a:p>
            <a:pPr algn="ctr">
              <a:lnSpc>
                <a:spcPct val="150000"/>
              </a:lnSpc>
            </a:pPr>
            <a:r>
              <a:rPr lang="en-US" sz="2400" b="1" dirty="0">
                <a:solidFill>
                  <a:srgbClr val="FF0000"/>
                </a:solidFill>
                <a:latin typeface="Calibri" panose="020F0502020204030204" pitchFamily="34" charset="0"/>
                <a:cs typeface="Calibri" panose="020F0502020204030204" pitchFamily="34" charset="0"/>
              </a:rPr>
              <a:t>               b) 2500 </a:t>
            </a:r>
            <a:r>
              <a:rPr lang="en-US" sz="2400" b="1" dirty="0" err="1">
                <a:solidFill>
                  <a:srgbClr val="FF0000"/>
                </a:solidFill>
                <a:latin typeface="Calibri" panose="020F0502020204030204" pitchFamily="34" charset="0"/>
                <a:cs typeface="Calibri" panose="020F0502020204030204" pitchFamily="34" charset="0"/>
              </a:rPr>
              <a:t>đồng</a:t>
            </a:r>
            <a:r>
              <a:rPr lang="en-US" sz="2400" b="1" dirty="0">
                <a:solidFill>
                  <a:srgbClr val="FF0000"/>
                </a:solidFill>
                <a:latin typeface="Calibri" panose="020F0502020204030204" pitchFamily="34" charset="0"/>
                <a:cs typeface="Calibri" panose="020F0502020204030204" pitchFamily="34" charset="0"/>
              </a:rPr>
              <a:t> </a:t>
            </a:r>
          </a:p>
        </p:txBody>
      </p:sp>
    </p:spTree>
    <p:extLst>
      <p:ext uri="{BB962C8B-B14F-4D97-AF65-F5344CB8AC3E}">
        <p14:creationId xmlns:p14="http://schemas.microsoft.com/office/powerpoint/2010/main" val="2488757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down)">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down)">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ipe(down)">
                                      <p:cBhvr>
                                        <p:cTn id="32" dur="500"/>
                                        <p:tgtEl>
                                          <p:spTgt spid="15"/>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wipe(down)">
                                      <p:cBhvr>
                                        <p:cTn id="42" dur="500"/>
                                        <p:tgtEl>
                                          <p:spTgt spid="16"/>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nodeType="clickEffect">
                                  <p:stCondLst>
                                    <p:cond delay="0"/>
                                  </p:stCondLst>
                                  <p:childTnLst>
                                    <p:set>
                                      <p:cBhvr>
                                        <p:cTn id="46" dur="1" fill="hold">
                                          <p:stCondLst>
                                            <p:cond delay="0"/>
                                          </p:stCondLst>
                                        </p:cTn>
                                        <p:tgtEl>
                                          <p:spTgt spid="31"/>
                                        </p:tgtEl>
                                        <p:attrNameLst>
                                          <p:attrName>style.visibility</p:attrName>
                                        </p:attrNameLst>
                                      </p:cBhvr>
                                      <p:to>
                                        <p:strVal val="visible"/>
                                      </p:to>
                                    </p:set>
                                    <p:animEffect transition="in" filter="wipe(down)">
                                      <p:cBhvr>
                                        <p:cTn id="47" dur="500"/>
                                        <p:tgtEl>
                                          <p:spTgt spid="31"/>
                                        </p:tgtEl>
                                      </p:cBhvr>
                                    </p:animEffect>
                                  </p:childTnLst>
                                </p:cTn>
                              </p:par>
                              <p:par>
                                <p:cTn id="48" presetID="22" presetClass="entr" presetSubtype="4" fill="hold" nodeType="withEffect">
                                  <p:stCondLst>
                                    <p:cond delay="0"/>
                                  </p:stCondLst>
                                  <p:childTnLst>
                                    <p:set>
                                      <p:cBhvr>
                                        <p:cTn id="49" dur="1" fill="hold">
                                          <p:stCondLst>
                                            <p:cond delay="0"/>
                                          </p:stCondLst>
                                        </p:cTn>
                                        <p:tgtEl>
                                          <p:spTgt spid="32"/>
                                        </p:tgtEl>
                                        <p:attrNameLst>
                                          <p:attrName>style.visibility</p:attrName>
                                        </p:attrNameLst>
                                      </p:cBhvr>
                                      <p:to>
                                        <p:strVal val="visible"/>
                                      </p:to>
                                    </p:set>
                                    <p:animEffect transition="in" filter="wipe(down)">
                                      <p:cBhvr>
                                        <p:cTn id="50" dur="500"/>
                                        <p:tgtEl>
                                          <p:spTgt spid="32"/>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4" fill="hold" grpId="0" nodeType="clickEffect">
                                  <p:stCondLst>
                                    <p:cond delay="0"/>
                                  </p:stCondLst>
                                  <p:childTnLst>
                                    <p:set>
                                      <p:cBhvr>
                                        <p:cTn id="54" dur="1" fill="hold">
                                          <p:stCondLst>
                                            <p:cond delay="0"/>
                                          </p:stCondLst>
                                        </p:cTn>
                                        <p:tgtEl>
                                          <p:spTgt spid="34">
                                            <p:txEl>
                                              <p:pRg st="0" end="0"/>
                                            </p:txEl>
                                          </p:spTgt>
                                        </p:tgtEl>
                                        <p:attrNameLst>
                                          <p:attrName>style.visibility</p:attrName>
                                        </p:attrNameLst>
                                      </p:cBhvr>
                                      <p:to>
                                        <p:strVal val="visible"/>
                                      </p:to>
                                    </p:set>
                                    <p:animEffect transition="in" filter="wipe(down)">
                                      <p:cBhvr>
                                        <p:cTn id="55" dur="500"/>
                                        <p:tgtEl>
                                          <p:spTgt spid="34">
                                            <p:txEl>
                                              <p:pRg st="0" end="0"/>
                                            </p:txEl>
                                          </p:spTgt>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4" fill="hold" grpId="0" nodeType="clickEffect">
                                  <p:stCondLst>
                                    <p:cond delay="0"/>
                                  </p:stCondLst>
                                  <p:childTnLst>
                                    <p:set>
                                      <p:cBhvr>
                                        <p:cTn id="59" dur="1" fill="hold">
                                          <p:stCondLst>
                                            <p:cond delay="0"/>
                                          </p:stCondLst>
                                        </p:cTn>
                                        <p:tgtEl>
                                          <p:spTgt spid="34">
                                            <p:txEl>
                                              <p:pRg st="1" end="1"/>
                                            </p:txEl>
                                          </p:spTgt>
                                        </p:tgtEl>
                                        <p:attrNameLst>
                                          <p:attrName>style.visibility</p:attrName>
                                        </p:attrNameLst>
                                      </p:cBhvr>
                                      <p:to>
                                        <p:strVal val="visible"/>
                                      </p:to>
                                    </p:set>
                                    <p:animEffect transition="in" filter="wipe(down)">
                                      <p:cBhvr>
                                        <p:cTn id="60" dur="500"/>
                                        <p:tgtEl>
                                          <p:spTgt spid="34">
                                            <p:txEl>
                                              <p:pRg st="1" end="1"/>
                                            </p:txEl>
                                          </p:spTgt>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4" fill="hold" grpId="0" nodeType="clickEffect">
                                  <p:stCondLst>
                                    <p:cond delay="0"/>
                                  </p:stCondLst>
                                  <p:childTnLst>
                                    <p:set>
                                      <p:cBhvr>
                                        <p:cTn id="64" dur="1" fill="hold">
                                          <p:stCondLst>
                                            <p:cond delay="0"/>
                                          </p:stCondLst>
                                        </p:cTn>
                                        <p:tgtEl>
                                          <p:spTgt spid="35">
                                            <p:txEl>
                                              <p:pRg st="0" end="0"/>
                                            </p:txEl>
                                          </p:spTgt>
                                        </p:tgtEl>
                                        <p:attrNameLst>
                                          <p:attrName>style.visibility</p:attrName>
                                        </p:attrNameLst>
                                      </p:cBhvr>
                                      <p:to>
                                        <p:strVal val="visible"/>
                                      </p:to>
                                    </p:set>
                                    <p:animEffect transition="in" filter="wipe(down)">
                                      <p:cBhvr>
                                        <p:cTn id="65" dur="500"/>
                                        <p:tgtEl>
                                          <p:spTgt spid="35">
                                            <p:txEl>
                                              <p:pRg st="0" end="0"/>
                                            </p:txEl>
                                          </p:spTgt>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4" fill="hold" grpId="0" nodeType="clickEffect">
                                  <p:stCondLst>
                                    <p:cond delay="0"/>
                                  </p:stCondLst>
                                  <p:childTnLst>
                                    <p:set>
                                      <p:cBhvr>
                                        <p:cTn id="69" dur="1" fill="hold">
                                          <p:stCondLst>
                                            <p:cond delay="0"/>
                                          </p:stCondLst>
                                        </p:cTn>
                                        <p:tgtEl>
                                          <p:spTgt spid="35">
                                            <p:txEl>
                                              <p:pRg st="1" end="1"/>
                                            </p:txEl>
                                          </p:spTgt>
                                        </p:tgtEl>
                                        <p:attrNameLst>
                                          <p:attrName>style.visibility</p:attrName>
                                        </p:attrNameLst>
                                      </p:cBhvr>
                                      <p:to>
                                        <p:strVal val="visible"/>
                                      </p:to>
                                    </p:set>
                                    <p:animEffect transition="in" filter="wipe(down)">
                                      <p:cBhvr>
                                        <p:cTn id="70" dur="500"/>
                                        <p:tgtEl>
                                          <p:spTgt spid="35">
                                            <p:txEl>
                                              <p:pRg st="1" end="1"/>
                                            </p:txEl>
                                          </p:spTgt>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4" fill="hold" grpId="0" nodeType="clickEffect">
                                  <p:stCondLst>
                                    <p:cond delay="0"/>
                                  </p:stCondLst>
                                  <p:childTnLst>
                                    <p:set>
                                      <p:cBhvr>
                                        <p:cTn id="74" dur="1" fill="hold">
                                          <p:stCondLst>
                                            <p:cond delay="0"/>
                                          </p:stCondLst>
                                        </p:cTn>
                                        <p:tgtEl>
                                          <p:spTgt spid="36">
                                            <p:txEl>
                                              <p:pRg st="0" end="0"/>
                                            </p:txEl>
                                          </p:spTgt>
                                        </p:tgtEl>
                                        <p:attrNameLst>
                                          <p:attrName>style.visibility</p:attrName>
                                        </p:attrNameLst>
                                      </p:cBhvr>
                                      <p:to>
                                        <p:strVal val="visible"/>
                                      </p:to>
                                    </p:set>
                                    <p:animEffect transition="in" filter="wipe(down)">
                                      <p:cBhvr>
                                        <p:cTn id="75" dur="500"/>
                                        <p:tgtEl>
                                          <p:spTgt spid="36">
                                            <p:txEl>
                                              <p:pRg st="0" end="0"/>
                                            </p:txEl>
                                          </p:spTgt>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4" fill="hold" grpId="0" nodeType="clickEffect">
                                  <p:stCondLst>
                                    <p:cond delay="0"/>
                                  </p:stCondLst>
                                  <p:childTnLst>
                                    <p:set>
                                      <p:cBhvr>
                                        <p:cTn id="79" dur="1" fill="hold">
                                          <p:stCondLst>
                                            <p:cond delay="0"/>
                                          </p:stCondLst>
                                        </p:cTn>
                                        <p:tgtEl>
                                          <p:spTgt spid="36">
                                            <p:txEl>
                                              <p:pRg st="1" end="1"/>
                                            </p:txEl>
                                          </p:spTgt>
                                        </p:tgtEl>
                                        <p:attrNameLst>
                                          <p:attrName>style.visibility</p:attrName>
                                        </p:attrNameLst>
                                      </p:cBhvr>
                                      <p:to>
                                        <p:strVal val="visible"/>
                                      </p:to>
                                    </p:set>
                                    <p:animEffect transition="in" filter="wipe(down)">
                                      <p:cBhvr>
                                        <p:cTn id="80" dur="500"/>
                                        <p:tgtEl>
                                          <p:spTgt spid="3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5" grpId="0" animBg="1"/>
      <p:bldP spid="34" grpId="0" build="p"/>
      <p:bldP spid="35" grpId="0" build="p"/>
      <p:bldP spid="36" grpId="0" build="p"/>
    </p:bldLst>
  </p:timing>
</p:sld>
</file>

<file path=ppt/theme/theme1.xml><?xml version="1.0" encoding="utf-8"?>
<a:theme xmlns:a="http://schemas.openxmlformats.org/drawingml/2006/main" name="FLOWERS 16X9">
  <a:themeElements>
    <a:clrScheme name="Flowers">
      <a:dk1>
        <a:srgbClr val="1D5253"/>
      </a:dk1>
      <a:lt1>
        <a:sysClr val="window" lastClr="FFFFFF"/>
      </a:lt1>
      <a:dk2>
        <a:srgbClr val="000000"/>
      </a:dk2>
      <a:lt2>
        <a:srgbClr val="F1FAFA"/>
      </a:lt2>
      <a:accent1>
        <a:srgbClr val="8B4A90"/>
      </a:accent1>
      <a:accent2>
        <a:srgbClr val="349294"/>
      </a:accent2>
      <a:accent3>
        <a:srgbClr val="A5A5A5"/>
      </a:accent3>
      <a:accent4>
        <a:srgbClr val="477BB9"/>
      </a:accent4>
      <a:accent5>
        <a:srgbClr val="BA4471"/>
      </a:accent5>
      <a:accent6>
        <a:srgbClr val="8160BC"/>
      </a:accent6>
      <a:hlink>
        <a:srgbClr val="8B4A90"/>
      </a:hlink>
      <a:folHlink>
        <a:srgbClr val="808080"/>
      </a:folHlink>
    </a:clrScheme>
    <a:fontScheme name="1 Tùy chỉnh">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English Language Grammar Rules by Slidesgo">
  <a:themeElements>
    <a:clrScheme name="Simple Light">
      <a:dk1>
        <a:srgbClr val="000000"/>
      </a:dk1>
      <a:lt1>
        <a:srgbClr val="C2F2FF"/>
      </a:lt1>
      <a:dk2>
        <a:srgbClr val="485058"/>
      </a:dk2>
      <a:lt2>
        <a:srgbClr val="EEEEEE"/>
      </a:lt2>
      <a:accent1>
        <a:srgbClr val="FFFFFF"/>
      </a:accent1>
      <a:accent2>
        <a:srgbClr val="FFBF4A"/>
      </a:accent2>
      <a:accent3>
        <a:srgbClr val="FB6A2E"/>
      </a:accent3>
      <a:accent4>
        <a:srgbClr val="DD3947"/>
      </a:accent4>
      <a:accent5>
        <a:srgbClr val="2AA1B3"/>
      </a:accent5>
      <a:accent6>
        <a:srgbClr val="FB8897"/>
      </a:accent6>
      <a:hlink>
        <a:srgbClr val="485058"/>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85</TotalTime>
  <Words>682</Words>
  <Application>Microsoft Office PowerPoint</Application>
  <PresentationFormat>Widescreen</PresentationFormat>
  <Paragraphs>101</Paragraphs>
  <Slides>14</Slides>
  <Notes>10</Notes>
  <HiddenSlides>0</HiddenSlides>
  <MMClips>4</MMClips>
  <ScaleCrop>false</ScaleCrop>
  <HeadingPairs>
    <vt:vector size="6" baseType="variant">
      <vt:variant>
        <vt:lpstr>Fonts Used</vt:lpstr>
      </vt:variant>
      <vt:variant>
        <vt:i4>6</vt:i4>
      </vt:variant>
      <vt:variant>
        <vt:lpstr>Theme</vt:lpstr>
      </vt:variant>
      <vt:variant>
        <vt:i4>4</vt:i4>
      </vt:variant>
      <vt:variant>
        <vt:lpstr>Slide Titles</vt:lpstr>
      </vt:variant>
      <vt:variant>
        <vt:i4>14</vt:i4>
      </vt:variant>
    </vt:vector>
  </HeadingPairs>
  <TitlesOfParts>
    <vt:vector size="24" baseType="lpstr">
      <vt:lpstr>Gochi Hand</vt:lpstr>
      <vt:lpstr>Arial</vt:lpstr>
      <vt:lpstr>Calibri</vt:lpstr>
      <vt:lpstr>Patrick Hand</vt:lpstr>
      <vt:lpstr>Patrick Hand SC</vt:lpstr>
      <vt:lpstr>Times New Roman</vt:lpstr>
      <vt:lpstr>FLOWERS 16X9</vt:lpstr>
      <vt:lpstr>Office 主题​​</vt:lpstr>
      <vt:lpstr>English Language Grammar Rules by Slidesgo</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Thao Tran</dc:creator>
  <cp:lastModifiedBy>Thao Tran</cp:lastModifiedBy>
  <cp:revision>19</cp:revision>
  <dcterms:created xsi:type="dcterms:W3CDTF">2023-02-05T07:18:54Z</dcterms:created>
  <dcterms:modified xsi:type="dcterms:W3CDTF">2026-03-01T08:37:56Z</dcterms:modified>
</cp:coreProperties>
</file>