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5.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6.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7.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62" r:id="rId2"/>
    <p:sldMasterId id="2147483771" r:id="rId3"/>
    <p:sldMasterId id="2147483780" r:id="rId4"/>
    <p:sldMasterId id="2147483793" r:id="rId5"/>
    <p:sldMasterId id="2147483805" r:id="rId6"/>
    <p:sldMasterId id="2147483817" r:id="rId7"/>
  </p:sldMasterIdLst>
  <p:notesMasterIdLst>
    <p:notesMasterId r:id="rId34"/>
  </p:notesMasterIdLst>
  <p:sldIdLst>
    <p:sldId id="286" r:id="rId8"/>
    <p:sldId id="257" r:id="rId9"/>
    <p:sldId id="258" r:id="rId10"/>
    <p:sldId id="315" r:id="rId11"/>
    <p:sldId id="3854" r:id="rId12"/>
    <p:sldId id="259" r:id="rId13"/>
    <p:sldId id="298" r:id="rId14"/>
    <p:sldId id="260" r:id="rId15"/>
    <p:sldId id="285" r:id="rId16"/>
    <p:sldId id="256" r:id="rId17"/>
    <p:sldId id="263" r:id="rId18"/>
    <p:sldId id="265" r:id="rId19"/>
    <p:sldId id="3858" r:id="rId20"/>
    <p:sldId id="3853" r:id="rId21"/>
    <p:sldId id="284" r:id="rId22"/>
    <p:sldId id="277" r:id="rId23"/>
    <p:sldId id="276" r:id="rId24"/>
    <p:sldId id="3848" r:id="rId25"/>
    <p:sldId id="3850" r:id="rId26"/>
    <p:sldId id="3851" r:id="rId27"/>
    <p:sldId id="3857" r:id="rId28"/>
    <p:sldId id="3855" r:id="rId29"/>
    <p:sldId id="264" r:id="rId30"/>
    <p:sldId id="3856" r:id="rId31"/>
    <p:sldId id="295" r:id="rId32"/>
    <p:sldId id="340"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FF"/>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38" autoAdjust="0"/>
    <p:restoredTop sz="92616" autoAdjust="0"/>
  </p:normalViewPr>
  <p:slideViewPr>
    <p:cSldViewPr snapToGrid="0">
      <p:cViewPr varScale="1">
        <p:scale>
          <a:sx n="52" d="100"/>
          <a:sy n="52" d="100"/>
        </p:scale>
        <p:origin x="1236" y="64"/>
      </p:cViewPr>
      <p:guideLst/>
    </p:cSldViewPr>
  </p:slideViewPr>
  <p:notesTextViewPr>
    <p:cViewPr>
      <p:scale>
        <a:sx n="1" d="1"/>
        <a:sy n="1" d="1"/>
      </p:scale>
      <p:origin x="0" y="0"/>
    </p:cViewPr>
  </p:notesTextViewPr>
  <p:sorterViewPr>
    <p:cViewPr>
      <p:scale>
        <a:sx n="50" d="100"/>
        <a:sy n="5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E91773-DEA5-461C-99B0-13A4383FFAE4}" type="datetimeFigureOut">
              <a:rPr lang="en-US" smtClean="0"/>
              <a:t>3/1/2026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D3199A-1DA4-4F34-972E-E87FD3BFB60A}" type="slidenum">
              <a:rPr lang="en-US" smtClean="0"/>
              <a:t>‹#›</a:t>
            </a:fld>
            <a:endParaRPr lang="en-US"/>
          </a:p>
        </p:txBody>
      </p:sp>
    </p:spTree>
    <p:extLst>
      <p:ext uri="{BB962C8B-B14F-4D97-AF65-F5344CB8AC3E}">
        <p14:creationId xmlns:p14="http://schemas.microsoft.com/office/powerpoint/2010/main" val="8879843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CLICK CHUỘT VÀO PHÂN BÓN, BÌNH TƯỚI, HẠT GIỐNG ĐỂ XUẤT HIỆN CÂU HỎI</a:t>
            </a:r>
          </a:p>
          <a:p>
            <a:r>
              <a:rPr lang="en-US" dirty="0"/>
              <a:t>SAU KHI HOÀN THÀNH, GV CLICK CHUỘT VÀO MŨI TÊN KẾT THÚC</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7BBC56E-7509-4BD1-AAE1-7BFB5A0931E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58197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endParaRPr lang="en-US" dirty="0"/>
          </a:p>
        </p:txBody>
      </p:sp>
      <p:sp>
        <p:nvSpPr>
          <p:cNvPr id="4" name="Chỗ dành sẵn cho Số hiệu Bản chiếu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27E5F2A-A258-4175-8811-01C322EEF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60252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76C856-3D15-442F-A18D-55D8BA878C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58643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SAU KHI TRẢ LỜI XONG, GV CLICK CHUỘT VÀO TÚI HẠT GIỐNG ĐỂ QUAY TRỞ VỀ</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7BBC56E-7509-4BD1-AAE1-7BFB5A0931E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9246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SAU KHI TRẢ LỜI XONG, GV CLICK CHUỘT VÀO BÌNH TƯỚI ĐỂ QUAY TRỞ VỀ</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7BBC56E-7509-4BD1-AAE1-7BFB5A0931E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457571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SAU KHI TRẢ LỜI XONG, GV CLICK CHUỘT VÀO TÚI PHÂN BÓN ĐỂ QUAY TRỞ VỀ</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7BBC56E-7509-4BD1-AAE1-7BFB5A0931E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70588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5"/>
        <p:cNvGrpSpPr/>
        <p:nvPr/>
      </p:nvGrpSpPr>
      <p:grpSpPr>
        <a:xfrm>
          <a:off x="0" y="0"/>
          <a:ext cx="0" cy="0"/>
          <a:chOff x="0" y="0"/>
          <a:chExt cx="0" cy="0"/>
        </a:xfrm>
      </p:grpSpPr>
      <p:sp>
        <p:nvSpPr>
          <p:cNvPr id="706" name="Google Shape;706;g6018115d82_1_18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7" name="Google Shape;707;g6018115d82_1_18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a:xfrm>
            <a:off x="381000" y="685800"/>
            <a:ext cx="6096000" cy="3429000"/>
          </a:xfrm>
        </p:spPr>
      </p:sp>
      <p:sp>
        <p:nvSpPr>
          <p:cNvPr id="3" name="Chỗ dành sẵn cho Ghi chú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145738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a:xfrm>
            <a:off x="381000" y="685800"/>
            <a:ext cx="6096000" cy="3429000"/>
          </a:xfrm>
        </p:spPr>
      </p:sp>
      <p:sp>
        <p:nvSpPr>
          <p:cNvPr id="3" name="Chỗ dành sẵn cho Ghi chú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365532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endParaRPr lang="en-US" dirty="0"/>
          </a:p>
        </p:txBody>
      </p:sp>
      <p:sp>
        <p:nvSpPr>
          <p:cNvPr id="4" name="Chỗ dành sẵn cho Số hiệu Bản chiếu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27E5F2A-A258-4175-8811-01C322EEF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963349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endParaRPr lang="en-US" dirty="0"/>
          </a:p>
        </p:txBody>
      </p:sp>
      <p:sp>
        <p:nvSpPr>
          <p:cNvPr id="4" name="Chỗ dành sẵn cho Số hiệu Bản chiếu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27E5F2A-A258-4175-8811-01C322EEFE8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63107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hyperlink" Target="https://www.flaticon.com/home" TargetMode="External"/><Relationship Id="rId2" Type="http://schemas.openxmlformats.org/officeDocument/2006/relationships/hyperlink" Target="https://slidesgo.com/" TargetMode="External"/><Relationship Id="rId1" Type="http://schemas.openxmlformats.org/officeDocument/2006/relationships/slideMaster" Target="../slideMasters/slideMaster2.xml"/><Relationship Id="rId5" Type="http://schemas.openxmlformats.org/officeDocument/2006/relationships/hyperlink" Target="https://stories.freepik.com/" TargetMode="External"/><Relationship Id="rId4" Type="http://schemas.openxmlformats.org/officeDocument/2006/relationships/hyperlink" Target="https://www.freepik.com/home" TargetMode="Externa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ED4F5E-5352-B7DD-0E82-635C3AEAD5A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vi-VN"/>
          </a:p>
        </p:txBody>
      </p:sp>
      <p:sp>
        <p:nvSpPr>
          <p:cNvPr id="3" name="Subtitle 2">
            <a:extLst>
              <a:ext uri="{FF2B5EF4-FFF2-40B4-BE49-F238E27FC236}">
                <a16:creationId xmlns:a16="http://schemas.microsoft.com/office/drawing/2014/main" id="{F9D44BAC-C9C7-80BF-6B7D-A32DDE2DCE55}"/>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vi-VN"/>
          </a:p>
        </p:txBody>
      </p:sp>
      <p:sp>
        <p:nvSpPr>
          <p:cNvPr id="4" name="Date Placeholder 3">
            <a:extLst>
              <a:ext uri="{FF2B5EF4-FFF2-40B4-BE49-F238E27FC236}">
                <a16:creationId xmlns:a16="http://schemas.microsoft.com/office/drawing/2014/main" id="{E5492BEE-83FA-1A35-D2E2-785C18FD317C}"/>
              </a:ext>
            </a:extLst>
          </p:cNvPr>
          <p:cNvSpPr>
            <a:spLocks noGrp="1"/>
          </p:cNvSpPr>
          <p:nvPr>
            <p:ph type="dt" sz="half" idx="10"/>
          </p:nvPr>
        </p:nvSpPr>
        <p:spPr>
          <a:xfrm>
            <a:off x="838200" y="6356350"/>
            <a:ext cx="2743200" cy="365125"/>
          </a:xfrm>
          <a:prstGeom prst="rect">
            <a:avLst/>
          </a:prstGeom>
        </p:spPr>
        <p:txBody>
          <a:bodyPr/>
          <a:lstStyle/>
          <a:p>
            <a:fld id="{A38326D8-5E50-4C5A-92F6-7F842E5955EE}" type="datetimeFigureOut">
              <a:rPr lang="vi-VN" smtClean="0"/>
              <a:t>01/03/2026</a:t>
            </a:fld>
            <a:endParaRPr lang="vi-VN"/>
          </a:p>
        </p:txBody>
      </p:sp>
      <p:sp>
        <p:nvSpPr>
          <p:cNvPr id="5" name="Footer Placeholder 4">
            <a:extLst>
              <a:ext uri="{FF2B5EF4-FFF2-40B4-BE49-F238E27FC236}">
                <a16:creationId xmlns:a16="http://schemas.microsoft.com/office/drawing/2014/main" id="{62D70309-EB28-ED4C-6C48-0AA96203C28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Slide Number Placeholder 5">
            <a:extLst>
              <a:ext uri="{FF2B5EF4-FFF2-40B4-BE49-F238E27FC236}">
                <a16:creationId xmlns:a16="http://schemas.microsoft.com/office/drawing/2014/main" id="{0BA2AEBA-53A6-75B9-CA3C-176654C41ADA}"/>
              </a:ext>
            </a:extLst>
          </p:cNvPr>
          <p:cNvSpPr>
            <a:spLocks noGrp="1"/>
          </p:cNvSpPr>
          <p:nvPr>
            <p:ph type="sldNum" sz="quarter" idx="12"/>
          </p:nvPr>
        </p:nvSpPr>
        <p:spPr>
          <a:xfrm>
            <a:off x="8610600" y="6356350"/>
            <a:ext cx="2743200" cy="365125"/>
          </a:xfrm>
          <a:prstGeom prst="rect">
            <a:avLst/>
          </a:prstGeom>
        </p:spPr>
        <p:txBody>
          <a:bodyPr/>
          <a:lstStyle/>
          <a:p>
            <a:fld id="{FE43FFFF-E037-47A6-B4F2-FA4E18869DAF}" type="slidenum">
              <a:rPr lang="vi-VN" smtClean="0"/>
              <a:t>‹#›</a:t>
            </a:fld>
            <a:endParaRPr lang="vi-VN"/>
          </a:p>
        </p:txBody>
      </p:sp>
    </p:spTree>
    <p:extLst>
      <p:ext uri="{BB962C8B-B14F-4D97-AF65-F5344CB8AC3E}">
        <p14:creationId xmlns:p14="http://schemas.microsoft.com/office/powerpoint/2010/main" val="2129894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7D2C6-7067-F4EC-0F52-2A5BD2F2E79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E5DA9B19-B590-70AE-AAC1-8130A85410DE}"/>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5F229ABA-5A45-1098-2576-B4B406D62058}"/>
              </a:ext>
            </a:extLst>
          </p:cNvPr>
          <p:cNvSpPr>
            <a:spLocks noGrp="1"/>
          </p:cNvSpPr>
          <p:nvPr>
            <p:ph type="dt" sz="half" idx="10"/>
          </p:nvPr>
        </p:nvSpPr>
        <p:spPr>
          <a:xfrm>
            <a:off x="838200" y="6356350"/>
            <a:ext cx="2743200" cy="365125"/>
          </a:xfrm>
          <a:prstGeom prst="rect">
            <a:avLst/>
          </a:prstGeom>
        </p:spPr>
        <p:txBody>
          <a:bodyPr/>
          <a:lstStyle/>
          <a:p>
            <a:fld id="{A38326D8-5E50-4C5A-92F6-7F842E5955EE}" type="datetimeFigureOut">
              <a:rPr lang="vi-VN" smtClean="0"/>
              <a:t>01/03/2026</a:t>
            </a:fld>
            <a:endParaRPr lang="vi-VN"/>
          </a:p>
        </p:txBody>
      </p:sp>
      <p:sp>
        <p:nvSpPr>
          <p:cNvPr id="5" name="Footer Placeholder 4">
            <a:extLst>
              <a:ext uri="{FF2B5EF4-FFF2-40B4-BE49-F238E27FC236}">
                <a16:creationId xmlns:a16="http://schemas.microsoft.com/office/drawing/2014/main" id="{065C0951-2D55-7D90-497E-2EA6F37F119E}"/>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Slide Number Placeholder 5">
            <a:extLst>
              <a:ext uri="{FF2B5EF4-FFF2-40B4-BE49-F238E27FC236}">
                <a16:creationId xmlns:a16="http://schemas.microsoft.com/office/drawing/2014/main" id="{B12ED146-7BB2-4EDC-A15B-75324DB21AA8}"/>
              </a:ext>
            </a:extLst>
          </p:cNvPr>
          <p:cNvSpPr>
            <a:spLocks noGrp="1"/>
          </p:cNvSpPr>
          <p:nvPr>
            <p:ph type="sldNum" sz="quarter" idx="12"/>
          </p:nvPr>
        </p:nvSpPr>
        <p:spPr>
          <a:xfrm>
            <a:off x="8610600" y="6356350"/>
            <a:ext cx="2743200" cy="365125"/>
          </a:xfrm>
          <a:prstGeom prst="rect">
            <a:avLst/>
          </a:prstGeom>
        </p:spPr>
        <p:txBody>
          <a:bodyPr/>
          <a:lstStyle/>
          <a:p>
            <a:fld id="{FE43FFFF-E037-47A6-B4F2-FA4E18869DAF}" type="slidenum">
              <a:rPr lang="vi-VN" smtClean="0"/>
              <a:t>‹#›</a:t>
            </a:fld>
            <a:endParaRPr lang="vi-VN"/>
          </a:p>
        </p:txBody>
      </p:sp>
    </p:spTree>
    <p:extLst>
      <p:ext uri="{BB962C8B-B14F-4D97-AF65-F5344CB8AC3E}">
        <p14:creationId xmlns:p14="http://schemas.microsoft.com/office/powerpoint/2010/main" val="11076744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1EC4D82-5E0B-1864-684B-39C22F9A4952}"/>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5E1CA6CD-5FCF-1670-F6A5-0E1868729349}"/>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DFB92951-E074-947C-99F7-1D2033F298D4}"/>
              </a:ext>
            </a:extLst>
          </p:cNvPr>
          <p:cNvSpPr>
            <a:spLocks noGrp="1"/>
          </p:cNvSpPr>
          <p:nvPr>
            <p:ph type="dt" sz="half" idx="10"/>
          </p:nvPr>
        </p:nvSpPr>
        <p:spPr>
          <a:xfrm>
            <a:off x="838200" y="6356350"/>
            <a:ext cx="2743200" cy="365125"/>
          </a:xfrm>
          <a:prstGeom prst="rect">
            <a:avLst/>
          </a:prstGeom>
        </p:spPr>
        <p:txBody>
          <a:bodyPr/>
          <a:lstStyle/>
          <a:p>
            <a:fld id="{A38326D8-5E50-4C5A-92F6-7F842E5955EE}" type="datetimeFigureOut">
              <a:rPr lang="vi-VN" smtClean="0"/>
              <a:t>01/03/2026</a:t>
            </a:fld>
            <a:endParaRPr lang="vi-VN"/>
          </a:p>
        </p:txBody>
      </p:sp>
      <p:sp>
        <p:nvSpPr>
          <p:cNvPr id="5" name="Footer Placeholder 4">
            <a:extLst>
              <a:ext uri="{FF2B5EF4-FFF2-40B4-BE49-F238E27FC236}">
                <a16:creationId xmlns:a16="http://schemas.microsoft.com/office/drawing/2014/main" id="{DFCC3F72-712B-A15D-BE9C-A828E80A6B0B}"/>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Slide Number Placeholder 5">
            <a:extLst>
              <a:ext uri="{FF2B5EF4-FFF2-40B4-BE49-F238E27FC236}">
                <a16:creationId xmlns:a16="http://schemas.microsoft.com/office/drawing/2014/main" id="{C86629A2-0AC9-F5E7-F64B-F887A1DC0EF5}"/>
              </a:ext>
            </a:extLst>
          </p:cNvPr>
          <p:cNvSpPr>
            <a:spLocks noGrp="1"/>
          </p:cNvSpPr>
          <p:nvPr>
            <p:ph type="sldNum" sz="quarter" idx="12"/>
          </p:nvPr>
        </p:nvSpPr>
        <p:spPr>
          <a:xfrm>
            <a:off x="8610600" y="6356350"/>
            <a:ext cx="2743200" cy="365125"/>
          </a:xfrm>
          <a:prstGeom prst="rect">
            <a:avLst/>
          </a:prstGeom>
        </p:spPr>
        <p:txBody>
          <a:bodyPr/>
          <a:lstStyle/>
          <a:p>
            <a:fld id="{FE43FFFF-E037-47A6-B4F2-FA4E18869DAF}" type="slidenum">
              <a:rPr lang="vi-VN" smtClean="0"/>
              <a:t>‹#›</a:t>
            </a:fld>
            <a:endParaRPr lang="vi-VN"/>
          </a:p>
        </p:txBody>
      </p:sp>
    </p:spTree>
    <p:extLst>
      <p:ext uri="{BB962C8B-B14F-4D97-AF65-F5344CB8AC3E}">
        <p14:creationId xmlns:p14="http://schemas.microsoft.com/office/powerpoint/2010/main" val="37838880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slide">
    <p:spTree>
      <p:nvGrpSpPr>
        <p:cNvPr id="1" name="Shape 8"/>
        <p:cNvGrpSpPr/>
        <p:nvPr/>
      </p:nvGrpSpPr>
      <p:grpSpPr>
        <a:xfrm>
          <a:off x="0" y="0"/>
          <a:ext cx="0" cy="0"/>
          <a:chOff x="0" y="0"/>
          <a:chExt cx="0" cy="0"/>
        </a:xfrm>
      </p:grpSpPr>
      <p:grpSp>
        <p:nvGrpSpPr>
          <p:cNvPr id="9" name="Google Shape;9;p2"/>
          <p:cNvGrpSpPr/>
          <p:nvPr/>
        </p:nvGrpSpPr>
        <p:grpSpPr>
          <a:xfrm>
            <a:off x="-4682233" y="426854"/>
            <a:ext cx="16889665" cy="6443981"/>
            <a:chOff x="-3511675" y="320140"/>
            <a:chExt cx="12667249" cy="4832986"/>
          </a:xfrm>
        </p:grpSpPr>
        <p:sp>
          <p:nvSpPr>
            <p:cNvPr id="10" name="Google Shape;10;p2"/>
            <p:cNvSpPr/>
            <p:nvPr/>
          </p:nvSpPr>
          <p:spPr>
            <a:xfrm>
              <a:off x="-47625" y="2587375"/>
              <a:ext cx="9203199" cy="2565750"/>
            </a:xfrm>
            <a:custGeom>
              <a:avLst/>
              <a:gdLst/>
              <a:ahLst/>
              <a:cxnLst/>
              <a:rect l="l" t="t" r="r" b="b"/>
              <a:pathLst>
                <a:path w="202035" h="69223" extrusionOk="0">
                  <a:moveTo>
                    <a:pt x="0" y="1"/>
                  </a:moveTo>
                  <a:lnTo>
                    <a:pt x="0" y="69222"/>
                  </a:lnTo>
                  <a:lnTo>
                    <a:pt x="202034" y="69222"/>
                  </a:lnTo>
                  <a:lnTo>
                    <a:pt x="202034" y="1"/>
                  </a:lnTo>
                  <a:close/>
                </a:path>
              </a:pathLst>
            </a:custGeom>
            <a:solidFill>
              <a:srgbClr val="00A5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 name="Google Shape;11;p2"/>
            <p:cNvSpPr/>
            <p:nvPr/>
          </p:nvSpPr>
          <p:spPr>
            <a:xfrm>
              <a:off x="-1926075" y="2580588"/>
              <a:ext cx="8524947" cy="840689"/>
            </a:xfrm>
            <a:custGeom>
              <a:avLst/>
              <a:gdLst/>
              <a:ahLst/>
              <a:cxnLst/>
              <a:rect l="l" t="t" r="r" b="b"/>
              <a:pathLst>
                <a:path w="135780" h="17043" extrusionOk="0">
                  <a:moveTo>
                    <a:pt x="97443" y="76"/>
                  </a:moveTo>
                  <a:lnTo>
                    <a:pt x="23158" y="101"/>
                  </a:lnTo>
                  <a:cubicBezTo>
                    <a:pt x="23158" y="101"/>
                    <a:pt x="17402" y="1"/>
                    <a:pt x="17285" y="2757"/>
                  </a:cubicBezTo>
                  <a:cubicBezTo>
                    <a:pt x="17169" y="5523"/>
                    <a:pt x="27469" y="5397"/>
                    <a:pt x="27469" y="5397"/>
                  </a:cubicBezTo>
                  <a:lnTo>
                    <a:pt x="70559" y="5280"/>
                  </a:lnTo>
                  <a:cubicBezTo>
                    <a:pt x="70559" y="5280"/>
                    <a:pt x="76415" y="5197"/>
                    <a:pt x="76248" y="7670"/>
                  </a:cubicBezTo>
                  <a:cubicBezTo>
                    <a:pt x="76073" y="10134"/>
                    <a:pt x="65706" y="9123"/>
                    <a:pt x="56758" y="9132"/>
                  </a:cubicBezTo>
                  <a:lnTo>
                    <a:pt x="8246" y="9040"/>
                  </a:lnTo>
                  <a:cubicBezTo>
                    <a:pt x="8246" y="9040"/>
                    <a:pt x="1" y="8998"/>
                    <a:pt x="1020" y="13016"/>
                  </a:cubicBezTo>
                  <a:cubicBezTo>
                    <a:pt x="2048" y="17043"/>
                    <a:pt x="12958" y="15999"/>
                    <a:pt x="17979" y="16232"/>
                  </a:cubicBezTo>
                  <a:lnTo>
                    <a:pt x="81353" y="16416"/>
                  </a:lnTo>
                  <a:lnTo>
                    <a:pt x="116999" y="16416"/>
                  </a:lnTo>
                  <a:cubicBezTo>
                    <a:pt x="116999" y="16416"/>
                    <a:pt x="122630" y="16065"/>
                    <a:pt x="122112" y="13676"/>
                  </a:cubicBezTo>
                  <a:cubicBezTo>
                    <a:pt x="121602" y="11287"/>
                    <a:pt x="113842" y="11897"/>
                    <a:pt x="107250" y="11930"/>
                  </a:cubicBezTo>
                  <a:cubicBezTo>
                    <a:pt x="100667" y="11964"/>
                    <a:pt x="90442" y="9725"/>
                    <a:pt x="102096" y="8864"/>
                  </a:cubicBezTo>
                  <a:lnTo>
                    <a:pt x="125069" y="9232"/>
                  </a:lnTo>
                  <a:cubicBezTo>
                    <a:pt x="125069" y="9232"/>
                    <a:pt x="135779" y="9850"/>
                    <a:pt x="135094" y="7561"/>
                  </a:cubicBezTo>
                  <a:cubicBezTo>
                    <a:pt x="134401" y="5272"/>
                    <a:pt x="131009" y="5439"/>
                    <a:pt x="125069" y="5330"/>
                  </a:cubicBezTo>
                  <a:cubicBezTo>
                    <a:pt x="119121" y="5222"/>
                    <a:pt x="88028" y="4737"/>
                    <a:pt x="88028" y="4737"/>
                  </a:cubicBezTo>
                  <a:cubicBezTo>
                    <a:pt x="88028" y="4737"/>
                    <a:pt x="82004" y="4019"/>
                    <a:pt x="86290" y="2432"/>
                  </a:cubicBezTo>
                  <a:lnTo>
                    <a:pt x="113842" y="2523"/>
                  </a:lnTo>
                  <a:cubicBezTo>
                    <a:pt x="113842" y="2523"/>
                    <a:pt x="125287" y="143"/>
                    <a:pt x="97443" y="76"/>
                  </a:cubicBezTo>
                  <a:close/>
                </a:path>
              </a:pathLst>
            </a:custGeom>
            <a:solidFill>
              <a:srgbClr val="008D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 name="Google Shape;12;p2"/>
            <p:cNvSpPr/>
            <p:nvPr/>
          </p:nvSpPr>
          <p:spPr>
            <a:xfrm>
              <a:off x="4802324" y="550118"/>
              <a:ext cx="2808807" cy="640814"/>
            </a:xfrm>
            <a:custGeom>
              <a:avLst/>
              <a:gdLst/>
              <a:ahLst/>
              <a:cxnLst/>
              <a:rect l="l" t="t" r="r" b="b"/>
              <a:pathLst>
                <a:path w="56942" h="12991" extrusionOk="0">
                  <a:moveTo>
                    <a:pt x="21078" y="0"/>
                  </a:moveTo>
                  <a:cubicBezTo>
                    <a:pt x="17553" y="0"/>
                    <a:pt x="14604" y="2373"/>
                    <a:pt x="14061" y="5464"/>
                  </a:cubicBezTo>
                  <a:cubicBezTo>
                    <a:pt x="13593" y="5380"/>
                    <a:pt x="13125" y="5330"/>
                    <a:pt x="12649" y="5330"/>
                  </a:cubicBezTo>
                  <a:cubicBezTo>
                    <a:pt x="9165" y="5330"/>
                    <a:pt x="6266" y="7619"/>
                    <a:pt x="5648" y="10627"/>
                  </a:cubicBezTo>
                  <a:cubicBezTo>
                    <a:pt x="2165" y="11095"/>
                    <a:pt x="1" y="12991"/>
                    <a:pt x="1" y="12991"/>
                  </a:cubicBezTo>
                  <a:lnTo>
                    <a:pt x="19650" y="12991"/>
                  </a:lnTo>
                  <a:lnTo>
                    <a:pt x="19675" y="12866"/>
                  </a:lnTo>
                  <a:cubicBezTo>
                    <a:pt x="19733" y="12874"/>
                    <a:pt x="19800" y="12882"/>
                    <a:pt x="19858" y="12891"/>
                  </a:cubicBezTo>
                  <a:cubicBezTo>
                    <a:pt x="19867" y="12924"/>
                    <a:pt x="19875" y="12958"/>
                    <a:pt x="19883" y="12991"/>
                  </a:cubicBezTo>
                  <a:lnTo>
                    <a:pt x="56942" y="12991"/>
                  </a:lnTo>
                  <a:cubicBezTo>
                    <a:pt x="54026" y="11713"/>
                    <a:pt x="51977" y="11295"/>
                    <a:pt x="50544" y="11295"/>
                  </a:cubicBezTo>
                  <a:cubicBezTo>
                    <a:pt x="50515" y="11295"/>
                    <a:pt x="50487" y="11295"/>
                    <a:pt x="50459" y="11295"/>
                  </a:cubicBezTo>
                  <a:cubicBezTo>
                    <a:pt x="50159" y="6575"/>
                    <a:pt x="45865" y="2832"/>
                    <a:pt x="40627" y="2832"/>
                  </a:cubicBezTo>
                  <a:cubicBezTo>
                    <a:pt x="37201" y="2832"/>
                    <a:pt x="34194" y="4420"/>
                    <a:pt x="32423" y="6834"/>
                  </a:cubicBezTo>
                  <a:cubicBezTo>
                    <a:pt x="32181" y="5756"/>
                    <a:pt x="31136" y="4954"/>
                    <a:pt x="29883" y="4954"/>
                  </a:cubicBezTo>
                  <a:cubicBezTo>
                    <a:pt x="29870" y="4954"/>
                    <a:pt x="29857" y="4954"/>
                    <a:pt x="29844" y="4954"/>
                  </a:cubicBezTo>
                  <a:cubicBezTo>
                    <a:pt x="29282" y="4954"/>
                    <a:pt x="28745" y="5129"/>
                    <a:pt x="28288" y="5456"/>
                  </a:cubicBezTo>
                  <a:cubicBezTo>
                    <a:pt x="28229" y="5447"/>
                    <a:pt x="28162" y="5431"/>
                    <a:pt x="28104" y="5422"/>
                  </a:cubicBezTo>
                  <a:cubicBezTo>
                    <a:pt x="27544" y="2348"/>
                    <a:pt x="24612" y="0"/>
                    <a:pt x="210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 name="Google Shape;13;p2"/>
            <p:cNvSpPr/>
            <p:nvPr/>
          </p:nvSpPr>
          <p:spPr>
            <a:xfrm>
              <a:off x="335036" y="320140"/>
              <a:ext cx="1723799" cy="440544"/>
            </a:xfrm>
            <a:custGeom>
              <a:avLst/>
              <a:gdLst/>
              <a:ahLst/>
              <a:cxnLst/>
              <a:rect l="l" t="t" r="r" b="b"/>
              <a:pathLst>
                <a:path w="34946" h="8931" extrusionOk="0">
                  <a:moveTo>
                    <a:pt x="12941" y="0"/>
                  </a:moveTo>
                  <a:cubicBezTo>
                    <a:pt x="10778" y="0"/>
                    <a:pt x="8956" y="1621"/>
                    <a:pt x="8631" y="3751"/>
                  </a:cubicBezTo>
                  <a:cubicBezTo>
                    <a:pt x="8376" y="3699"/>
                    <a:pt x="8114" y="3666"/>
                    <a:pt x="7851" y="3666"/>
                  </a:cubicBezTo>
                  <a:cubicBezTo>
                    <a:pt x="7822" y="3666"/>
                    <a:pt x="7792" y="3667"/>
                    <a:pt x="7762" y="3668"/>
                  </a:cubicBezTo>
                  <a:cubicBezTo>
                    <a:pt x="5623" y="3668"/>
                    <a:pt x="3852" y="5230"/>
                    <a:pt x="3468" y="7310"/>
                  </a:cubicBezTo>
                  <a:cubicBezTo>
                    <a:pt x="2181" y="7502"/>
                    <a:pt x="978" y="8070"/>
                    <a:pt x="1" y="8931"/>
                  </a:cubicBezTo>
                  <a:lnTo>
                    <a:pt x="12064" y="8931"/>
                  </a:lnTo>
                  <a:cubicBezTo>
                    <a:pt x="12064" y="8905"/>
                    <a:pt x="12073" y="8872"/>
                    <a:pt x="12073" y="8839"/>
                  </a:cubicBezTo>
                  <a:lnTo>
                    <a:pt x="12190" y="8864"/>
                  </a:lnTo>
                  <a:cubicBezTo>
                    <a:pt x="12190" y="8889"/>
                    <a:pt x="12198" y="8905"/>
                    <a:pt x="12206" y="8931"/>
                  </a:cubicBezTo>
                  <a:lnTo>
                    <a:pt x="34946" y="8931"/>
                  </a:lnTo>
                  <a:cubicBezTo>
                    <a:pt x="33151" y="8049"/>
                    <a:pt x="31891" y="7761"/>
                    <a:pt x="31007" y="7761"/>
                  </a:cubicBezTo>
                  <a:cubicBezTo>
                    <a:pt x="30995" y="7761"/>
                    <a:pt x="30982" y="7761"/>
                    <a:pt x="30969" y="7761"/>
                  </a:cubicBezTo>
                  <a:cubicBezTo>
                    <a:pt x="30786" y="4520"/>
                    <a:pt x="28154" y="1947"/>
                    <a:pt x="24938" y="1947"/>
                  </a:cubicBezTo>
                  <a:cubicBezTo>
                    <a:pt x="22899" y="1955"/>
                    <a:pt x="21003" y="2982"/>
                    <a:pt x="19900" y="4695"/>
                  </a:cubicBezTo>
                  <a:cubicBezTo>
                    <a:pt x="19758" y="3952"/>
                    <a:pt x="19107" y="3409"/>
                    <a:pt x="18346" y="3409"/>
                  </a:cubicBezTo>
                  <a:cubicBezTo>
                    <a:pt x="17987" y="3409"/>
                    <a:pt x="17636" y="3525"/>
                    <a:pt x="17361" y="3751"/>
                  </a:cubicBezTo>
                  <a:lnTo>
                    <a:pt x="17252" y="3734"/>
                  </a:lnTo>
                  <a:cubicBezTo>
                    <a:pt x="16910" y="1612"/>
                    <a:pt x="15113" y="0"/>
                    <a:pt x="1294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 name="Google Shape;14;p2"/>
            <p:cNvSpPr/>
            <p:nvPr/>
          </p:nvSpPr>
          <p:spPr>
            <a:xfrm>
              <a:off x="-3511675" y="4214537"/>
              <a:ext cx="7528218" cy="730294"/>
            </a:xfrm>
            <a:custGeom>
              <a:avLst/>
              <a:gdLst/>
              <a:ahLst/>
              <a:cxnLst/>
              <a:rect l="l" t="t" r="r" b="b"/>
              <a:pathLst>
                <a:path w="143265" h="14805" extrusionOk="0">
                  <a:moveTo>
                    <a:pt x="102822" y="68"/>
                  </a:moveTo>
                  <a:lnTo>
                    <a:pt x="24445" y="93"/>
                  </a:lnTo>
                  <a:cubicBezTo>
                    <a:pt x="24445" y="93"/>
                    <a:pt x="18371" y="1"/>
                    <a:pt x="18246" y="2399"/>
                  </a:cubicBezTo>
                  <a:cubicBezTo>
                    <a:pt x="18121" y="4796"/>
                    <a:pt x="28989" y="4696"/>
                    <a:pt x="28989" y="4696"/>
                  </a:cubicBezTo>
                  <a:lnTo>
                    <a:pt x="74452" y="4587"/>
                  </a:lnTo>
                  <a:cubicBezTo>
                    <a:pt x="74452" y="4587"/>
                    <a:pt x="80634" y="4521"/>
                    <a:pt x="80450" y="6667"/>
                  </a:cubicBezTo>
                  <a:cubicBezTo>
                    <a:pt x="80267" y="8806"/>
                    <a:pt x="69339" y="7929"/>
                    <a:pt x="59891" y="7937"/>
                  </a:cubicBezTo>
                  <a:lnTo>
                    <a:pt x="8706" y="7854"/>
                  </a:lnTo>
                  <a:cubicBezTo>
                    <a:pt x="8706" y="7854"/>
                    <a:pt x="1" y="7820"/>
                    <a:pt x="1087" y="11312"/>
                  </a:cubicBezTo>
                  <a:cubicBezTo>
                    <a:pt x="2173" y="14804"/>
                    <a:pt x="13676" y="13902"/>
                    <a:pt x="18981" y="14103"/>
                  </a:cubicBezTo>
                  <a:lnTo>
                    <a:pt x="85839" y="14261"/>
                  </a:lnTo>
                  <a:lnTo>
                    <a:pt x="123449" y="14261"/>
                  </a:lnTo>
                  <a:cubicBezTo>
                    <a:pt x="123449" y="14261"/>
                    <a:pt x="129397" y="13961"/>
                    <a:pt x="128845" y="11880"/>
                  </a:cubicBezTo>
                  <a:cubicBezTo>
                    <a:pt x="128294" y="9809"/>
                    <a:pt x="120115" y="10335"/>
                    <a:pt x="113173" y="10368"/>
                  </a:cubicBezTo>
                  <a:cubicBezTo>
                    <a:pt x="106223" y="10393"/>
                    <a:pt x="95437" y="8447"/>
                    <a:pt x="107726" y="7703"/>
                  </a:cubicBezTo>
                  <a:lnTo>
                    <a:pt x="131961" y="8021"/>
                  </a:lnTo>
                  <a:cubicBezTo>
                    <a:pt x="131961" y="8021"/>
                    <a:pt x="143264" y="8556"/>
                    <a:pt x="142538" y="6567"/>
                  </a:cubicBezTo>
                  <a:cubicBezTo>
                    <a:pt x="141811" y="4587"/>
                    <a:pt x="138227" y="4729"/>
                    <a:pt x="131961" y="4637"/>
                  </a:cubicBezTo>
                  <a:cubicBezTo>
                    <a:pt x="125704" y="4537"/>
                    <a:pt x="92881" y="4111"/>
                    <a:pt x="92881" y="4111"/>
                  </a:cubicBezTo>
                  <a:cubicBezTo>
                    <a:pt x="92881" y="4111"/>
                    <a:pt x="86532" y="3485"/>
                    <a:pt x="91052" y="2106"/>
                  </a:cubicBezTo>
                  <a:lnTo>
                    <a:pt x="120124" y="2190"/>
                  </a:lnTo>
                  <a:cubicBezTo>
                    <a:pt x="120124" y="2190"/>
                    <a:pt x="132195" y="126"/>
                    <a:pt x="102822" y="6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5" name="Google Shape;15;p2"/>
          <p:cNvSpPr txBox="1">
            <a:spLocks noGrp="1"/>
          </p:cNvSpPr>
          <p:nvPr>
            <p:ph type="ctrTitle"/>
          </p:nvPr>
        </p:nvSpPr>
        <p:spPr>
          <a:xfrm rot="-248774">
            <a:off x="595263" y="1734953"/>
            <a:ext cx="5792360" cy="1560483"/>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11453">
                <a:latin typeface="Satisfy"/>
                <a:ea typeface="Satisfy"/>
                <a:cs typeface="Satisfy"/>
                <a:sym typeface="Satisfy"/>
              </a:defRPr>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6" name="Google Shape;16;p2"/>
          <p:cNvSpPr txBox="1">
            <a:spLocks noGrp="1"/>
          </p:cNvSpPr>
          <p:nvPr>
            <p:ph type="subTitle" idx="1"/>
          </p:nvPr>
        </p:nvSpPr>
        <p:spPr>
          <a:xfrm>
            <a:off x="1255767" y="4562805"/>
            <a:ext cx="3875200" cy="767600"/>
          </a:xfrm>
          <a:prstGeom prst="rect">
            <a:avLst/>
          </a:prstGeom>
        </p:spPr>
        <p:txBody>
          <a:bodyPr spcFirstLastPara="1" wrap="square" lIns="91425" tIns="91425" rIns="91425" bIns="91425" anchor="t" anchorCtr="0">
            <a:normAutofit/>
          </a:bodyPr>
          <a:lstStyle>
            <a:lvl1pPr lvl="0">
              <a:lnSpc>
                <a:spcPct val="100000"/>
              </a:lnSpc>
              <a:spcBef>
                <a:spcPts val="0"/>
              </a:spcBef>
              <a:spcAft>
                <a:spcPts val="0"/>
              </a:spcAft>
              <a:buSzPts val="2800"/>
              <a:buNone/>
              <a:defRPr sz="2133">
                <a:solidFill>
                  <a:srgbClr val="FFFFFF"/>
                </a:solidFill>
                <a:latin typeface="Public Sans"/>
                <a:ea typeface="Public Sans"/>
                <a:cs typeface="Public Sans"/>
                <a:sym typeface="Public Sans"/>
              </a:defRPr>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7" name="Google Shape;17;p2"/>
          <p:cNvSpPr txBox="1">
            <a:spLocks noGrp="1"/>
          </p:cNvSpPr>
          <p:nvPr>
            <p:ph type="ctrTitle" idx="2"/>
          </p:nvPr>
        </p:nvSpPr>
        <p:spPr>
          <a:xfrm>
            <a:off x="1255767" y="3699468"/>
            <a:ext cx="5526000" cy="767600"/>
          </a:xfrm>
          <a:prstGeom prst="rect">
            <a:avLst/>
          </a:prstGeom>
        </p:spPr>
        <p:txBody>
          <a:bodyPr spcFirstLastPara="1" wrap="square" lIns="91425" tIns="91425" rIns="91425" bIns="91425" anchor="b" anchorCtr="0">
            <a:normAutofit/>
          </a:bodyPr>
          <a:lstStyle>
            <a:lvl1pPr lvl="0" rtl="0">
              <a:spcBef>
                <a:spcPts val="0"/>
              </a:spcBef>
              <a:spcAft>
                <a:spcPts val="0"/>
              </a:spcAft>
              <a:buSzPts val="5200"/>
              <a:buNone/>
              <a:defRPr sz="4000" b="1">
                <a:solidFill>
                  <a:schemeClr val="lt1"/>
                </a:solidFill>
                <a:latin typeface="Public Sans"/>
                <a:ea typeface="Public Sans"/>
                <a:cs typeface="Public Sans"/>
                <a:sym typeface="Public Sans"/>
              </a:defRPr>
            </a:lvl1pPr>
            <a:lvl2pPr lvl="1" algn="ctr" rtl="0">
              <a:spcBef>
                <a:spcPts val="0"/>
              </a:spcBef>
              <a:spcAft>
                <a:spcPts val="0"/>
              </a:spcAft>
              <a:buSzPts val="5200"/>
              <a:buNone/>
              <a:defRPr sz="6933"/>
            </a:lvl2pPr>
            <a:lvl3pPr lvl="2" algn="ctr" rtl="0">
              <a:spcBef>
                <a:spcPts val="0"/>
              </a:spcBef>
              <a:spcAft>
                <a:spcPts val="0"/>
              </a:spcAft>
              <a:buSzPts val="5200"/>
              <a:buNone/>
              <a:defRPr sz="6933"/>
            </a:lvl3pPr>
            <a:lvl4pPr lvl="3" algn="ctr" rtl="0">
              <a:spcBef>
                <a:spcPts val="0"/>
              </a:spcBef>
              <a:spcAft>
                <a:spcPts val="0"/>
              </a:spcAft>
              <a:buSzPts val="5200"/>
              <a:buNone/>
              <a:defRPr sz="6933"/>
            </a:lvl4pPr>
            <a:lvl5pPr lvl="4" algn="ctr" rtl="0">
              <a:spcBef>
                <a:spcPts val="0"/>
              </a:spcBef>
              <a:spcAft>
                <a:spcPts val="0"/>
              </a:spcAft>
              <a:buSzPts val="5200"/>
              <a:buNone/>
              <a:defRPr sz="6933"/>
            </a:lvl5pPr>
            <a:lvl6pPr lvl="5" algn="ctr" rtl="0">
              <a:spcBef>
                <a:spcPts val="0"/>
              </a:spcBef>
              <a:spcAft>
                <a:spcPts val="0"/>
              </a:spcAft>
              <a:buSzPts val="5200"/>
              <a:buNone/>
              <a:defRPr sz="6933"/>
            </a:lvl6pPr>
            <a:lvl7pPr lvl="6" algn="ctr" rtl="0">
              <a:spcBef>
                <a:spcPts val="0"/>
              </a:spcBef>
              <a:spcAft>
                <a:spcPts val="0"/>
              </a:spcAft>
              <a:buSzPts val="5200"/>
              <a:buNone/>
              <a:defRPr sz="6933"/>
            </a:lvl7pPr>
            <a:lvl8pPr lvl="7" algn="ctr" rtl="0">
              <a:spcBef>
                <a:spcPts val="0"/>
              </a:spcBef>
              <a:spcAft>
                <a:spcPts val="0"/>
              </a:spcAft>
              <a:buSzPts val="5200"/>
              <a:buNone/>
              <a:defRPr sz="6933"/>
            </a:lvl8pPr>
            <a:lvl9pPr lvl="8" algn="ctr" rtl="0">
              <a:spcBef>
                <a:spcPts val="0"/>
              </a:spcBef>
              <a:spcAft>
                <a:spcPts val="0"/>
              </a:spcAft>
              <a:buSzPts val="5200"/>
              <a:buNone/>
              <a:defRPr sz="6933"/>
            </a:lvl9pPr>
          </a:lstStyle>
          <a:p>
            <a:endParaRPr/>
          </a:p>
        </p:txBody>
      </p:sp>
    </p:spTree>
    <p:extLst>
      <p:ext uri="{BB962C8B-B14F-4D97-AF65-F5344CB8AC3E}">
        <p14:creationId xmlns:p14="http://schemas.microsoft.com/office/powerpoint/2010/main" val="11227358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Main point">
  <p:cSld name="Main point">
    <p:spTree>
      <p:nvGrpSpPr>
        <p:cNvPr id="1" name="Shape 87"/>
        <p:cNvGrpSpPr/>
        <p:nvPr/>
      </p:nvGrpSpPr>
      <p:grpSpPr>
        <a:xfrm>
          <a:off x="0" y="0"/>
          <a:ext cx="0" cy="0"/>
          <a:chOff x="0" y="0"/>
          <a:chExt cx="0" cy="0"/>
        </a:xfrm>
      </p:grpSpPr>
      <p:grpSp>
        <p:nvGrpSpPr>
          <p:cNvPr id="88" name="Google Shape;88;p8"/>
          <p:cNvGrpSpPr/>
          <p:nvPr/>
        </p:nvGrpSpPr>
        <p:grpSpPr>
          <a:xfrm>
            <a:off x="522883" y="109952"/>
            <a:ext cx="11579843" cy="2797693"/>
            <a:chOff x="335036" y="320140"/>
            <a:chExt cx="9419612" cy="2275781"/>
          </a:xfrm>
        </p:grpSpPr>
        <p:sp>
          <p:nvSpPr>
            <p:cNvPr id="89" name="Google Shape;89;p8"/>
            <p:cNvSpPr/>
            <p:nvPr/>
          </p:nvSpPr>
          <p:spPr>
            <a:xfrm>
              <a:off x="6945841" y="1955107"/>
              <a:ext cx="2808807" cy="640814"/>
            </a:xfrm>
            <a:custGeom>
              <a:avLst/>
              <a:gdLst/>
              <a:ahLst/>
              <a:cxnLst/>
              <a:rect l="l" t="t" r="r" b="b"/>
              <a:pathLst>
                <a:path w="56942" h="12991" extrusionOk="0">
                  <a:moveTo>
                    <a:pt x="21078" y="0"/>
                  </a:moveTo>
                  <a:cubicBezTo>
                    <a:pt x="17553" y="0"/>
                    <a:pt x="14604" y="2373"/>
                    <a:pt x="14061" y="5464"/>
                  </a:cubicBezTo>
                  <a:cubicBezTo>
                    <a:pt x="13593" y="5380"/>
                    <a:pt x="13125" y="5330"/>
                    <a:pt x="12649" y="5330"/>
                  </a:cubicBezTo>
                  <a:cubicBezTo>
                    <a:pt x="9165" y="5330"/>
                    <a:pt x="6266" y="7619"/>
                    <a:pt x="5648" y="10627"/>
                  </a:cubicBezTo>
                  <a:cubicBezTo>
                    <a:pt x="2165" y="11095"/>
                    <a:pt x="1" y="12991"/>
                    <a:pt x="1" y="12991"/>
                  </a:cubicBezTo>
                  <a:lnTo>
                    <a:pt x="19650" y="12991"/>
                  </a:lnTo>
                  <a:lnTo>
                    <a:pt x="19675" y="12866"/>
                  </a:lnTo>
                  <a:cubicBezTo>
                    <a:pt x="19733" y="12874"/>
                    <a:pt x="19800" y="12882"/>
                    <a:pt x="19858" y="12891"/>
                  </a:cubicBezTo>
                  <a:cubicBezTo>
                    <a:pt x="19867" y="12924"/>
                    <a:pt x="19875" y="12958"/>
                    <a:pt x="19883" y="12991"/>
                  </a:cubicBezTo>
                  <a:lnTo>
                    <a:pt x="56942" y="12991"/>
                  </a:lnTo>
                  <a:cubicBezTo>
                    <a:pt x="54026" y="11713"/>
                    <a:pt x="51977" y="11295"/>
                    <a:pt x="50544" y="11295"/>
                  </a:cubicBezTo>
                  <a:cubicBezTo>
                    <a:pt x="50515" y="11295"/>
                    <a:pt x="50487" y="11295"/>
                    <a:pt x="50459" y="11295"/>
                  </a:cubicBezTo>
                  <a:cubicBezTo>
                    <a:pt x="50159" y="6575"/>
                    <a:pt x="45865" y="2832"/>
                    <a:pt x="40627" y="2832"/>
                  </a:cubicBezTo>
                  <a:cubicBezTo>
                    <a:pt x="37201" y="2832"/>
                    <a:pt x="34194" y="4420"/>
                    <a:pt x="32423" y="6834"/>
                  </a:cubicBezTo>
                  <a:cubicBezTo>
                    <a:pt x="32181" y="5756"/>
                    <a:pt x="31136" y="4954"/>
                    <a:pt x="29883" y="4954"/>
                  </a:cubicBezTo>
                  <a:cubicBezTo>
                    <a:pt x="29870" y="4954"/>
                    <a:pt x="29857" y="4954"/>
                    <a:pt x="29844" y="4954"/>
                  </a:cubicBezTo>
                  <a:cubicBezTo>
                    <a:pt x="29282" y="4954"/>
                    <a:pt x="28745" y="5129"/>
                    <a:pt x="28288" y="5456"/>
                  </a:cubicBezTo>
                  <a:cubicBezTo>
                    <a:pt x="28229" y="5447"/>
                    <a:pt x="28162" y="5431"/>
                    <a:pt x="28104" y="5422"/>
                  </a:cubicBezTo>
                  <a:cubicBezTo>
                    <a:pt x="27544" y="2348"/>
                    <a:pt x="24612" y="0"/>
                    <a:pt x="210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 name="Google Shape;90;p8"/>
            <p:cNvSpPr/>
            <p:nvPr/>
          </p:nvSpPr>
          <p:spPr>
            <a:xfrm>
              <a:off x="335036" y="320140"/>
              <a:ext cx="1723799" cy="440544"/>
            </a:xfrm>
            <a:custGeom>
              <a:avLst/>
              <a:gdLst/>
              <a:ahLst/>
              <a:cxnLst/>
              <a:rect l="l" t="t" r="r" b="b"/>
              <a:pathLst>
                <a:path w="34946" h="8931" extrusionOk="0">
                  <a:moveTo>
                    <a:pt x="12941" y="0"/>
                  </a:moveTo>
                  <a:cubicBezTo>
                    <a:pt x="10778" y="0"/>
                    <a:pt x="8956" y="1621"/>
                    <a:pt x="8631" y="3751"/>
                  </a:cubicBezTo>
                  <a:cubicBezTo>
                    <a:pt x="8376" y="3699"/>
                    <a:pt x="8114" y="3666"/>
                    <a:pt x="7851" y="3666"/>
                  </a:cubicBezTo>
                  <a:cubicBezTo>
                    <a:pt x="7822" y="3666"/>
                    <a:pt x="7792" y="3667"/>
                    <a:pt x="7762" y="3668"/>
                  </a:cubicBezTo>
                  <a:cubicBezTo>
                    <a:pt x="5623" y="3668"/>
                    <a:pt x="3852" y="5230"/>
                    <a:pt x="3468" y="7310"/>
                  </a:cubicBezTo>
                  <a:cubicBezTo>
                    <a:pt x="2181" y="7502"/>
                    <a:pt x="978" y="8070"/>
                    <a:pt x="1" y="8931"/>
                  </a:cubicBezTo>
                  <a:lnTo>
                    <a:pt x="12064" y="8931"/>
                  </a:lnTo>
                  <a:cubicBezTo>
                    <a:pt x="12064" y="8905"/>
                    <a:pt x="12073" y="8872"/>
                    <a:pt x="12073" y="8839"/>
                  </a:cubicBezTo>
                  <a:lnTo>
                    <a:pt x="12190" y="8864"/>
                  </a:lnTo>
                  <a:cubicBezTo>
                    <a:pt x="12190" y="8889"/>
                    <a:pt x="12198" y="8905"/>
                    <a:pt x="12206" y="8931"/>
                  </a:cubicBezTo>
                  <a:lnTo>
                    <a:pt x="34946" y="8931"/>
                  </a:lnTo>
                  <a:cubicBezTo>
                    <a:pt x="33151" y="8049"/>
                    <a:pt x="31891" y="7761"/>
                    <a:pt x="31007" y="7761"/>
                  </a:cubicBezTo>
                  <a:cubicBezTo>
                    <a:pt x="30995" y="7761"/>
                    <a:pt x="30982" y="7761"/>
                    <a:pt x="30969" y="7761"/>
                  </a:cubicBezTo>
                  <a:cubicBezTo>
                    <a:pt x="30786" y="4520"/>
                    <a:pt x="28154" y="1947"/>
                    <a:pt x="24938" y="1947"/>
                  </a:cubicBezTo>
                  <a:cubicBezTo>
                    <a:pt x="22899" y="1955"/>
                    <a:pt x="21003" y="2982"/>
                    <a:pt x="19900" y="4695"/>
                  </a:cubicBezTo>
                  <a:cubicBezTo>
                    <a:pt x="19758" y="3952"/>
                    <a:pt x="19107" y="3409"/>
                    <a:pt x="18346" y="3409"/>
                  </a:cubicBezTo>
                  <a:cubicBezTo>
                    <a:pt x="17987" y="3409"/>
                    <a:pt x="17636" y="3525"/>
                    <a:pt x="17361" y="3751"/>
                  </a:cubicBezTo>
                  <a:lnTo>
                    <a:pt x="17252" y="3734"/>
                  </a:lnTo>
                  <a:cubicBezTo>
                    <a:pt x="16910" y="1612"/>
                    <a:pt x="15113" y="0"/>
                    <a:pt x="1294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1" name="Google Shape;91;p8"/>
          <p:cNvSpPr txBox="1">
            <a:spLocks noGrp="1"/>
          </p:cNvSpPr>
          <p:nvPr>
            <p:ph type="title"/>
          </p:nvPr>
        </p:nvSpPr>
        <p:spPr>
          <a:xfrm rot="-470071">
            <a:off x="2784503" y="2222560"/>
            <a:ext cx="6623020" cy="3425609"/>
          </a:xfrm>
          <a:prstGeom prst="rect">
            <a:avLst/>
          </a:prstGeom>
        </p:spPr>
        <p:txBody>
          <a:bodyPr spcFirstLastPara="1" wrap="square" lIns="91425" tIns="91425" rIns="91425" bIns="91425" anchor="ctr" anchorCtr="0">
            <a:normAutofit/>
          </a:bodyPr>
          <a:lstStyle>
            <a:lvl1pPr lvl="0" algn="ctr">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grpSp>
        <p:nvGrpSpPr>
          <p:cNvPr id="92" name="Google Shape;92;p8"/>
          <p:cNvGrpSpPr/>
          <p:nvPr/>
        </p:nvGrpSpPr>
        <p:grpSpPr>
          <a:xfrm flipH="1">
            <a:off x="8369927" y="99015"/>
            <a:ext cx="4062439" cy="7247623"/>
            <a:chOff x="3734270" y="74249"/>
            <a:chExt cx="3046829" cy="5435717"/>
          </a:xfrm>
        </p:grpSpPr>
        <p:grpSp>
          <p:nvGrpSpPr>
            <p:cNvPr id="93" name="Google Shape;93;p8"/>
            <p:cNvGrpSpPr/>
            <p:nvPr/>
          </p:nvGrpSpPr>
          <p:grpSpPr>
            <a:xfrm rot="312499">
              <a:off x="4269747" y="179454"/>
              <a:ext cx="2417210" cy="2184088"/>
              <a:chOff x="3949525" y="-38550"/>
              <a:chExt cx="2695666" cy="2435690"/>
            </a:xfrm>
          </p:grpSpPr>
          <p:sp>
            <p:nvSpPr>
              <p:cNvPr id="94" name="Google Shape;94;p8"/>
              <p:cNvSpPr/>
              <p:nvPr/>
            </p:nvSpPr>
            <p:spPr>
              <a:xfrm flipH="1">
                <a:off x="5395256" y="293336"/>
                <a:ext cx="998480" cy="850123"/>
              </a:xfrm>
              <a:custGeom>
                <a:avLst/>
                <a:gdLst/>
                <a:ahLst/>
                <a:cxnLst/>
                <a:rect l="l" t="t" r="r" b="b"/>
                <a:pathLst>
                  <a:path w="12774" h="10876" extrusionOk="0">
                    <a:moveTo>
                      <a:pt x="271" y="1"/>
                    </a:moveTo>
                    <a:cubicBezTo>
                      <a:pt x="96" y="1"/>
                      <a:pt x="0" y="7"/>
                      <a:pt x="0" y="7"/>
                    </a:cubicBezTo>
                    <a:lnTo>
                      <a:pt x="3567" y="4576"/>
                    </a:lnTo>
                    <a:lnTo>
                      <a:pt x="7878" y="5361"/>
                    </a:lnTo>
                    <a:lnTo>
                      <a:pt x="5129" y="6673"/>
                    </a:lnTo>
                    <a:lnTo>
                      <a:pt x="5129" y="6673"/>
                    </a:lnTo>
                    <a:lnTo>
                      <a:pt x="9315" y="6331"/>
                    </a:lnTo>
                    <a:lnTo>
                      <a:pt x="7427" y="7935"/>
                    </a:lnTo>
                    <a:cubicBezTo>
                      <a:pt x="9532" y="8745"/>
                      <a:pt x="12773" y="10875"/>
                      <a:pt x="12773" y="10875"/>
                    </a:cubicBezTo>
                    <a:cubicBezTo>
                      <a:pt x="10614" y="499"/>
                      <a:pt x="1921" y="1"/>
                      <a:pt x="271" y="1"/>
                    </a:cubicBez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 name="Google Shape;95;p8"/>
              <p:cNvSpPr/>
              <p:nvPr/>
            </p:nvSpPr>
            <p:spPr>
              <a:xfrm flipH="1">
                <a:off x="5395254" y="1046449"/>
                <a:ext cx="1249937" cy="457422"/>
              </a:xfrm>
              <a:custGeom>
                <a:avLst/>
                <a:gdLst/>
                <a:ahLst/>
                <a:cxnLst/>
                <a:rect l="l" t="t" r="r" b="b"/>
                <a:pathLst>
                  <a:path w="15991" h="5852" extrusionOk="0">
                    <a:moveTo>
                      <a:pt x="10295" y="0"/>
                    </a:moveTo>
                    <a:cubicBezTo>
                      <a:pt x="3432" y="0"/>
                      <a:pt x="1" y="5852"/>
                      <a:pt x="1" y="5852"/>
                    </a:cubicBezTo>
                    <a:lnTo>
                      <a:pt x="5715" y="5426"/>
                    </a:lnTo>
                    <a:lnTo>
                      <a:pt x="8773" y="2251"/>
                    </a:lnTo>
                    <a:lnTo>
                      <a:pt x="8296" y="5309"/>
                    </a:lnTo>
                    <a:lnTo>
                      <a:pt x="10351" y="1591"/>
                    </a:lnTo>
                    <a:lnTo>
                      <a:pt x="10610" y="4081"/>
                    </a:lnTo>
                    <a:cubicBezTo>
                      <a:pt x="12440" y="2769"/>
                      <a:pt x="15990" y="1240"/>
                      <a:pt x="15990" y="1240"/>
                    </a:cubicBezTo>
                    <a:cubicBezTo>
                      <a:pt x="13884" y="355"/>
                      <a:pt x="11985" y="0"/>
                      <a:pt x="10295" y="0"/>
                    </a:cubicBez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 name="Google Shape;96;p8"/>
              <p:cNvSpPr/>
              <p:nvPr/>
            </p:nvSpPr>
            <p:spPr>
              <a:xfrm flipH="1">
                <a:off x="3949525" y="963360"/>
                <a:ext cx="1414474" cy="409897"/>
              </a:xfrm>
              <a:custGeom>
                <a:avLst/>
                <a:gdLst/>
                <a:ahLst/>
                <a:cxnLst/>
                <a:rect l="l" t="t" r="r" b="b"/>
                <a:pathLst>
                  <a:path w="18096" h="5244" extrusionOk="0">
                    <a:moveTo>
                      <a:pt x="7764" y="0"/>
                    </a:moveTo>
                    <a:cubicBezTo>
                      <a:pt x="5399" y="0"/>
                      <a:pt x="2762" y="656"/>
                      <a:pt x="0" y="2479"/>
                    </a:cubicBezTo>
                    <a:cubicBezTo>
                      <a:pt x="0" y="2479"/>
                      <a:pt x="4169" y="3398"/>
                      <a:pt x="6475" y="4408"/>
                    </a:cubicBezTo>
                    <a:lnTo>
                      <a:pt x="5999" y="1819"/>
                    </a:lnTo>
                    <a:lnTo>
                      <a:pt x="9265" y="5244"/>
                    </a:lnTo>
                    <a:lnTo>
                      <a:pt x="7862" y="2211"/>
                    </a:lnTo>
                    <a:lnTo>
                      <a:pt x="11997" y="4901"/>
                    </a:lnTo>
                    <a:lnTo>
                      <a:pt x="18095" y="4300"/>
                    </a:lnTo>
                    <a:cubicBezTo>
                      <a:pt x="18095" y="4300"/>
                      <a:pt x="13822" y="0"/>
                      <a:pt x="7764" y="0"/>
                    </a:cubicBez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 name="Google Shape;97;p8"/>
              <p:cNvSpPr/>
              <p:nvPr/>
            </p:nvSpPr>
            <p:spPr>
              <a:xfrm flipH="1">
                <a:off x="4567262" y="-38550"/>
                <a:ext cx="867944" cy="1195690"/>
              </a:xfrm>
              <a:custGeom>
                <a:avLst/>
                <a:gdLst/>
                <a:ahLst/>
                <a:cxnLst/>
                <a:rect l="l" t="t" r="r" b="b"/>
                <a:pathLst>
                  <a:path w="11104" h="15297" extrusionOk="0">
                    <a:moveTo>
                      <a:pt x="11103" y="0"/>
                    </a:moveTo>
                    <a:cubicBezTo>
                      <a:pt x="11103" y="1"/>
                      <a:pt x="1" y="3392"/>
                      <a:pt x="911" y="15297"/>
                    </a:cubicBezTo>
                    <a:cubicBezTo>
                      <a:pt x="911" y="15297"/>
                      <a:pt x="3685" y="12022"/>
                      <a:pt x="5657" y="10443"/>
                    </a:cubicBezTo>
                    <a:lnTo>
                      <a:pt x="3192" y="9616"/>
                    </a:lnTo>
                    <a:lnTo>
                      <a:pt x="7703" y="8354"/>
                    </a:lnTo>
                    <a:lnTo>
                      <a:pt x="4420" y="8146"/>
                    </a:lnTo>
                    <a:lnTo>
                      <a:pt x="8714" y="5748"/>
                    </a:lnTo>
                    <a:lnTo>
                      <a:pt x="11103" y="0"/>
                    </a:ln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 name="Google Shape;98;p8"/>
              <p:cNvSpPr/>
              <p:nvPr/>
            </p:nvSpPr>
            <p:spPr>
              <a:xfrm flipH="1">
                <a:off x="5374388" y="1159006"/>
                <a:ext cx="769925" cy="1238134"/>
              </a:xfrm>
              <a:custGeom>
                <a:avLst/>
                <a:gdLst/>
                <a:ahLst/>
                <a:cxnLst/>
                <a:rect l="l" t="t" r="r" b="b"/>
                <a:pathLst>
                  <a:path w="9850" h="15840" extrusionOk="0">
                    <a:moveTo>
                      <a:pt x="9850" y="1"/>
                    </a:moveTo>
                    <a:lnTo>
                      <a:pt x="9850" y="1"/>
                    </a:lnTo>
                    <a:cubicBezTo>
                      <a:pt x="0" y="6074"/>
                      <a:pt x="4035" y="15840"/>
                      <a:pt x="4035" y="15840"/>
                    </a:cubicBezTo>
                    <a:lnTo>
                      <a:pt x="7085" y="10911"/>
                    </a:lnTo>
                    <a:lnTo>
                      <a:pt x="6374" y="6517"/>
                    </a:lnTo>
                    <a:lnTo>
                      <a:pt x="8505" y="8722"/>
                    </a:lnTo>
                    <a:lnTo>
                      <a:pt x="6784" y="4821"/>
                    </a:lnTo>
                    <a:lnTo>
                      <a:pt x="8906" y="6107"/>
                    </a:lnTo>
                    <a:cubicBezTo>
                      <a:pt x="8956" y="3819"/>
                      <a:pt x="9850" y="1"/>
                      <a:pt x="9850" y="1"/>
                    </a:cubicBez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 name="Google Shape;99;p8"/>
              <p:cNvSpPr/>
              <p:nvPr/>
            </p:nvSpPr>
            <p:spPr>
              <a:xfrm flipH="1">
                <a:off x="5374384" y="1034646"/>
                <a:ext cx="1270807" cy="469224"/>
              </a:xfrm>
              <a:custGeom>
                <a:avLst/>
                <a:gdLst/>
                <a:ahLst/>
                <a:cxnLst/>
                <a:rect l="l" t="t" r="r" b="b"/>
                <a:pathLst>
                  <a:path w="16258" h="6003" extrusionOk="0">
                    <a:moveTo>
                      <a:pt x="10097" y="1"/>
                    </a:moveTo>
                    <a:cubicBezTo>
                      <a:pt x="3453" y="1"/>
                      <a:pt x="1" y="6003"/>
                      <a:pt x="1" y="6003"/>
                    </a:cubicBezTo>
                    <a:cubicBezTo>
                      <a:pt x="5302" y="1956"/>
                      <a:pt x="9815" y="1079"/>
                      <a:pt x="12731" y="1079"/>
                    </a:cubicBezTo>
                    <a:cubicBezTo>
                      <a:pt x="14962" y="1079"/>
                      <a:pt x="16258" y="1592"/>
                      <a:pt x="16258" y="1592"/>
                    </a:cubicBezTo>
                    <a:cubicBezTo>
                      <a:pt x="13969" y="449"/>
                      <a:pt x="11914" y="1"/>
                      <a:pt x="10097" y="1"/>
                    </a:cubicBezTo>
                    <a:close/>
                  </a:path>
                </a:pathLst>
              </a:custGeom>
              <a:solidFill>
                <a:srgbClr val="78A3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 name="Google Shape;100;p8"/>
              <p:cNvSpPr/>
              <p:nvPr/>
            </p:nvSpPr>
            <p:spPr>
              <a:xfrm flipH="1">
                <a:off x="5374386" y="293805"/>
                <a:ext cx="1019350" cy="865287"/>
              </a:xfrm>
              <a:custGeom>
                <a:avLst/>
                <a:gdLst/>
                <a:ahLst/>
                <a:cxnLst/>
                <a:rect l="l" t="t" r="r" b="b"/>
                <a:pathLst>
                  <a:path w="13041" h="11070" extrusionOk="0">
                    <a:moveTo>
                      <a:pt x="91" y="0"/>
                    </a:moveTo>
                    <a:cubicBezTo>
                      <a:pt x="61" y="0"/>
                      <a:pt x="31" y="0"/>
                      <a:pt x="0" y="1"/>
                    </a:cubicBezTo>
                    <a:cubicBezTo>
                      <a:pt x="0" y="1"/>
                      <a:pt x="10050" y="3250"/>
                      <a:pt x="13041" y="11070"/>
                    </a:cubicBezTo>
                    <a:cubicBezTo>
                      <a:pt x="13041" y="11070"/>
                      <a:pt x="11636" y="0"/>
                      <a:pt x="91" y="0"/>
                    </a:cubicBezTo>
                    <a:close/>
                  </a:path>
                </a:pathLst>
              </a:custGeom>
              <a:solidFill>
                <a:srgbClr val="78A3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 name="Google Shape;101;p8"/>
              <p:cNvSpPr/>
              <p:nvPr/>
            </p:nvSpPr>
            <p:spPr>
              <a:xfrm flipH="1">
                <a:off x="4567261" y="-37925"/>
                <a:ext cx="983472" cy="1155904"/>
              </a:xfrm>
              <a:custGeom>
                <a:avLst/>
                <a:gdLst/>
                <a:ahLst/>
                <a:cxnLst/>
                <a:rect l="l" t="t" r="r" b="b"/>
                <a:pathLst>
                  <a:path w="12582" h="14788" extrusionOk="0">
                    <a:moveTo>
                      <a:pt x="12581" y="1"/>
                    </a:moveTo>
                    <a:cubicBezTo>
                      <a:pt x="0" y="4094"/>
                      <a:pt x="2431" y="14787"/>
                      <a:pt x="2431" y="14787"/>
                    </a:cubicBezTo>
                    <a:cubicBezTo>
                      <a:pt x="4645" y="5306"/>
                      <a:pt x="12581" y="1"/>
                      <a:pt x="12581" y="1"/>
                    </a:cubicBezTo>
                    <a:close/>
                  </a:path>
                </a:pathLst>
              </a:custGeom>
              <a:solidFill>
                <a:srgbClr val="78A3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2" name="Google Shape;102;p8"/>
            <p:cNvSpPr/>
            <p:nvPr/>
          </p:nvSpPr>
          <p:spPr>
            <a:xfrm rot="822121" flipH="1">
              <a:off x="4231896" y="1184641"/>
              <a:ext cx="773829" cy="4294784"/>
            </a:xfrm>
            <a:custGeom>
              <a:avLst/>
              <a:gdLst/>
              <a:ahLst/>
              <a:cxnLst/>
              <a:rect l="l" t="t" r="r" b="b"/>
              <a:pathLst>
                <a:path w="9900" h="35405" extrusionOk="0">
                  <a:moveTo>
                    <a:pt x="0" y="0"/>
                  </a:moveTo>
                  <a:cubicBezTo>
                    <a:pt x="0" y="1"/>
                    <a:pt x="2164" y="9265"/>
                    <a:pt x="2481" y="13785"/>
                  </a:cubicBezTo>
                  <a:cubicBezTo>
                    <a:pt x="2799" y="18304"/>
                    <a:pt x="3484" y="35405"/>
                    <a:pt x="3484" y="35405"/>
                  </a:cubicBezTo>
                  <a:cubicBezTo>
                    <a:pt x="4688" y="34884"/>
                    <a:pt x="5560" y="34276"/>
                    <a:pt x="6802" y="34276"/>
                  </a:cubicBezTo>
                  <a:cubicBezTo>
                    <a:pt x="6834" y="34276"/>
                    <a:pt x="6867" y="34276"/>
                    <a:pt x="6901" y="34277"/>
                  </a:cubicBezTo>
                  <a:cubicBezTo>
                    <a:pt x="7469" y="34284"/>
                    <a:pt x="7935" y="35302"/>
                    <a:pt x="8361" y="35302"/>
                  </a:cubicBezTo>
                  <a:cubicBezTo>
                    <a:pt x="8424" y="35302"/>
                    <a:pt x="8485" y="35280"/>
                    <a:pt x="8546" y="35229"/>
                  </a:cubicBezTo>
                  <a:cubicBezTo>
                    <a:pt x="9014" y="34837"/>
                    <a:pt x="9900" y="34419"/>
                    <a:pt x="9900" y="34419"/>
                  </a:cubicBezTo>
                  <a:cubicBezTo>
                    <a:pt x="9064" y="17269"/>
                    <a:pt x="1" y="2"/>
                    <a:pt x="0" y="0"/>
                  </a:cubicBezTo>
                  <a:close/>
                </a:path>
              </a:pathLst>
            </a:custGeom>
            <a:solidFill>
              <a:srgbClr val="754C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3" name="Google Shape;103;p8"/>
          <p:cNvGrpSpPr/>
          <p:nvPr/>
        </p:nvGrpSpPr>
        <p:grpSpPr>
          <a:xfrm>
            <a:off x="-227973" y="109982"/>
            <a:ext cx="4062439" cy="7247623"/>
            <a:chOff x="3734270" y="74249"/>
            <a:chExt cx="3046829" cy="5435717"/>
          </a:xfrm>
        </p:grpSpPr>
        <p:grpSp>
          <p:nvGrpSpPr>
            <p:cNvPr id="104" name="Google Shape;104;p8"/>
            <p:cNvGrpSpPr/>
            <p:nvPr/>
          </p:nvGrpSpPr>
          <p:grpSpPr>
            <a:xfrm rot="312499">
              <a:off x="4269747" y="179454"/>
              <a:ext cx="2417210" cy="2184088"/>
              <a:chOff x="3949525" y="-38550"/>
              <a:chExt cx="2695666" cy="2435690"/>
            </a:xfrm>
          </p:grpSpPr>
          <p:sp>
            <p:nvSpPr>
              <p:cNvPr id="105" name="Google Shape;105;p8"/>
              <p:cNvSpPr/>
              <p:nvPr/>
            </p:nvSpPr>
            <p:spPr>
              <a:xfrm flipH="1">
                <a:off x="5395256" y="293336"/>
                <a:ext cx="998480" cy="850123"/>
              </a:xfrm>
              <a:custGeom>
                <a:avLst/>
                <a:gdLst/>
                <a:ahLst/>
                <a:cxnLst/>
                <a:rect l="l" t="t" r="r" b="b"/>
                <a:pathLst>
                  <a:path w="12774" h="10876" extrusionOk="0">
                    <a:moveTo>
                      <a:pt x="271" y="1"/>
                    </a:moveTo>
                    <a:cubicBezTo>
                      <a:pt x="96" y="1"/>
                      <a:pt x="0" y="7"/>
                      <a:pt x="0" y="7"/>
                    </a:cubicBezTo>
                    <a:lnTo>
                      <a:pt x="3567" y="4576"/>
                    </a:lnTo>
                    <a:lnTo>
                      <a:pt x="7878" y="5361"/>
                    </a:lnTo>
                    <a:lnTo>
                      <a:pt x="5129" y="6673"/>
                    </a:lnTo>
                    <a:lnTo>
                      <a:pt x="5129" y="6673"/>
                    </a:lnTo>
                    <a:lnTo>
                      <a:pt x="9315" y="6331"/>
                    </a:lnTo>
                    <a:lnTo>
                      <a:pt x="7427" y="7935"/>
                    </a:lnTo>
                    <a:cubicBezTo>
                      <a:pt x="9532" y="8745"/>
                      <a:pt x="12773" y="10875"/>
                      <a:pt x="12773" y="10875"/>
                    </a:cubicBezTo>
                    <a:cubicBezTo>
                      <a:pt x="10614" y="499"/>
                      <a:pt x="1921" y="1"/>
                      <a:pt x="271" y="1"/>
                    </a:cubicBez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 name="Google Shape;106;p8"/>
              <p:cNvSpPr/>
              <p:nvPr/>
            </p:nvSpPr>
            <p:spPr>
              <a:xfrm flipH="1">
                <a:off x="5395254" y="1046449"/>
                <a:ext cx="1249937" cy="457422"/>
              </a:xfrm>
              <a:custGeom>
                <a:avLst/>
                <a:gdLst/>
                <a:ahLst/>
                <a:cxnLst/>
                <a:rect l="l" t="t" r="r" b="b"/>
                <a:pathLst>
                  <a:path w="15991" h="5852" extrusionOk="0">
                    <a:moveTo>
                      <a:pt x="10295" y="0"/>
                    </a:moveTo>
                    <a:cubicBezTo>
                      <a:pt x="3432" y="0"/>
                      <a:pt x="1" y="5852"/>
                      <a:pt x="1" y="5852"/>
                    </a:cubicBezTo>
                    <a:lnTo>
                      <a:pt x="5715" y="5426"/>
                    </a:lnTo>
                    <a:lnTo>
                      <a:pt x="8773" y="2251"/>
                    </a:lnTo>
                    <a:lnTo>
                      <a:pt x="8296" y="5309"/>
                    </a:lnTo>
                    <a:lnTo>
                      <a:pt x="10351" y="1591"/>
                    </a:lnTo>
                    <a:lnTo>
                      <a:pt x="10610" y="4081"/>
                    </a:lnTo>
                    <a:cubicBezTo>
                      <a:pt x="12440" y="2769"/>
                      <a:pt x="15990" y="1240"/>
                      <a:pt x="15990" y="1240"/>
                    </a:cubicBezTo>
                    <a:cubicBezTo>
                      <a:pt x="13884" y="355"/>
                      <a:pt x="11985" y="0"/>
                      <a:pt x="10295" y="0"/>
                    </a:cubicBez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 name="Google Shape;107;p8"/>
              <p:cNvSpPr/>
              <p:nvPr/>
            </p:nvSpPr>
            <p:spPr>
              <a:xfrm flipH="1">
                <a:off x="3949525" y="963360"/>
                <a:ext cx="1414474" cy="409897"/>
              </a:xfrm>
              <a:custGeom>
                <a:avLst/>
                <a:gdLst/>
                <a:ahLst/>
                <a:cxnLst/>
                <a:rect l="l" t="t" r="r" b="b"/>
                <a:pathLst>
                  <a:path w="18096" h="5244" extrusionOk="0">
                    <a:moveTo>
                      <a:pt x="7764" y="0"/>
                    </a:moveTo>
                    <a:cubicBezTo>
                      <a:pt x="5399" y="0"/>
                      <a:pt x="2762" y="656"/>
                      <a:pt x="0" y="2479"/>
                    </a:cubicBezTo>
                    <a:cubicBezTo>
                      <a:pt x="0" y="2479"/>
                      <a:pt x="4169" y="3398"/>
                      <a:pt x="6475" y="4408"/>
                    </a:cubicBezTo>
                    <a:lnTo>
                      <a:pt x="5999" y="1819"/>
                    </a:lnTo>
                    <a:lnTo>
                      <a:pt x="9265" y="5244"/>
                    </a:lnTo>
                    <a:lnTo>
                      <a:pt x="7862" y="2211"/>
                    </a:lnTo>
                    <a:lnTo>
                      <a:pt x="11997" y="4901"/>
                    </a:lnTo>
                    <a:lnTo>
                      <a:pt x="18095" y="4300"/>
                    </a:lnTo>
                    <a:cubicBezTo>
                      <a:pt x="18095" y="4300"/>
                      <a:pt x="13822" y="0"/>
                      <a:pt x="7764" y="0"/>
                    </a:cubicBez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 name="Google Shape;108;p8"/>
              <p:cNvSpPr/>
              <p:nvPr/>
            </p:nvSpPr>
            <p:spPr>
              <a:xfrm flipH="1">
                <a:off x="4567262" y="-38550"/>
                <a:ext cx="867944" cy="1195690"/>
              </a:xfrm>
              <a:custGeom>
                <a:avLst/>
                <a:gdLst/>
                <a:ahLst/>
                <a:cxnLst/>
                <a:rect l="l" t="t" r="r" b="b"/>
                <a:pathLst>
                  <a:path w="11104" h="15297" extrusionOk="0">
                    <a:moveTo>
                      <a:pt x="11103" y="0"/>
                    </a:moveTo>
                    <a:cubicBezTo>
                      <a:pt x="11103" y="1"/>
                      <a:pt x="1" y="3392"/>
                      <a:pt x="911" y="15297"/>
                    </a:cubicBezTo>
                    <a:cubicBezTo>
                      <a:pt x="911" y="15297"/>
                      <a:pt x="3685" y="12022"/>
                      <a:pt x="5657" y="10443"/>
                    </a:cubicBezTo>
                    <a:lnTo>
                      <a:pt x="3192" y="9616"/>
                    </a:lnTo>
                    <a:lnTo>
                      <a:pt x="7703" y="8354"/>
                    </a:lnTo>
                    <a:lnTo>
                      <a:pt x="4420" y="8146"/>
                    </a:lnTo>
                    <a:lnTo>
                      <a:pt x="8714" y="5748"/>
                    </a:lnTo>
                    <a:lnTo>
                      <a:pt x="11103" y="0"/>
                    </a:ln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 name="Google Shape;109;p8"/>
              <p:cNvSpPr/>
              <p:nvPr/>
            </p:nvSpPr>
            <p:spPr>
              <a:xfrm flipH="1">
                <a:off x="5374388" y="1159006"/>
                <a:ext cx="769925" cy="1238134"/>
              </a:xfrm>
              <a:custGeom>
                <a:avLst/>
                <a:gdLst/>
                <a:ahLst/>
                <a:cxnLst/>
                <a:rect l="l" t="t" r="r" b="b"/>
                <a:pathLst>
                  <a:path w="9850" h="15840" extrusionOk="0">
                    <a:moveTo>
                      <a:pt x="9850" y="1"/>
                    </a:moveTo>
                    <a:lnTo>
                      <a:pt x="9850" y="1"/>
                    </a:lnTo>
                    <a:cubicBezTo>
                      <a:pt x="0" y="6074"/>
                      <a:pt x="4035" y="15840"/>
                      <a:pt x="4035" y="15840"/>
                    </a:cubicBezTo>
                    <a:lnTo>
                      <a:pt x="7085" y="10911"/>
                    </a:lnTo>
                    <a:lnTo>
                      <a:pt x="6374" y="6517"/>
                    </a:lnTo>
                    <a:lnTo>
                      <a:pt x="8505" y="8722"/>
                    </a:lnTo>
                    <a:lnTo>
                      <a:pt x="6784" y="4821"/>
                    </a:lnTo>
                    <a:lnTo>
                      <a:pt x="8906" y="6107"/>
                    </a:lnTo>
                    <a:cubicBezTo>
                      <a:pt x="8956" y="3819"/>
                      <a:pt x="9850" y="1"/>
                      <a:pt x="9850" y="1"/>
                    </a:cubicBez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 name="Google Shape;110;p8"/>
              <p:cNvSpPr/>
              <p:nvPr/>
            </p:nvSpPr>
            <p:spPr>
              <a:xfrm flipH="1">
                <a:off x="5374384" y="1034646"/>
                <a:ext cx="1270807" cy="469224"/>
              </a:xfrm>
              <a:custGeom>
                <a:avLst/>
                <a:gdLst/>
                <a:ahLst/>
                <a:cxnLst/>
                <a:rect l="l" t="t" r="r" b="b"/>
                <a:pathLst>
                  <a:path w="16258" h="6003" extrusionOk="0">
                    <a:moveTo>
                      <a:pt x="10097" y="1"/>
                    </a:moveTo>
                    <a:cubicBezTo>
                      <a:pt x="3453" y="1"/>
                      <a:pt x="1" y="6003"/>
                      <a:pt x="1" y="6003"/>
                    </a:cubicBezTo>
                    <a:cubicBezTo>
                      <a:pt x="5302" y="1956"/>
                      <a:pt x="9815" y="1079"/>
                      <a:pt x="12731" y="1079"/>
                    </a:cubicBezTo>
                    <a:cubicBezTo>
                      <a:pt x="14962" y="1079"/>
                      <a:pt x="16258" y="1592"/>
                      <a:pt x="16258" y="1592"/>
                    </a:cubicBezTo>
                    <a:cubicBezTo>
                      <a:pt x="13969" y="449"/>
                      <a:pt x="11914" y="1"/>
                      <a:pt x="10097" y="1"/>
                    </a:cubicBezTo>
                    <a:close/>
                  </a:path>
                </a:pathLst>
              </a:custGeom>
              <a:solidFill>
                <a:srgbClr val="78A3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 name="Google Shape;111;p8"/>
              <p:cNvSpPr/>
              <p:nvPr/>
            </p:nvSpPr>
            <p:spPr>
              <a:xfrm flipH="1">
                <a:off x="5374386" y="293805"/>
                <a:ext cx="1019350" cy="865287"/>
              </a:xfrm>
              <a:custGeom>
                <a:avLst/>
                <a:gdLst/>
                <a:ahLst/>
                <a:cxnLst/>
                <a:rect l="l" t="t" r="r" b="b"/>
                <a:pathLst>
                  <a:path w="13041" h="11070" extrusionOk="0">
                    <a:moveTo>
                      <a:pt x="91" y="0"/>
                    </a:moveTo>
                    <a:cubicBezTo>
                      <a:pt x="61" y="0"/>
                      <a:pt x="31" y="0"/>
                      <a:pt x="0" y="1"/>
                    </a:cubicBezTo>
                    <a:cubicBezTo>
                      <a:pt x="0" y="1"/>
                      <a:pt x="10050" y="3250"/>
                      <a:pt x="13041" y="11070"/>
                    </a:cubicBezTo>
                    <a:cubicBezTo>
                      <a:pt x="13041" y="11070"/>
                      <a:pt x="11636" y="0"/>
                      <a:pt x="91" y="0"/>
                    </a:cubicBezTo>
                    <a:close/>
                  </a:path>
                </a:pathLst>
              </a:custGeom>
              <a:solidFill>
                <a:srgbClr val="78A3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 name="Google Shape;112;p8"/>
              <p:cNvSpPr/>
              <p:nvPr/>
            </p:nvSpPr>
            <p:spPr>
              <a:xfrm flipH="1">
                <a:off x="4567261" y="-37925"/>
                <a:ext cx="983472" cy="1155904"/>
              </a:xfrm>
              <a:custGeom>
                <a:avLst/>
                <a:gdLst/>
                <a:ahLst/>
                <a:cxnLst/>
                <a:rect l="l" t="t" r="r" b="b"/>
                <a:pathLst>
                  <a:path w="12582" h="14788" extrusionOk="0">
                    <a:moveTo>
                      <a:pt x="12581" y="1"/>
                    </a:moveTo>
                    <a:cubicBezTo>
                      <a:pt x="0" y="4094"/>
                      <a:pt x="2431" y="14787"/>
                      <a:pt x="2431" y="14787"/>
                    </a:cubicBezTo>
                    <a:cubicBezTo>
                      <a:pt x="4645" y="5306"/>
                      <a:pt x="12581" y="1"/>
                      <a:pt x="12581" y="1"/>
                    </a:cubicBezTo>
                    <a:close/>
                  </a:path>
                </a:pathLst>
              </a:custGeom>
              <a:solidFill>
                <a:srgbClr val="78A3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3" name="Google Shape;113;p8"/>
            <p:cNvSpPr/>
            <p:nvPr/>
          </p:nvSpPr>
          <p:spPr>
            <a:xfrm rot="822121" flipH="1">
              <a:off x="4231896" y="1184641"/>
              <a:ext cx="773829" cy="4294784"/>
            </a:xfrm>
            <a:custGeom>
              <a:avLst/>
              <a:gdLst/>
              <a:ahLst/>
              <a:cxnLst/>
              <a:rect l="l" t="t" r="r" b="b"/>
              <a:pathLst>
                <a:path w="9900" h="35405" extrusionOk="0">
                  <a:moveTo>
                    <a:pt x="0" y="0"/>
                  </a:moveTo>
                  <a:cubicBezTo>
                    <a:pt x="0" y="1"/>
                    <a:pt x="2164" y="9265"/>
                    <a:pt x="2481" y="13785"/>
                  </a:cubicBezTo>
                  <a:cubicBezTo>
                    <a:pt x="2799" y="18304"/>
                    <a:pt x="3484" y="35405"/>
                    <a:pt x="3484" y="35405"/>
                  </a:cubicBezTo>
                  <a:cubicBezTo>
                    <a:pt x="4688" y="34884"/>
                    <a:pt x="5560" y="34276"/>
                    <a:pt x="6802" y="34276"/>
                  </a:cubicBezTo>
                  <a:cubicBezTo>
                    <a:pt x="6834" y="34276"/>
                    <a:pt x="6867" y="34276"/>
                    <a:pt x="6901" y="34277"/>
                  </a:cubicBezTo>
                  <a:cubicBezTo>
                    <a:pt x="7469" y="34284"/>
                    <a:pt x="7935" y="35302"/>
                    <a:pt x="8361" y="35302"/>
                  </a:cubicBezTo>
                  <a:cubicBezTo>
                    <a:pt x="8424" y="35302"/>
                    <a:pt x="8485" y="35280"/>
                    <a:pt x="8546" y="35229"/>
                  </a:cubicBezTo>
                  <a:cubicBezTo>
                    <a:pt x="9014" y="34837"/>
                    <a:pt x="9900" y="34419"/>
                    <a:pt x="9900" y="34419"/>
                  </a:cubicBezTo>
                  <a:cubicBezTo>
                    <a:pt x="9064" y="17269"/>
                    <a:pt x="1" y="2"/>
                    <a:pt x="0" y="0"/>
                  </a:cubicBezTo>
                  <a:close/>
                </a:path>
              </a:pathLst>
            </a:custGeom>
            <a:solidFill>
              <a:srgbClr val="754C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4" name="Google Shape;114;p8"/>
          <p:cNvSpPr/>
          <p:nvPr/>
        </p:nvSpPr>
        <p:spPr>
          <a:xfrm flipH="1">
            <a:off x="-123" y="6451867"/>
            <a:ext cx="12192240" cy="2580487"/>
          </a:xfrm>
          <a:custGeom>
            <a:avLst/>
            <a:gdLst/>
            <a:ahLst/>
            <a:cxnLst/>
            <a:rect l="l" t="t" r="r" b="b"/>
            <a:pathLst>
              <a:path w="209237" h="68003" extrusionOk="0">
                <a:moveTo>
                  <a:pt x="1737" y="0"/>
                </a:moveTo>
                <a:cubicBezTo>
                  <a:pt x="1569" y="544"/>
                  <a:pt x="1109" y="984"/>
                  <a:pt x="565" y="1151"/>
                </a:cubicBezTo>
                <a:lnTo>
                  <a:pt x="0" y="1151"/>
                </a:lnTo>
                <a:lnTo>
                  <a:pt x="0" y="68002"/>
                </a:lnTo>
                <a:lnTo>
                  <a:pt x="209236" y="68002"/>
                </a:lnTo>
                <a:lnTo>
                  <a:pt x="209236" y="1214"/>
                </a:lnTo>
                <a:lnTo>
                  <a:pt x="209236" y="1151"/>
                </a:lnTo>
                <a:lnTo>
                  <a:pt x="208776" y="1151"/>
                </a:lnTo>
                <a:cubicBezTo>
                  <a:pt x="208211" y="1026"/>
                  <a:pt x="207332" y="733"/>
                  <a:pt x="207060" y="0"/>
                </a:cubicBezTo>
                <a:cubicBezTo>
                  <a:pt x="206893" y="544"/>
                  <a:pt x="206432" y="984"/>
                  <a:pt x="205888" y="1151"/>
                </a:cubicBezTo>
                <a:lnTo>
                  <a:pt x="205847" y="1151"/>
                </a:lnTo>
                <a:cubicBezTo>
                  <a:pt x="205282" y="1026"/>
                  <a:pt x="204382" y="733"/>
                  <a:pt x="204131" y="0"/>
                </a:cubicBezTo>
                <a:cubicBezTo>
                  <a:pt x="203942" y="544"/>
                  <a:pt x="203503" y="984"/>
                  <a:pt x="202959" y="1151"/>
                </a:cubicBezTo>
                <a:lnTo>
                  <a:pt x="202896" y="1151"/>
                </a:lnTo>
                <a:cubicBezTo>
                  <a:pt x="202352" y="1026"/>
                  <a:pt x="201453" y="733"/>
                  <a:pt x="201201" y="0"/>
                </a:cubicBezTo>
                <a:cubicBezTo>
                  <a:pt x="201013" y="544"/>
                  <a:pt x="200574" y="984"/>
                  <a:pt x="200009" y="1151"/>
                </a:cubicBezTo>
                <a:lnTo>
                  <a:pt x="199967" y="1151"/>
                </a:lnTo>
                <a:cubicBezTo>
                  <a:pt x="199423" y="1026"/>
                  <a:pt x="198523" y="733"/>
                  <a:pt x="198272" y="0"/>
                </a:cubicBezTo>
                <a:cubicBezTo>
                  <a:pt x="198084" y="544"/>
                  <a:pt x="197644" y="984"/>
                  <a:pt x="197080" y="1151"/>
                </a:cubicBezTo>
                <a:lnTo>
                  <a:pt x="197038" y="1151"/>
                </a:lnTo>
                <a:cubicBezTo>
                  <a:pt x="196494" y="1026"/>
                  <a:pt x="195594" y="733"/>
                  <a:pt x="195343" y="0"/>
                </a:cubicBezTo>
                <a:cubicBezTo>
                  <a:pt x="195155" y="544"/>
                  <a:pt x="194715" y="984"/>
                  <a:pt x="194150" y="1151"/>
                </a:cubicBezTo>
                <a:lnTo>
                  <a:pt x="194108" y="1151"/>
                </a:lnTo>
                <a:cubicBezTo>
                  <a:pt x="193543" y="1026"/>
                  <a:pt x="192665" y="733"/>
                  <a:pt x="192414" y="0"/>
                </a:cubicBezTo>
                <a:cubicBezTo>
                  <a:pt x="192225" y="544"/>
                  <a:pt x="191786" y="984"/>
                  <a:pt x="191221" y="1151"/>
                </a:cubicBezTo>
                <a:lnTo>
                  <a:pt x="191179" y="1151"/>
                </a:lnTo>
                <a:cubicBezTo>
                  <a:pt x="190614" y="1026"/>
                  <a:pt x="189735" y="733"/>
                  <a:pt x="189484" y="0"/>
                </a:cubicBezTo>
                <a:cubicBezTo>
                  <a:pt x="189296" y="544"/>
                  <a:pt x="188857" y="984"/>
                  <a:pt x="188292" y="1151"/>
                </a:cubicBezTo>
                <a:lnTo>
                  <a:pt x="188250" y="1151"/>
                </a:lnTo>
                <a:cubicBezTo>
                  <a:pt x="187685" y="1026"/>
                  <a:pt x="186806" y="733"/>
                  <a:pt x="186534" y="0"/>
                </a:cubicBezTo>
                <a:cubicBezTo>
                  <a:pt x="186367" y="544"/>
                  <a:pt x="185906" y="984"/>
                  <a:pt x="185362" y="1151"/>
                </a:cubicBezTo>
                <a:lnTo>
                  <a:pt x="185320" y="1151"/>
                </a:lnTo>
                <a:cubicBezTo>
                  <a:pt x="184756" y="1026"/>
                  <a:pt x="183877" y="733"/>
                  <a:pt x="183605" y="0"/>
                </a:cubicBezTo>
                <a:cubicBezTo>
                  <a:pt x="183416" y="544"/>
                  <a:pt x="182977" y="984"/>
                  <a:pt x="182433" y="1151"/>
                </a:cubicBezTo>
                <a:lnTo>
                  <a:pt x="182391" y="1151"/>
                </a:lnTo>
                <a:cubicBezTo>
                  <a:pt x="181826" y="1026"/>
                  <a:pt x="180927" y="733"/>
                  <a:pt x="180675" y="0"/>
                </a:cubicBezTo>
                <a:cubicBezTo>
                  <a:pt x="180487" y="544"/>
                  <a:pt x="180048" y="984"/>
                  <a:pt x="179504" y="1151"/>
                </a:cubicBezTo>
                <a:lnTo>
                  <a:pt x="179441" y="1151"/>
                </a:lnTo>
                <a:cubicBezTo>
                  <a:pt x="178897" y="1026"/>
                  <a:pt x="177997" y="733"/>
                  <a:pt x="177746" y="0"/>
                </a:cubicBezTo>
                <a:cubicBezTo>
                  <a:pt x="177558" y="544"/>
                  <a:pt x="177118" y="984"/>
                  <a:pt x="176553" y="1151"/>
                </a:cubicBezTo>
                <a:lnTo>
                  <a:pt x="176512" y="1151"/>
                </a:lnTo>
                <a:cubicBezTo>
                  <a:pt x="175968" y="1026"/>
                  <a:pt x="175068" y="733"/>
                  <a:pt x="174817" y="0"/>
                </a:cubicBezTo>
                <a:cubicBezTo>
                  <a:pt x="174628" y="544"/>
                  <a:pt x="174189" y="984"/>
                  <a:pt x="173624" y="1151"/>
                </a:cubicBezTo>
                <a:lnTo>
                  <a:pt x="173582" y="1151"/>
                </a:lnTo>
                <a:cubicBezTo>
                  <a:pt x="173038" y="1026"/>
                  <a:pt x="172139" y="733"/>
                  <a:pt x="171888" y="0"/>
                </a:cubicBezTo>
                <a:cubicBezTo>
                  <a:pt x="171699" y="544"/>
                  <a:pt x="171260" y="984"/>
                  <a:pt x="170695" y="1151"/>
                </a:cubicBezTo>
                <a:lnTo>
                  <a:pt x="170653" y="1151"/>
                </a:lnTo>
                <a:cubicBezTo>
                  <a:pt x="170088" y="1026"/>
                  <a:pt x="169209" y="733"/>
                  <a:pt x="168958" y="0"/>
                </a:cubicBezTo>
                <a:cubicBezTo>
                  <a:pt x="168770" y="544"/>
                  <a:pt x="168330" y="984"/>
                  <a:pt x="167766" y="1151"/>
                </a:cubicBezTo>
                <a:lnTo>
                  <a:pt x="167724" y="1151"/>
                </a:lnTo>
                <a:cubicBezTo>
                  <a:pt x="167159" y="1026"/>
                  <a:pt x="166280" y="733"/>
                  <a:pt x="166029" y="0"/>
                </a:cubicBezTo>
                <a:cubicBezTo>
                  <a:pt x="165841" y="544"/>
                  <a:pt x="165401" y="984"/>
                  <a:pt x="164836" y="1151"/>
                </a:cubicBezTo>
                <a:lnTo>
                  <a:pt x="164773" y="1151"/>
                </a:lnTo>
                <a:cubicBezTo>
                  <a:pt x="164209" y="1026"/>
                  <a:pt x="163330" y="733"/>
                  <a:pt x="163079" y="0"/>
                </a:cubicBezTo>
                <a:cubicBezTo>
                  <a:pt x="162890" y="544"/>
                  <a:pt x="162451" y="984"/>
                  <a:pt x="161886" y="1151"/>
                </a:cubicBezTo>
                <a:lnTo>
                  <a:pt x="161844" y="1151"/>
                </a:lnTo>
                <a:cubicBezTo>
                  <a:pt x="161279" y="1026"/>
                  <a:pt x="160400" y="733"/>
                  <a:pt x="160149" y="0"/>
                </a:cubicBezTo>
                <a:cubicBezTo>
                  <a:pt x="159961" y="544"/>
                  <a:pt x="159522" y="984"/>
                  <a:pt x="158957" y="1151"/>
                </a:cubicBezTo>
                <a:lnTo>
                  <a:pt x="158915" y="1151"/>
                </a:lnTo>
                <a:cubicBezTo>
                  <a:pt x="158350" y="1026"/>
                  <a:pt x="157471" y="733"/>
                  <a:pt x="157199" y="0"/>
                </a:cubicBezTo>
                <a:cubicBezTo>
                  <a:pt x="157032" y="544"/>
                  <a:pt x="156571" y="984"/>
                  <a:pt x="156027" y="1151"/>
                </a:cubicBezTo>
                <a:lnTo>
                  <a:pt x="155986" y="1151"/>
                </a:lnTo>
                <a:cubicBezTo>
                  <a:pt x="155421" y="1026"/>
                  <a:pt x="154542" y="733"/>
                  <a:pt x="154270" y="0"/>
                </a:cubicBezTo>
                <a:cubicBezTo>
                  <a:pt x="154082" y="544"/>
                  <a:pt x="153642" y="984"/>
                  <a:pt x="153098" y="1151"/>
                </a:cubicBezTo>
                <a:lnTo>
                  <a:pt x="153056" y="1151"/>
                </a:lnTo>
                <a:cubicBezTo>
                  <a:pt x="152491" y="1026"/>
                  <a:pt x="151592" y="733"/>
                  <a:pt x="151341" y="0"/>
                </a:cubicBezTo>
                <a:cubicBezTo>
                  <a:pt x="151152" y="544"/>
                  <a:pt x="150713" y="984"/>
                  <a:pt x="150169" y="1151"/>
                </a:cubicBezTo>
                <a:lnTo>
                  <a:pt x="150106" y="1151"/>
                </a:lnTo>
                <a:cubicBezTo>
                  <a:pt x="149562" y="1026"/>
                  <a:pt x="148662" y="733"/>
                  <a:pt x="148411" y="0"/>
                </a:cubicBezTo>
                <a:cubicBezTo>
                  <a:pt x="148223" y="544"/>
                  <a:pt x="147783" y="984"/>
                  <a:pt x="147219" y="1151"/>
                </a:cubicBezTo>
                <a:lnTo>
                  <a:pt x="147177" y="1151"/>
                </a:lnTo>
                <a:cubicBezTo>
                  <a:pt x="146633" y="1026"/>
                  <a:pt x="145733" y="733"/>
                  <a:pt x="145482" y="0"/>
                </a:cubicBezTo>
                <a:cubicBezTo>
                  <a:pt x="145294" y="544"/>
                  <a:pt x="144854" y="984"/>
                  <a:pt x="144289" y="1151"/>
                </a:cubicBezTo>
                <a:lnTo>
                  <a:pt x="144247" y="1151"/>
                </a:lnTo>
                <a:cubicBezTo>
                  <a:pt x="143703" y="1026"/>
                  <a:pt x="142804" y="733"/>
                  <a:pt x="142553" y="0"/>
                </a:cubicBezTo>
                <a:cubicBezTo>
                  <a:pt x="142364" y="544"/>
                  <a:pt x="141925" y="984"/>
                  <a:pt x="141360" y="1151"/>
                </a:cubicBezTo>
                <a:lnTo>
                  <a:pt x="141318" y="1151"/>
                </a:lnTo>
                <a:cubicBezTo>
                  <a:pt x="140753" y="1026"/>
                  <a:pt x="139874" y="733"/>
                  <a:pt x="139623" y="0"/>
                </a:cubicBezTo>
                <a:cubicBezTo>
                  <a:pt x="139435" y="544"/>
                  <a:pt x="138996" y="984"/>
                  <a:pt x="138431" y="1151"/>
                </a:cubicBezTo>
                <a:lnTo>
                  <a:pt x="138389" y="1151"/>
                </a:lnTo>
                <a:cubicBezTo>
                  <a:pt x="137824" y="1026"/>
                  <a:pt x="136945" y="733"/>
                  <a:pt x="136694" y="0"/>
                </a:cubicBezTo>
                <a:cubicBezTo>
                  <a:pt x="136506" y="544"/>
                  <a:pt x="136066" y="984"/>
                  <a:pt x="135501" y="1151"/>
                </a:cubicBezTo>
                <a:lnTo>
                  <a:pt x="135459" y="1151"/>
                </a:lnTo>
                <a:cubicBezTo>
                  <a:pt x="134895" y="1026"/>
                  <a:pt x="134016" y="733"/>
                  <a:pt x="133744" y="0"/>
                </a:cubicBezTo>
                <a:cubicBezTo>
                  <a:pt x="133576" y="544"/>
                  <a:pt x="133116" y="984"/>
                  <a:pt x="132572" y="1151"/>
                </a:cubicBezTo>
                <a:lnTo>
                  <a:pt x="132530" y="1151"/>
                </a:lnTo>
                <a:cubicBezTo>
                  <a:pt x="131965" y="1026"/>
                  <a:pt x="131086" y="733"/>
                  <a:pt x="130814" y="0"/>
                </a:cubicBezTo>
                <a:cubicBezTo>
                  <a:pt x="130626" y="544"/>
                  <a:pt x="130187" y="984"/>
                  <a:pt x="129643" y="1151"/>
                </a:cubicBezTo>
                <a:lnTo>
                  <a:pt x="129601" y="1151"/>
                </a:lnTo>
                <a:cubicBezTo>
                  <a:pt x="129036" y="1026"/>
                  <a:pt x="128136" y="733"/>
                  <a:pt x="127885" y="0"/>
                </a:cubicBezTo>
                <a:cubicBezTo>
                  <a:pt x="127697" y="544"/>
                  <a:pt x="127257" y="984"/>
                  <a:pt x="126713" y="1151"/>
                </a:cubicBezTo>
                <a:lnTo>
                  <a:pt x="126651" y="1151"/>
                </a:lnTo>
                <a:cubicBezTo>
                  <a:pt x="126107" y="1026"/>
                  <a:pt x="125207" y="733"/>
                  <a:pt x="124956" y="0"/>
                </a:cubicBezTo>
                <a:cubicBezTo>
                  <a:pt x="124768" y="544"/>
                  <a:pt x="124328" y="984"/>
                  <a:pt x="123763" y="1151"/>
                </a:cubicBezTo>
                <a:lnTo>
                  <a:pt x="123721" y="1151"/>
                </a:lnTo>
                <a:cubicBezTo>
                  <a:pt x="123156" y="1026"/>
                  <a:pt x="122257" y="733"/>
                  <a:pt x="122006" y="0"/>
                </a:cubicBezTo>
                <a:cubicBezTo>
                  <a:pt x="121817" y="544"/>
                  <a:pt x="121378" y="984"/>
                  <a:pt x="120834" y="1151"/>
                </a:cubicBezTo>
                <a:lnTo>
                  <a:pt x="120771" y="1151"/>
                </a:lnTo>
                <a:cubicBezTo>
                  <a:pt x="120227" y="1026"/>
                  <a:pt x="119327" y="733"/>
                  <a:pt x="119076" y="0"/>
                </a:cubicBezTo>
                <a:cubicBezTo>
                  <a:pt x="118888" y="544"/>
                  <a:pt x="118449" y="984"/>
                  <a:pt x="117884" y="1151"/>
                </a:cubicBezTo>
                <a:lnTo>
                  <a:pt x="117842" y="1151"/>
                </a:lnTo>
                <a:cubicBezTo>
                  <a:pt x="117298" y="1026"/>
                  <a:pt x="116398" y="733"/>
                  <a:pt x="116147" y="0"/>
                </a:cubicBezTo>
                <a:cubicBezTo>
                  <a:pt x="115959" y="544"/>
                  <a:pt x="115519" y="984"/>
                  <a:pt x="114954" y="1151"/>
                </a:cubicBezTo>
                <a:lnTo>
                  <a:pt x="114912" y="1151"/>
                </a:lnTo>
                <a:cubicBezTo>
                  <a:pt x="114368" y="1026"/>
                  <a:pt x="113469" y="733"/>
                  <a:pt x="113218" y="0"/>
                </a:cubicBezTo>
                <a:cubicBezTo>
                  <a:pt x="113029" y="544"/>
                  <a:pt x="112590" y="984"/>
                  <a:pt x="112025" y="1151"/>
                </a:cubicBezTo>
                <a:lnTo>
                  <a:pt x="111983" y="1151"/>
                </a:lnTo>
                <a:cubicBezTo>
                  <a:pt x="111418" y="1026"/>
                  <a:pt x="110539" y="733"/>
                  <a:pt x="110288" y="0"/>
                </a:cubicBezTo>
                <a:cubicBezTo>
                  <a:pt x="110100" y="544"/>
                  <a:pt x="109661" y="984"/>
                  <a:pt x="109096" y="1151"/>
                </a:cubicBezTo>
                <a:lnTo>
                  <a:pt x="109054" y="1151"/>
                </a:lnTo>
                <a:cubicBezTo>
                  <a:pt x="108489" y="1026"/>
                  <a:pt x="107610" y="733"/>
                  <a:pt x="107359" y="0"/>
                </a:cubicBezTo>
                <a:cubicBezTo>
                  <a:pt x="107171" y="544"/>
                  <a:pt x="106731" y="984"/>
                  <a:pt x="106166" y="1151"/>
                </a:cubicBezTo>
                <a:lnTo>
                  <a:pt x="106125" y="1151"/>
                </a:lnTo>
                <a:cubicBezTo>
                  <a:pt x="105560" y="1026"/>
                  <a:pt x="104681" y="733"/>
                  <a:pt x="104409" y="0"/>
                </a:cubicBezTo>
                <a:cubicBezTo>
                  <a:pt x="104221" y="544"/>
                  <a:pt x="103781" y="984"/>
                  <a:pt x="103237" y="1151"/>
                </a:cubicBezTo>
                <a:lnTo>
                  <a:pt x="103195" y="1151"/>
                </a:lnTo>
                <a:cubicBezTo>
                  <a:pt x="102630" y="1026"/>
                  <a:pt x="101731" y="733"/>
                  <a:pt x="101480" y="0"/>
                </a:cubicBezTo>
                <a:cubicBezTo>
                  <a:pt x="101291" y="544"/>
                  <a:pt x="100852" y="984"/>
                  <a:pt x="100308" y="1151"/>
                </a:cubicBezTo>
                <a:lnTo>
                  <a:pt x="100245" y="1151"/>
                </a:lnTo>
                <a:cubicBezTo>
                  <a:pt x="99701" y="1026"/>
                  <a:pt x="98801" y="733"/>
                  <a:pt x="98550" y="0"/>
                </a:cubicBezTo>
                <a:cubicBezTo>
                  <a:pt x="98362" y="544"/>
                  <a:pt x="97923" y="984"/>
                  <a:pt x="97358" y="1151"/>
                </a:cubicBezTo>
                <a:lnTo>
                  <a:pt x="97316" y="1151"/>
                </a:lnTo>
                <a:cubicBezTo>
                  <a:pt x="96772" y="1026"/>
                  <a:pt x="95872" y="733"/>
                  <a:pt x="95621" y="0"/>
                </a:cubicBezTo>
                <a:cubicBezTo>
                  <a:pt x="95433" y="544"/>
                  <a:pt x="94993" y="984"/>
                  <a:pt x="94428" y="1151"/>
                </a:cubicBezTo>
                <a:lnTo>
                  <a:pt x="94386" y="1151"/>
                </a:lnTo>
                <a:cubicBezTo>
                  <a:pt x="93842" y="1026"/>
                  <a:pt x="92943" y="733"/>
                  <a:pt x="92692" y="0"/>
                </a:cubicBezTo>
                <a:cubicBezTo>
                  <a:pt x="92503" y="544"/>
                  <a:pt x="92064" y="984"/>
                  <a:pt x="91499" y="1151"/>
                </a:cubicBezTo>
                <a:lnTo>
                  <a:pt x="91457" y="1151"/>
                </a:lnTo>
                <a:cubicBezTo>
                  <a:pt x="90892" y="1026"/>
                  <a:pt x="90013" y="733"/>
                  <a:pt x="89762" y="0"/>
                </a:cubicBezTo>
                <a:cubicBezTo>
                  <a:pt x="89574" y="544"/>
                  <a:pt x="89135" y="984"/>
                  <a:pt x="88570" y="1151"/>
                </a:cubicBezTo>
                <a:lnTo>
                  <a:pt x="88528" y="1151"/>
                </a:lnTo>
                <a:cubicBezTo>
                  <a:pt x="87963" y="1026"/>
                  <a:pt x="87084" y="733"/>
                  <a:pt x="86833" y="0"/>
                </a:cubicBezTo>
                <a:cubicBezTo>
                  <a:pt x="86645" y="544"/>
                  <a:pt x="86205" y="984"/>
                  <a:pt x="85640" y="1151"/>
                </a:cubicBezTo>
                <a:lnTo>
                  <a:pt x="85599" y="1151"/>
                </a:lnTo>
                <a:cubicBezTo>
                  <a:pt x="85034" y="1026"/>
                  <a:pt x="84155" y="733"/>
                  <a:pt x="83883" y="0"/>
                </a:cubicBezTo>
                <a:cubicBezTo>
                  <a:pt x="83715" y="544"/>
                  <a:pt x="83255" y="984"/>
                  <a:pt x="82711" y="1151"/>
                </a:cubicBezTo>
                <a:lnTo>
                  <a:pt x="82648" y="1151"/>
                </a:lnTo>
                <a:cubicBezTo>
                  <a:pt x="82083" y="1026"/>
                  <a:pt x="81205" y="733"/>
                  <a:pt x="80953" y="0"/>
                </a:cubicBezTo>
                <a:cubicBezTo>
                  <a:pt x="80765" y="544"/>
                  <a:pt x="80326" y="984"/>
                  <a:pt x="79761" y="1151"/>
                </a:cubicBezTo>
                <a:lnTo>
                  <a:pt x="79719" y="1151"/>
                </a:lnTo>
                <a:cubicBezTo>
                  <a:pt x="79154" y="1026"/>
                  <a:pt x="78275" y="733"/>
                  <a:pt x="78024" y="0"/>
                </a:cubicBezTo>
                <a:cubicBezTo>
                  <a:pt x="77836" y="544"/>
                  <a:pt x="77396" y="984"/>
                  <a:pt x="76832" y="1151"/>
                </a:cubicBezTo>
                <a:lnTo>
                  <a:pt x="76790" y="1151"/>
                </a:lnTo>
                <a:cubicBezTo>
                  <a:pt x="76225" y="1026"/>
                  <a:pt x="75346" y="733"/>
                  <a:pt x="75074" y="0"/>
                </a:cubicBezTo>
                <a:cubicBezTo>
                  <a:pt x="74907" y="544"/>
                  <a:pt x="74446" y="984"/>
                  <a:pt x="73902" y="1151"/>
                </a:cubicBezTo>
                <a:lnTo>
                  <a:pt x="73860" y="1151"/>
                </a:lnTo>
                <a:cubicBezTo>
                  <a:pt x="73295" y="1026"/>
                  <a:pt x="72417" y="733"/>
                  <a:pt x="72145" y="0"/>
                </a:cubicBezTo>
                <a:cubicBezTo>
                  <a:pt x="71956" y="544"/>
                  <a:pt x="71517" y="984"/>
                  <a:pt x="70973" y="1151"/>
                </a:cubicBezTo>
                <a:lnTo>
                  <a:pt x="70931" y="1151"/>
                </a:lnTo>
                <a:cubicBezTo>
                  <a:pt x="70366" y="1026"/>
                  <a:pt x="69466" y="733"/>
                  <a:pt x="69215" y="0"/>
                </a:cubicBezTo>
                <a:cubicBezTo>
                  <a:pt x="69027" y="544"/>
                  <a:pt x="68588" y="984"/>
                  <a:pt x="68044" y="1151"/>
                </a:cubicBezTo>
                <a:lnTo>
                  <a:pt x="67981" y="1151"/>
                </a:lnTo>
                <a:cubicBezTo>
                  <a:pt x="67437" y="1026"/>
                  <a:pt x="66537" y="733"/>
                  <a:pt x="66286" y="0"/>
                </a:cubicBezTo>
                <a:cubicBezTo>
                  <a:pt x="66098" y="544"/>
                  <a:pt x="65658" y="984"/>
                  <a:pt x="65093" y="1151"/>
                </a:cubicBezTo>
                <a:lnTo>
                  <a:pt x="65052" y="1151"/>
                </a:lnTo>
                <a:cubicBezTo>
                  <a:pt x="64508" y="1026"/>
                  <a:pt x="63608" y="733"/>
                  <a:pt x="63357" y="0"/>
                </a:cubicBezTo>
                <a:cubicBezTo>
                  <a:pt x="63168" y="544"/>
                  <a:pt x="62729" y="984"/>
                  <a:pt x="62164" y="1151"/>
                </a:cubicBezTo>
                <a:lnTo>
                  <a:pt x="62122" y="1151"/>
                </a:lnTo>
                <a:cubicBezTo>
                  <a:pt x="61578" y="1026"/>
                  <a:pt x="60678" y="733"/>
                  <a:pt x="60427" y="0"/>
                </a:cubicBezTo>
                <a:cubicBezTo>
                  <a:pt x="60239" y="544"/>
                  <a:pt x="59800" y="984"/>
                  <a:pt x="59235" y="1151"/>
                </a:cubicBezTo>
                <a:lnTo>
                  <a:pt x="59193" y="1151"/>
                </a:lnTo>
                <a:cubicBezTo>
                  <a:pt x="58628" y="1026"/>
                  <a:pt x="57749" y="733"/>
                  <a:pt x="57498" y="0"/>
                </a:cubicBezTo>
                <a:cubicBezTo>
                  <a:pt x="57310" y="544"/>
                  <a:pt x="56870" y="984"/>
                  <a:pt x="56305" y="1151"/>
                </a:cubicBezTo>
                <a:lnTo>
                  <a:pt x="56243" y="1151"/>
                </a:lnTo>
                <a:cubicBezTo>
                  <a:pt x="55678" y="1026"/>
                  <a:pt x="54778" y="733"/>
                  <a:pt x="54527" y="0"/>
                </a:cubicBezTo>
                <a:cubicBezTo>
                  <a:pt x="54339" y="544"/>
                  <a:pt x="53899" y="984"/>
                  <a:pt x="53355" y="1151"/>
                </a:cubicBezTo>
                <a:lnTo>
                  <a:pt x="53292" y="1151"/>
                </a:lnTo>
                <a:cubicBezTo>
                  <a:pt x="52748" y="1026"/>
                  <a:pt x="51849" y="733"/>
                  <a:pt x="51598" y="0"/>
                </a:cubicBezTo>
                <a:cubicBezTo>
                  <a:pt x="51409" y="544"/>
                  <a:pt x="50970" y="984"/>
                  <a:pt x="50405" y="1151"/>
                </a:cubicBezTo>
                <a:lnTo>
                  <a:pt x="50363" y="1151"/>
                </a:lnTo>
                <a:cubicBezTo>
                  <a:pt x="49819" y="1026"/>
                  <a:pt x="48919" y="733"/>
                  <a:pt x="48668" y="0"/>
                </a:cubicBezTo>
                <a:cubicBezTo>
                  <a:pt x="48480" y="544"/>
                  <a:pt x="48041" y="984"/>
                  <a:pt x="47476" y="1151"/>
                </a:cubicBezTo>
                <a:lnTo>
                  <a:pt x="47434" y="1151"/>
                </a:lnTo>
                <a:cubicBezTo>
                  <a:pt x="46890" y="1026"/>
                  <a:pt x="45990" y="733"/>
                  <a:pt x="45739" y="0"/>
                </a:cubicBezTo>
                <a:cubicBezTo>
                  <a:pt x="45551" y="544"/>
                  <a:pt x="45111" y="984"/>
                  <a:pt x="44546" y="1151"/>
                </a:cubicBezTo>
                <a:lnTo>
                  <a:pt x="44505" y="1151"/>
                </a:lnTo>
                <a:cubicBezTo>
                  <a:pt x="43940" y="1026"/>
                  <a:pt x="43061" y="733"/>
                  <a:pt x="42810" y="0"/>
                </a:cubicBezTo>
                <a:cubicBezTo>
                  <a:pt x="42621" y="544"/>
                  <a:pt x="42182" y="984"/>
                  <a:pt x="41617" y="1151"/>
                </a:cubicBezTo>
                <a:lnTo>
                  <a:pt x="41596" y="1151"/>
                </a:lnTo>
                <a:cubicBezTo>
                  <a:pt x="41031" y="1026"/>
                  <a:pt x="40131" y="733"/>
                  <a:pt x="39880" y="0"/>
                </a:cubicBezTo>
                <a:cubicBezTo>
                  <a:pt x="39692" y="544"/>
                  <a:pt x="39253" y="984"/>
                  <a:pt x="38709" y="1151"/>
                </a:cubicBezTo>
                <a:lnTo>
                  <a:pt x="38646" y="1151"/>
                </a:lnTo>
                <a:cubicBezTo>
                  <a:pt x="38102" y="1026"/>
                  <a:pt x="37202" y="733"/>
                  <a:pt x="36951" y="0"/>
                </a:cubicBezTo>
                <a:cubicBezTo>
                  <a:pt x="36763" y="544"/>
                  <a:pt x="36323" y="984"/>
                  <a:pt x="35758" y="1151"/>
                </a:cubicBezTo>
                <a:lnTo>
                  <a:pt x="35717" y="1151"/>
                </a:lnTo>
                <a:cubicBezTo>
                  <a:pt x="35173" y="1026"/>
                  <a:pt x="34273" y="733"/>
                  <a:pt x="34022" y="0"/>
                </a:cubicBezTo>
                <a:cubicBezTo>
                  <a:pt x="33833" y="544"/>
                  <a:pt x="33394" y="984"/>
                  <a:pt x="32829" y="1151"/>
                </a:cubicBezTo>
                <a:lnTo>
                  <a:pt x="32787" y="1151"/>
                </a:lnTo>
                <a:cubicBezTo>
                  <a:pt x="32243" y="1026"/>
                  <a:pt x="31344" y="733"/>
                  <a:pt x="31092" y="0"/>
                </a:cubicBezTo>
                <a:cubicBezTo>
                  <a:pt x="30904" y="544"/>
                  <a:pt x="30465" y="984"/>
                  <a:pt x="29900" y="1151"/>
                </a:cubicBezTo>
                <a:lnTo>
                  <a:pt x="29858" y="1151"/>
                </a:lnTo>
                <a:cubicBezTo>
                  <a:pt x="29293" y="1026"/>
                  <a:pt x="28414" y="733"/>
                  <a:pt x="28163" y="0"/>
                </a:cubicBezTo>
                <a:cubicBezTo>
                  <a:pt x="27975" y="544"/>
                  <a:pt x="27535" y="984"/>
                  <a:pt x="26971" y="1151"/>
                </a:cubicBezTo>
                <a:lnTo>
                  <a:pt x="26929" y="1151"/>
                </a:lnTo>
                <a:cubicBezTo>
                  <a:pt x="26364" y="1026"/>
                  <a:pt x="25485" y="733"/>
                  <a:pt x="25234" y="0"/>
                </a:cubicBezTo>
                <a:cubicBezTo>
                  <a:pt x="25046" y="544"/>
                  <a:pt x="24606" y="984"/>
                  <a:pt x="24041" y="1151"/>
                </a:cubicBezTo>
                <a:lnTo>
                  <a:pt x="23999" y="1151"/>
                </a:lnTo>
                <a:cubicBezTo>
                  <a:pt x="23434" y="1026"/>
                  <a:pt x="22556" y="733"/>
                  <a:pt x="22284" y="0"/>
                </a:cubicBezTo>
                <a:cubicBezTo>
                  <a:pt x="22116" y="544"/>
                  <a:pt x="21656" y="984"/>
                  <a:pt x="21112" y="1151"/>
                </a:cubicBezTo>
                <a:lnTo>
                  <a:pt x="21070" y="1151"/>
                </a:lnTo>
                <a:cubicBezTo>
                  <a:pt x="20505" y="1026"/>
                  <a:pt x="19626" y="733"/>
                  <a:pt x="19354" y="0"/>
                </a:cubicBezTo>
                <a:cubicBezTo>
                  <a:pt x="19166" y="544"/>
                  <a:pt x="18727" y="984"/>
                  <a:pt x="18183" y="1151"/>
                </a:cubicBezTo>
                <a:lnTo>
                  <a:pt x="18141" y="1151"/>
                </a:lnTo>
                <a:cubicBezTo>
                  <a:pt x="17576" y="1026"/>
                  <a:pt x="16676" y="733"/>
                  <a:pt x="16425" y="0"/>
                </a:cubicBezTo>
                <a:cubicBezTo>
                  <a:pt x="16237" y="544"/>
                  <a:pt x="15797" y="984"/>
                  <a:pt x="15253" y="1151"/>
                </a:cubicBezTo>
                <a:lnTo>
                  <a:pt x="15170" y="1151"/>
                </a:lnTo>
                <a:cubicBezTo>
                  <a:pt x="14605" y="1026"/>
                  <a:pt x="13726" y="733"/>
                  <a:pt x="13475" y="0"/>
                </a:cubicBezTo>
                <a:cubicBezTo>
                  <a:pt x="13286" y="544"/>
                  <a:pt x="12847" y="984"/>
                  <a:pt x="12282" y="1151"/>
                </a:cubicBezTo>
                <a:lnTo>
                  <a:pt x="12240" y="1151"/>
                </a:lnTo>
                <a:cubicBezTo>
                  <a:pt x="11675" y="1026"/>
                  <a:pt x="10797" y="733"/>
                  <a:pt x="10546" y="0"/>
                </a:cubicBezTo>
                <a:cubicBezTo>
                  <a:pt x="10357" y="544"/>
                  <a:pt x="9918" y="984"/>
                  <a:pt x="9353" y="1151"/>
                </a:cubicBezTo>
                <a:lnTo>
                  <a:pt x="9311" y="1151"/>
                </a:lnTo>
                <a:cubicBezTo>
                  <a:pt x="8746" y="1026"/>
                  <a:pt x="7867" y="733"/>
                  <a:pt x="7616" y="0"/>
                </a:cubicBezTo>
                <a:cubicBezTo>
                  <a:pt x="7428" y="544"/>
                  <a:pt x="6988" y="984"/>
                  <a:pt x="6424" y="1151"/>
                </a:cubicBezTo>
                <a:lnTo>
                  <a:pt x="6382" y="1151"/>
                </a:lnTo>
                <a:cubicBezTo>
                  <a:pt x="5817" y="1026"/>
                  <a:pt x="4938" y="733"/>
                  <a:pt x="4687" y="0"/>
                </a:cubicBezTo>
                <a:cubicBezTo>
                  <a:pt x="4499" y="544"/>
                  <a:pt x="4059" y="984"/>
                  <a:pt x="3494" y="1151"/>
                </a:cubicBezTo>
                <a:lnTo>
                  <a:pt x="3452" y="1151"/>
                </a:lnTo>
                <a:cubicBezTo>
                  <a:pt x="2887" y="1026"/>
                  <a:pt x="2009" y="733"/>
                  <a:pt x="1737" y="0"/>
                </a:cubicBezTo>
                <a:close/>
              </a:path>
            </a:pathLst>
          </a:custGeom>
          <a:solidFill>
            <a:srgbClr val="00A5C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5" name="Google Shape;115;p8"/>
          <p:cNvSpPr/>
          <p:nvPr/>
        </p:nvSpPr>
        <p:spPr>
          <a:xfrm>
            <a:off x="5308600" y="250467"/>
            <a:ext cx="1574800" cy="1574800"/>
          </a:xfrm>
          <a:prstGeom prst="ellipse">
            <a:avLst/>
          </a:pr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6" name="Google Shape;116;p8"/>
          <p:cNvSpPr/>
          <p:nvPr/>
        </p:nvSpPr>
        <p:spPr>
          <a:xfrm flipH="1">
            <a:off x="-2623379" y="5625967"/>
            <a:ext cx="6694579" cy="1574956"/>
          </a:xfrm>
          <a:custGeom>
            <a:avLst/>
            <a:gdLst/>
            <a:ahLst/>
            <a:cxnLst/>
            <a:rect l="l" t="t" r="r" b="b"/>
            <a:pathLst>
              <a:path w="150170" h="16915" extrusionOk="0">
                <a:moveTo>
                  <a:pt x="69788" y="1"/>
                </a:moveTo>
                <a:cubicBezTo>
                  <a:pt x="58612" y="1"/>
                  <a:pt x="48908" y="7870"/>
                  <a:pt x="41401" y="7870"/>
                </a:cubicBezTo>
                <a:cubicBezTo>
                  <a:pt x="40796" y="7870"/>
                  <a:pt x="40206" y="7819"/>
                  <a:pt x="39630" y="7709"/>
                </a:cubicBezTo>
                <a:cubicBezTo>
                  <a:pt x="39094" y="7605"/>
                  <a:pt x="38452" y="7556"/>
                  <a:pt x="37720" y="7556"/>
                </a:cubicBezTo>
                <a:cubicBezTo>
                  <a:pt x="27549" y="7556"/>
                  <a:pt x="0" y="16915"/>
                  <a:pt x="0" y="16915"/>
                </a:cubicBezTo>
                <a:lnTo>
                  <a:pt x="150169" y="14153"/>
                </a:lnTo>
                <a:lnTo>
                  <a:pt x="150169" y="9759"/>
                </a:lnTo>
                <a:cubicBezTo>
                  <a:pt x="150169" y="9759"/>
                  <a:pt x="132133" y="7918"/>
                  <a:pt x="120625" y="7541"/>
                </a:cubicBezTo>
                <a:cubicBezTo>
                  <a:pt x="101271" y="6934"/>
                  <a:pt x="83548" y="636"/>
                  <a:pt x="70952" y="30"/>
                </a:cubicBezTo>
                <a:cubicBezTo>
                  <a:pt x="70562" y="10"/>
                  <a:pt x="70174" y="1"/>
                  <a:pt x="69788" y="1"/>
                </a:cubicBezTo>
                <a:close/>
              </a:path>
            </a:pathLst>
          </a:custGeom>
          <a:solidFill>
            <a:srgbClr val="FBE5BB"/>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7" name="Google Shape;117;p8"/>
          <p:cNvSpPr/>
          <p:nvPr/>
        </p:nvSpPr>
        <p:spPr>
          <a:xfrm>
            <a:off x="7117517" y="5481133"/>
            <a:ext cx="6694579" cy="1719804"/>
          </a:xfrm>
          <a:custGeom>
            <a:avLst/>
            <a:gdLst/>
            <a:ahLst/>
            <a:cxnLst/>
            <a:rect l="l" t="t" r="r" b="b"/>
            <a:pathLst>
              <a:path w="150170" h="16915" extrusionOk="0">
                <a:moveTo>
                  <a:pt x="69788" y="1"/>
                </a:moveTo>
                <a:cubicBezTo>
                  <a:pt x="58612" y="1"/>
                  <a:pt x="48908" y="7870"/>
                  <a:pt x="41401" y="7870"/>
                </a:cubicBezTo>
                <a:cubicBezTo>
                  <a:pt x="40796" y="7870"/>
                  <a:pt x="40206" y="7819"/>
                  <a:pt x="39630" y="7709"/>
                </a:cubicBezTo>
                <a:cubicBezTo>
                  <a:pt x="39094" y="7605"/>
                  <a:pt x="38452" y="7556"/>
                  <a:pt x="37720" y="7556"/>
                </a:cubicBezTo>
                <a:cubicBezTo>
                  <a:pt x="27549" y="7556"/>
                  <a:pt x="0" y="16915"/>
                  <a:pt x="0" y="16915"/>
                </a:cubicBezTo>
                <a:lnTo>
                  <a:pt x="150169" y="14153"/>
                </a:lnTo>
                <a:lnTo>
                  <a:pt x="150169" y="9759"/>
                </a:lnTo>
                <a:cubicBezTo>
                  <a:pt x="150169" y="9759"/>
                  <a:pt x="132133" y="7918"/>
                  <a:pt x="120625" y="7541"/>
                </a:cubicBezTo>
                <a:cubicBezTo>
                  <a:pt x="101271" y="6934"/>
                  <a:pt x="83548" y="636"/>
                  <a:pt x="70952" y="30"/>
                </a:cubicBezTo>
                <a:cubicBezTo>
                  <a:pt x="70562" y="10"/>
                  <a:pt x="70174" y="1"/>
                  <a:pt x="69788" y="1"/>
                </a:cubicBezTo>
                <a:close/>
              </a:path>
            </a:pathLst>
          </a:custGeom>
          <a:solidFill>
            <a:srgbClr val="FBE5BB"/>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4032189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Section title and description">
  <p:cSld name="Section title and description">
    <p:spTree>
      <p:nvGrpSpPr>
        <p:cNvPr id="1" name="Shape 118"/>
        <p:cNvGrpSpPr/>
        <p:nvPr/>
      </p:nvGrpSpPr>
      <p:grpSpPr>
        <a:xfrm>
          <a:off x="0" y="0"/>
          <a:ext cx="0" cy="0"/>
          <a:chOff x="0" y="0"/>
          <a:chExt cx="0" cy="0"/>
        </a:xfrm>
      </p:grpSpPr>
      <p:sp>
        <p:nvSpPr>
          <p:cNvPr id="119" name="Google Shape;119;p9"/>
          <p:cNvSpPr/>
          <p:nvPr/>
        </p:nvSpPr>
        <p:spPr>
          <a:xfrm flipH="1">
            <a:off x="8344860" y="850900"/>
            <a:ext cx="2070000" cy="2070000"/>
          </a:xfrm>
          <a:prstGeom prst="ellipse">
            <a:avLst/>
          </a:pr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0" name="Google Shape;120;p9"/>
          <p:cNvSpPr txBox="1">
            <a:spLocks noGrp="1"/>
          </p:cNvSpPr>
          <p:nvPr>
            <p:ph type="subTitle" idx="1"/>
          </p:nvPr>
        </p:nvSpPr>
        <p:spPr>
          <a:xfrm flipH="1">
            <a:off x="6604827" y="4561733"/>
            <a:ext cx="3708800" cy="743600"/>
          </a:xfrm>
          <a:prstGeom prst="rect">
            <a:avLst/>
          </a:prstGeom>
        </p:spPr>
        <p:txBody>
          <a:bodyPr spcFirstLastPara="1" wrap="square" lIns="91425" tIns="91425" rIns="91425" bIns="91425" anchor="t" anchorCtr="0">
            <a:normAutofit/>
          </a:bodyPr>
          <a:lstStyle>
            <a:lvl1pPr lvl="0" algn="r" rtl="0">
              <a:lnSpc>
                <a:spcPct val="100000"/>
              </a:lnSpc>
              <a:spcBef>
                <a:spcPts val="0"/>
              </a:spcBef>
              <a:spcAft>
                <a:spcPts val="0"/>
              </a:spcAft>
              <a:buSzPts val="1600"/>
              <a:buNone/>
              <a:defRPr sz="2133">
                <a:solidFill>
                  <a:srgbClr val="754C24"/>
                </a:solidFill>
              </a:defRPr>
            </a:lvl1pPr>
            <a:lvl2pPr lvl="1" algn="r" rtl="0">
              <a:lnSpc>
                <a:spcPct val="100000"/>
              </a:lnSpc>
              <a:spcBef>
                <a:spcPts val="0"/>
              </a:spcBef>
              <a:spcAft>
                <a:spcPts val="0"/>
              </a:spcAft>
              <a:buSzPts val="1600"/>
              <a:buNone/>
              <a:defRPr sz="2133"/>
            </a:lvl2pPr>
            <a:lvl3pPr lvl="2" algn="r" rtl="0">
              <a:lnSpc>
                <a:spcPct val="100000"/>
              </a:lnSpc>
              <a:spcBef>
                <a:spcPts val="0"/>
              </a:spcBef>
              <a:spcAft>
                <a:spcPts val="0"/>
              </a:spcAft>
              <a:buSzPts val="1600"/>
              <a:buNone/>
              <a:defRPr sz="2133"/>
            </a:lvl3pPr>
            <a:lvl4pPr lvl="3" algn="r" rtl="0">
              <a:lnSpc>
                <a:spcPct val="100000"/>
              </a:lnSpc>
              <a:spcBef>
                <a:spcPts val="0"/>
              </a:spcBef>
              <a:spcAft>
                <a:spcPts val="0"/>
              </a:spcAft>
              <a:buSzPts val="1600"/>
              <a:buNone/>
              <a:defRPr sz="2133"/>
            </a:lvl4pPr>
            <a:lvl5pPr lvl="4" algn="r" rtl="0">
              <a:lnSpc>
                <a:spcPct val="100000"/>
              </a:lnSpc>
              <a:spcBef>
                <a:spcPts val="0"/>
              </a:spcBef>
              <a:spcAft>
                <a:spcPts val="0"/>
              </a:spcAft>
              <a:buSzPts val="1600"/>
              <a:buNone/>
              <a:defRPr sz="2133"/>
            </a:lvl5pPr>
            <a:lvl6pPr lvl="5" algn="r" rtl="0">
              <a:lnSpc>
                <a:spcPct val="100000"/>
              </a:lnSpc>
              <a:spcBef>
                <a:spcPts val="0"/>
              </a:spcBef>
              <a:spcAft>
                <a:spcPts val="0"/>
              </a:spcAft>
              <a:buSzPts val="1600"/>
              <a:buNone/>
              <a:defRPr sz="2133"/>
            </a:lvl6pPr>
            <a:lvl7pPr lvl="6" algn="r" rtl="0">
              <a:lnSpc>
                <a:spcPct val="100000"/>
              </a:lnSpc>
              <a:spcBef>
                <a:spcPts val="0"/>
              </a:spcBef>
              <a:spcAft>
                <a:spcPts val="0"/>
              </a:spcAft>
              <a:buSzPts val="1600"/>
              <a:buNone/>
              <a:defRPr sz="2133"/>
            </a:lvl7pPr>
            <a:lvl8pPr lvl="7" algn="r" rtl="0">
              <a:lnSpc>
                <a:spcPct val="100000"/>
              </a:lnSpc>
              <a:spcBef>
                <a:spcPts val="0"/>
              </a:spcBef>
              <a:spcAft>
                <a:spcPts val="0"/>
              </a:spcAft>
              <a:buSzPts val="1600"/>
              <a:buNone/>
              <a:defRPr sz="2133"/>
            </a:lvl8pPr>
            <a:lvl9pPr lvl="8" algn="r" rtl="0">
              <a:lnSpc>
                <a:spcPct val="100000"/>
              </a:lnSpc>
              <a:spcBef>
                <a:spcPts val="0"/>
              </a:spcBef>
              <a:spcAft>
                <a:spcPts val="0"/>
              </a:spcAft>
              <a:buSzPts val="1600"/>
              <a:buNone/>
              <a:defRPr sz="2133"/>
            </a:lvl9pPr>
          </a:lstStyle>
          <a:p>
            <a:endParaRPr/>
          </a:p>
        </p:txBody>
      </p:sp>
      <p:sp>
        <p:nvSpPr>
          <p:cNvPr id="121" name="Google Shape;121;p9"/>
          <p:cNvSpPr txBox="1">
            <a:spLocks noGrp="1"/>
          </p:cNvSpPr>
          <p:nvPr>
            <p:ph type="title"/>
          </p:nvPr>
        </p:nvSpPr>
        <p:spPr>
          <a:xfrm flipH="1">
            <a:off x="4636427" y="3618033"/>
            <a:ext cx="5677200" cy="1042400"/>
          </a:xfrm>
          <a:prstGeom prst="rect">
            <a:avLst/>
          </a:prstGeom>
        </p:spPr>
        <p:txBody>
          <a:bodyPr spcFirstLastPara="1" wrap="square" lIns="91425" tIns="91425" rIns="91425" bIns="91425" anchor="b" anchorCtr="0">
            <a:normAutofit/>
          </a:bodyPr>
          <a:lstStyle>
            <a:lvl1pPr lvl="0" algn="r" rtl="0">
              <a:spcBef>
                <a:spcPts val="0"/>
              </a:spcBef>
              <a:spcAft>
                <a:spcPts val="0"/>
              </a:spcAft>
              <a:buSzPts val="3600"/>
              <a:buNone/>
              <a:defRPr sz="6000"/>
            </a:lvl1pPr>
            <a:lvl2pPr lvl="1" algn="r" rtl="0">
              <a:spcBef>
                <a:spcPts val="0"/>
              </a:spcBef>
              <a:spcAft>
                <a:spcPts val="0"/>
              </a:spcAft>
              <a:buSzPts val="3600"/>
              <a:buNone/>
              <a:defRPr sz="4800"/>
            </a:lvl2pPr>
            <a:lvl3pPr lvl="2" algn="r" rtl="0">
              <a:spcBef>
                <a:spcPts val="0"/>
              </a:spcBef>
              <a:spcAft>
                <a:spcPts val="0"/>
              </a:spcAft>
              <a:buSzPts val="3600"/>
              <a:buNone/>
              <a:defRPr sz="4800"/>
            </a:lvl3pPr>
            <a:lvl4pPr lvl="3" algn="r" rtl="0">
              <a:spcBef>
                <a:spcPts val="0"/>
              </a:spcBef>
              <a:spcAft>
                <a:spcPts val="0"/>
              </a:spcAft>
              <a:buSzPts val="3600"/>
              <a:buNone/>
              <a:defRPr sz="4800"/>
            </a:lvl4pPr>
            <a:lvl5pPr lvl="4" algn="r" rtl="0">
              <a:spcBef>
                <a:spcPts val="0"/>
              </a:spcBef>
              <a:spcAft>
                <a:spcPts val="0"/>
              </a:spcAft>
              <a:buSzPts val="3600"/>
              <a:buNone/>
              <a:defRPr sz="4800"/>
            </a:lvl5pPr>
            <a:lvl6pPr lvl="5" algn="r" rtl="0">
              <a:spcBef>
                <a:spcPts val="0"/>
              </a:spcBef>
              <a:spcAft>
                <a:spcPts val="0"/>
              </a:spcAft>
              <a:buSzPts val="3600"/>
              <a:buNone/>
              <a:defRPr sz="4800"/>
            </a:lvl6pPr>
            <a:lvl7pPr lvl="6" algn="r" rtl="0">
              <a:spcBef>
                <a:spcPts val="0"/>
              </a:spcBef>
              <a:spcAft>
                <a:spcPts val="0"/>
              </a:spcAft>
              <a:buSzPts val="3600"/>
              <a:buNone/>
              <a:defRPr sz="4800"/>
            </a:lvl7pPr>
            <a:lvl8pPr lvl="7" algn="r" rtl="0">
              <a:spcBef>
                <a:spcPts val="0"/>
              </a:spcBef>
              <a:spcAft>
                <a:spcPts val="0"/>
              </a:spcAft>
              <a:buSzPts val="3600"/>
              <a:buNone/>
              <a:defRPr sz="4800"/>
            </a:lvl8pPr>
            <a:lvl9pPr lvl="8" algn="r" rtl="0">
              <a:spcBef>
                <a:spcPts val="0"/>
              </a:spcBef>
              <a:spcAft>
                <a:spcPts val="0"/>
              </a:spcAft>
              <a:buSzPts val="3600"/>
              <a:buNone/>
              <a:defRPr sz="4800"/>
            </a:lvl9pPr>
          </a:lstStyle>
          <a:p>
            <a:endParaRPr/>
          </a:p>
        </p:txBody>
      </p:sp>
      <p:sp>
        <p:nvSpPr>
          <p:cNvPr id="122" name="Google Shape;122;p9"/>
          <p:cNvSpPr txBox="1">
            <a:spLocks noGrp="1"/>
          </p:cNvSpPr>
          <p:nvPr>
            <p:ph type="title" idx="2" hasCustomPrompt="1"/>
          </p:nvPr>
        </p:nvSpPr>
        <p:spPr>
          <a:xfrm flipH="1">
            <a:off x="8395460" y="1273500"/>
            <a:ext cx="1968800" cy="1224800"/>
          </a:xfrm>
          <a:prstGeom prst="rect">
            <a:avLst/>
          </a:prstGeom>
        </p:spPr>
        <p:txBody>
          <a:bodyPr spcFirstLastPara="1" wrap="square" lIns="91425" tIns="91425" rIns="91425" bIns="91425" anchor="ctr" anchorCtr="0">
            <a:normAutofit/>
          </a:bodyPr>
          <a:lstStyle>
            <a:lvl1pPr lvl="0" algn="ctr" rtl="0">
              <a:spcBef>
                <a:spcPts val="0"/>
              </a:spcBef>
              <a:spcAft>
                <a:spcPts val="0"/>
              </a:spcAft>
              <a:buSzPts val="9600"/>
              <a:buNone/>
              <a:defRPr sz="12800">
                <a:solidFill>
                  <a:schemeClr val="lt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123" name="Google Shape;123;p9"/>
          <p:cNvSpPr/>
          <p:nvPr/>
        </p:nvSpPr>
        <p:spPr>
          <a:xfrm flipH="1">
            <a:off x="-89045" y="5830300"/>
            <a:ext cx="12382645" cy="1403128"/>
          </a:xfrm>
          <a:custGeom>
            <a:avLst/>
            <a:gdLst/>
            <a:ahLst/>
            <a:cxnLst/>
            <a:rect l="l" t="t" r="r" b="b"/>
            <a:pathLst>
              <a:path w="209237" h="68003" extrusionOk="0">
                <a:moveTo>
                  <a:pt x="1737" y="0"/>
                </a:moveTo>
                <a:cubicBezTo>
                  <a:pt x="1569" y="544"/>
                  <a:pt x="1109" y="984"/>
                  <a:pt x="565" y="1151"/>
                </a:cubicBezTo>
                <a:lnTo>
                  <a:pt x="0" y="1151"/>
                </a:lnTo>
                <a:lnTo>
                  <a:pt x="0" y="68002"/>
                </a:lnTo>
                <a:lnTo>
                  <a:pt x="209236" y="68002"/>
                </a:lnTo>
                <a:lnTo>
                  <a:pt x="209236" y="1214"/>
                </a:lnTo>
                <a:lnTo>
                  <a:pt x="209236" y="1151"/>
                </a:lnTo>
                <a:lnTo>
                  <a:pt x="208776" y="1151"/>
                </a:lnTo>
                <a:cubicBezTo>
                  <a:pt x="208211" y="1026"/>
                  <a:pt x="207332" y="733"/>
                  <a:pt x="207060" y="0"/>
                </a:cubicBezTo>
                <a:cubicBezTo>
                  <a:pt x="206893" y="544"/>
                  <a:pt x="206432" y="984"/>
                  <a:pt x="205888" y="1151"/>
                </a:cubicBezTo>
                <a:lnTo>
                  <a:pt x="205847" y="1151"/>
                </a:lnTo>
                <a:cubicBezTo>
                  <a:pt x="205282" y="1026"/>
                  <a:pt x="204382" y="733"/>
                  <a:pt x="204131" y="0"/>
                </a:cubicBezTo>
                <a:cubicBezTo>
                  <a:pt x="203942" y="544"/>
                  <a:pt x="203503" y="984"/>
                  <a:pt x="202959" y="1151"/>
                </a:cubicBezTo>
                <a:lnTo>
                  <a:pt x="202896" y="1151"/>
                </a:lnTo>
                <a:cubicBezTo>
                  <a:pt x="202352" y="1026"/>
                  <a:pt x="201453" y="733"/>
                  <a:pt x="201201" y="0"/>
                </a:cubicBezTo>
                <a:cubicBezTo>
                  <a:pt x="201013" y="544"/>
                  <a:pt x="200574" y="984"/>
                  <a:pt x="200009" y="1151"/>
                </a:cubicBezTo>
                <a:lnTo>
                  <a:pt x="199967" y="1151"/>
                </a:lnTo>
                <a:cubicBezTo>
                  <a:pt x="199423" y="1026"/>
                  <a:pt x="198523" y="733"/>
                  <a:pt x="198272" y="0"/>
                </a:cubicBezTo>
                <a:cubicBezTo>
                  <a:pt x="198084" y="544"/>
                  <a:pt x="197644" y="984"/>
                  <a:pt x="197080" y="1151"/>
                </a:cubicBezTo>
                <a:lnTo>
                  <a:pt x="197038" y="1151"/>
                </a:lnTo>
                <a:cubicBezTo>
                  <a:pt x="196494" y="1026"/>
                  <a:pt x="195594" y="733"/>
                  <a:pt x="195343" y="0"/>
                </a:cubicBezTo>
                <a:cubicBezTo>
                  <a:pt x="195155" y="544"/>
                  <a:pt x="194715" y="984"/>
                  <a:pt x="194150" y="1151"/>
                </a:cubicBezTo>
                <a:lnTo>
                  <a:pt x="194108" y="1151"/>
                </a:lnTo>
                <a:cubicBezTo>
                  <a:pt x="193543" y="1026"/>
                  <a:pt x="192665" y="733"/>
                  <a:pt x="192414" y="0"/>
                </a:cubicBezTo>
                <a:cubicBezTo>
                  <a:pt x="192225" y="544"/>
                  <a:pt x="191786" y="984"/>
                  <a:pt x="191221" y="1151"/>
                </a:cubicBezTo>
                <a:lnTo>
                  <a:pt x="191179" y="1151"/>
                </a:lnTo>
                <a:cubicBezTo>
                  <a:pt x="190614" y="1026"/>
                  <a:pt x="189735" y="733"/>
                  <a:pt x="189484" y="0"/>
                </a:cubicBezTo>
                <a:cubicBezTo>
                  <a:pt x="189296" y="544"/>
                  <a:pt x="188857" y="984"/>
                  <a:pt x="188292" y="1151"/>
                </a:cubicBezTo>
                <a:lnTo>
                  <a:pt x="188250" y="1151"/>
                </a:lnTo>
                <a:cubicBezTo>
                  <a:pt x="187685" y="1026"/>
                  <a:pt x="186806" y="733"/>
                  <a:pt x="186534" y="0"/>
                </a:cubicBezTo>
                <a:cubicBezTo>
                  <a:pt x="186367" y="544"/>
                  <a:pt x="185906" y="984"/>
                  <a:pt x="185362" y="1151"/>
                </a:cubicBezTo>
                <a:lnTo>
                  <a:pt x="185320" y="1151"/>
                </a:lnTo>
                <a:cubicBezTo>
                  <a:pt x="184756" y="1026"/>
                  <a:pt x="183877" y="733"/>
                  <a:pt x="183605" y="0"/>
                </a:cubicBezTo>
                <a:cubicBezTo>
                  <a:pt x="183416" y="544"/>
                  <a:pt x="182977" y="984"/>
                  <a:pt x="182433" y="1151"/>
                </a:cubicBezTo>
                <a:lnTo>
                  <a:pt x="182391" y="1151"/>
                </a:lnTo>
                <a:cubicBezTo>
                  <a:pt x="181826" y="1026"/>
                  <a:pt x="180927" y="733"/>
                  <a:pt x="180675" y="0"/>
                </a:cubicBezTo>
                <a:cubicBezTo>
                  <a:pt x="180487" y="544"/>
                  <a:pt x="180048" y="984"/>
                  <a:pt x="179504" y="1151"/>
                </a:cubicBezTo>
                <a:lnTo>
                  <a:pt x="179441" y="1151"/>
                </a:lnTo>
                <a:cubicBezTo>
                  <a:pt x="178897" y="1026"/>
                  <a:pt x="177997" y="733"/>
                  <a:pt x="177746" y="0"/>
                </a:cubicBezTo>
                <a:cubicBezTo>
                  <a:pt x="177558" y="544"/>
                  <a:pt x="177118" y="984"/>
                  <a:pt x="176553" y="1151"/>
                </a:cubicBezTo>
                <a:lnTo>
                  <a:pt x="176512" y="1151"/>
                </a:lnTo>
                <a:cubicBezTo>
                  <a:pt x="175968" y="1026"/>
                  <a:pt x="175068" y="733"/>
                  <a:pt x="174817" y="0"/>
                </a:cubicBezTo>
                <a:cubicBezTo>
                  <a:pt x="174628" y="544"/>
                  <a:pt x="174189" y="984"/>
                  <a:pt x="173624" y="1151"/>
                </a:cubicBezTo>
                <a:lnTo>
                  <a:pt x="173582" y="1151"/>
                </a:lnTo>
                <a:cubicBezTo>
                  <a:pt x="173038" y="1026"/>
                  <a:pt x="172139" y="733"/>
                  <a:pt x="171888" y="0"/>
                </a:cubicBezTo>
                <a:cubicBezTo>
                  <a:pt x="171699" y="544"/>
                  <a:pt x="171260" y="984"/>
                  <a:pt x="170695" y="1151"/>
                </a:cubicBezTo>
                <a:lnTo>
                  <a:pt x="170653" y="1151"/>
                </a:lnTo>
                <a:cubicBezTo>
                  <a:pt x="170088" y="1026"/>
                  <a:pt x="169209" y="733"/>
                  <a:pt x="168958" y="0"/>
                </a:cubicBezTo>
                <a:cubicBezTo>
                  <a:pt x="168770" y="544"/>
                  <a:pt x="168330" y="984"/>
                  <a:pt x="167766" y="1151"/>
                </a:cubicBezTo>
                <a:lnTo>
                  <a:pt x="167724" y="1151"/>
                </a:lnTo>
                <a:cubicBezTo>
                  <a:pt x="167159" y="1026"/>
                  <a:pt x="166280" y="733"/>
                  <a:pt x="166029" y="0"/>
                </a:cubicBezTo>
                <a:cubicBezTo>
                  <a:pt x="165841" y="544"/>
                  <a:pt x="165401" y="984"/>
                  <a:pt x="164836" y="1151"/>
                </a:cubicBezTo>
                <a:lnTo>
                  <a:pt x="164773" y="1151"/>
                </a:lnTo>
                <a:cubicBezTo>
                  <a:pt x="164209" y="1026"/>
                  <a:pt x="163330" y="733"/>
                  <a:pt x="163079" y="0"/>
                </a:cubicBezTo>
                <a:cubicBezTo>
                  <a:pt x="162890" y="544"/>
                  <a:pt x="162451" y="984"/>
                  <a:pt x="161886" y="1151"/>
                </a:cubicBezTo>
                <a:lnTo>
                  <a:pt x="161844" y="1151"/>
                </a:lnTo>
                <a:cubicBezTo>
                  <a:pt x="161279" y="1026"/>
                  <a:pt x="160400" y="733"/>
                  <a:pt x="160149" y="0"/>
                </a:cubicBezTo>
                <a:cubicBezTo>
                  <a:pt x="159961" y="544"/>
                  <a:pt x="159522" y="984"/>
                  <a:pt x="158957" y="1151"/>
                </a:cubicBezTo>
                <a:lnTo>
                  <a:pt x="158915" y="1151"/>
                </a:lnTo>
                <a:cubicBezTo>
                  <a:pt x="158350" y="1026"/>
                  <a:pt x="157471" y="733"/>
                  <a:pt x="157199" y="0"/>
                </a:cubicBezTo>
                <a:cubicBezTo>
                  <a:pt x="157032" y="544"/>
                  <a:pt x="156571" y="984"/>
                  <a:pt x="156027" y="1151"/>
                </a:cubicBezTo>
                <a:lnTo>
                  <a:pt x="155986" y="1151"/>
                </a:lnTo>
                <a:cubicBezTo>
                  <a:pt x="155421" y="1026"/>
                  <a:pt x="154542" y="733"/>
                  <a:pt x="154270" y="0"/>
                </a:cubicBezTo>
                <a:cubicBezTo>
                  <a:pt x="154082" y="544"/>
                  <a:pt x="153642" y="984"/>
                  <a:pt x="153098" y="1151"/>
                </a:cubicBezTo>
                <a:lnTo>
                  <a:pt x="153056" y="1151"/>
                </a:lnTo>
                <a:cubicBezTo>
                  <a:pt x="152491" y="1026"/>
                  <a:pt x="151592" y="733"/>
                  <a:pt x="151341" y="0"/>
                </a:cubicBezTo>
                <a:cubicBezTo>
                  <a:pt x="151152" y="544"/>
                  <a:pt x="150713" y="984"/>
                  <a:pt x="150169" y="1151"/>
                </a:cubicBezTo>
                <a:lnTo>
                  <a:pt x="150106" y="1151"/>
                </a:lnTo>
                <a:cubicBezTo>
                  <a:pt x="149562" y="1026"/>
                  <a:pt x="148662" y="733"/>
                  <a:pt x="148411" y="0"/>
                </a:cubicBezTo>
                <a:cubicBezTo>
                  <a:pt x="148223" y="544"/>
                  <a:pt x="147783" y="984"/>
                  <a:pt x="147219" y="1151"/>
                </a:cubicBezTo>
                <a:lnTo>
                  <a:pt x="147177" y="1151"/>
                </a:lnTo>
                <a:cubicBezTo>
                  <a:pt x="146633" y="1026"/>
                  <a:pt x="145733" y="733"/>
                  <a:pt x="145482" y="0"/>
                </a:cubicBezTo>
                <a:cubicBezTo>
                  <a:pt x="145294" y="544"/>
                  <a:pt x="144854" y="984"/>
                  <a:pt x="144289" y="1151"/>
                </a:cubicBezTo>
                <a:lnTo>
                  <a:pt x="144247" y="1151"/>
                </a:lnTo>
                <a:cubicBezTo>
                  <a:pt x="143703" y="1026"/>
                  <a:pt x="142804" y="733"/>
                  <a:pt x="142553" y="0"/>
                </a:cubicBezTo>
                <a:cubicBezTo>
                  <a:pt x="142364" y="544"/>
                  <a:pt x="141925" y="984"/>
                  <a:pt x="141360" y="1151"/>
                </a:cubicBezTo>
                <a:lnTo>
                  <a:pt x="141318" y="1151"/>
                </a:lnTo>
                <a:cubicBezTo>
                  <a:pt x="140753" y="1026"/>
                  <a:pt x="139874" y="733"/>
                  <a:pt x="139623" y="0"/>
                </a:cubicBezTo>
                <a:cubicBezTo>
                  <a:pt x="139435" y="544"/>
                  <a:pt x="138996" y="984"/>
                  <a:pt x="138431" y="1151"/>
                </a:cubicBezTo>
                <a:lnTo>
                  <a:pt x="138389" y="1151"/>
                </a:lnTo>
                <a:cubicBezTo>
                  <a:pt x="137824" y="1026"/>
                  <a:pt x="136945" y="733"/>
                  <a:pt x="136694" y="0"/>
                </a:cubicBezTo>
                <a:cubicBezTo>
                  <a:pt x="136506" y="544"/>
                  <a:pt x="136066" y="984"/>
                  <a:pt x="135501" y="1151"/>
                </a:cubicBezTo>
                <a:lnTo>
                  <a:pt x="135459" y="1151"/>
                </a:lnTo>
                <a:cubicBezTo>
                  <a:pt x="134895" y="1026"/>
                  <a:pt x="134016" y="733"/>
                  <a:pt x="133744" y="0"/>
                </a:cubicBezTo>
                <a:cubicBezTo>
                  <a:pt x="133576" y="544"/>
                  <a:pt x="133116" y="984"/>
                  <a:pt x="132572" y="1151"/>
                </a:cubicBezTo>
                <a:lnTo>
                  <a:pt x="132530" y="1151"/>
                </a:lnTo>
                <a:cubicBezTo>
                  <a:pt x="131965" y="1026"/>
                  <a:pt x="131086" y="733"/>
                  <a:pt x="130814" y="0"/>
                </a:cubicBezTo>
                <a:cubicBezTo>
                  <a:pt x="130626" y="544"/>
                  <a:pt x="130187" y="984"/>
                  <a:pt x="129643" y="1151"/>
                </a:cubicBezTo>
                <a:lnTo>
                  <a:pt x="129601" y="1151"/>
                </a:lnTo>
                <a:cubicBezTo>
                  <a:pt x="129036" y="1026"/>
                  <a:pt x="128136" y="733"/>
                  <a:pt x="127885" y="0"/>
                </a:cubicBezTo>
                <a:cubicBezTo>
                  <a:pt x="127697" y="544"/>
                  <a:pt x="127257" y="984"/>
                  <a:pt x="126713" y="1151"/>
                </a:cubicBezTo>
                <a:lnTo>
                  <a:pt x="126651" y="1151"/>
                </a:lnTo>
                <a:cubicBezTo>
                  <a:pt x="126107" y="1026"/>
                  <a:pt x="125207" y="733"/>
                  <a:pt x="124956" y="0"/>
                </a:cubicBezTo>
                <a:cubicBezTo>
                  <a:pt x="124768" y="544"/>
                  <a:pt x="124328" y="984"/>
                  <a:pt x="123763" y="1151"/>
                </a:cubicBezTo>
                <a:lnTo>
                  <a:pt x="123721" y="1151"/>
                </a:lnTo>
                <a:cubicBezTo>
                  <a:pt x="123156" y="1026"/>
                  <a:pt x="122257" y="733"/>
                  <a:pt x="122006" y="0"/>
                </a:cubicBezTo>
                <a:cubicBezTo>
                  <a:pt x="121817" y="544"/>
                  <a:pt x="121378" y="984"/>
                  <a:pt x="120834" y="1151"/>
                </a:cubicBezTo>
                <a:lnTo>
                  <a:pt x="120771" y="1151"/>
                </a:lnTo>
                <a:cubicBezTo>
                  <a:pt x="120227" y="1026"/>
                  <a:pt x="119327" y="733"/>
                  <a:pt x="119076" y="0"/>
                </a:cubicBezTo>
                <a:cubicBezTo>
                  <a:pt x="118888" y="544"/>
                  <a:pt x="118449" y="984"/>
                  <a:pt x="117884" y="1151"/>
                </a:cubicBezTo>
                <a:lnTo>
                  <a:pt x="117842" y="1151"/>
                </a:lnTo>
                <a:cubicBezTo>
                  <a:pt x="117298" y="1026"/>
                  <a:pt x="116398" y="733"/>
                  <a:pt x="116147" y="0"/>
                </a:cubicBezTo>
                <a:cubicBezTo>
                  <a:pt x="115959" y="544"/>
                  <a:pt x="115519" y="984"/>
                  <a:pt x="114954" y="1151"/>
                </a:cubicBezTo>
                <a:lnTo>
                  <a:pt x="114912" y="1151"/>
                </a:lnTo>
                <a:cubicBezTo>
                  <a:pt x="114368" y="1026"/>
                  <a:pt x="113469" y="733"/>
                  <a:pt x="113218" y="0"/>
                </a:cubicBezTo>
                <a:cubicBezTo>
                  <a:pt x="113029" y="544"/>
                  <a:pt x="112590" y="984"/>
                  <a:pt x="112025" y="1151"/>
                </a:cubicBezTo>
                <a:lnTo>
                  <a:pt x="111983" y="1151"/>
                </a:lnTo>
                <a:cubicBezTo>
                  <a:pt x="111418" y="1026"/>
                  <a:pt x="110539" y="733"/>
                  <a:pt x="110288" y="0"/>
                </a:cubicBezTo>
                <a:cubicBezTo>
                  <a:pt x="110100" y="544"/>
                  <a:pt x="109661" y="984"/>
                  <a:pt x="109096" y="1151"/>
                </a:cubicBezTo>
                <a:lnTo>
                  <a:pt x="109054" y="1151"/>
                </a:lnTo>
                <a:cubicBezTo>
                  <a:pt x="108489" y="1026"/>
                  <a:pt x="107610" y="733"/>
                  <a:pt x="107359" y="0"/>
                </a:cubicBezTo>
                <a:cubicBezTo>
                  <a:pt x="107171" y="544"/>
                  <a:pt x="106731" y="984"/>
                  <a:pt x="106166" y="1151"/>
                </a:cubicBezTo>
                <a:lnTo>
                  <a:pt x="106125" y="1151"/>
                </a:lnTo>
                <a:cubicBezTo>
                  <a:pt x="105560" y="1026"/>
                  <a:pt x="104681" y="733"/>
                  <a:pt x="104409" y="0"/>
                </a:cubicBezTo>
                <a:cubicBezTo>
                  <a:pt x="104221" y="544"/>
                  <a:pt x="103781" y="984"/>
                  <a:pt x="103237" y="1151"/>
                </a:cubicBezTo>
                <a:lnTo>
                  <a:pt x="103195" y="1151"/>
                </a:lnTo>
                <a:cubicBezTo>
                  <a:pt x="102630" y="1026"/>
                  <a:pt x="101731" y="733"/>
                  <a:pt x="101480" y="0"/>
                </a:cubicBezTo>
                <a:cubicBezTo>
                  <a:pt x="101291" y="544"/>
                  <a:pt x="100852" y="984"/>
                  <a:pt x="100308" y="1151"/>
                </a:cubicBezTo>
                <a:lnTo>
                  <a:pt x="100245" y="1151"/>
                </a:lnTo>
                <a:cubicBezTo>
                  <a:pt x="99701" y="1026"/>
                  <a:pt x="98801" y="733"/>
                  <a:pt x="98550" y="0"/>
                </a:cubicBezTo>
                <a:cubicBezTo>
                  <a:pt x="98362" y="544"/>
                  <a:pt x="97923" y="984"/>
                  <a:pt x="97358" y="1151"/>
                </a:cubicBezTo>
                <a:lnTo>
                  <a:pt x="97316" y="1151"/>
                </a:lnTo>
                <a:cubicBezTo>
                  <a:pt x="96772" y="1026"/>
                  <a:pt x="95872" y="733"/>
                  <a:pt x="95621" y="0"/>
                </a:cubicBezTo>
                <a:cubicBezTo>
                  <a:pt x="95433" y="544"/>
                  <a:pt x="94993" y="984"/>
                  <a:pt x="94428" y="1151"/>
                </a:cubicBezTo>
                <a:lnTo>
                  <a:pt x="94386" y="1151"/>
                </a:lnTo>
                <a:cubicBezTo>
                  <a:pt x="93842" y="1026"/>
                  <a:pt x="92943" y="733"/>
                  <a:pt x="92692" y="0"/>
                </a:cubicBezTo>
                <a:cubicBezTo>
                  <a:pt x="92503" y="544"/>
                  <a:pt x="92064" y="984"/>
                  <a:pt x="91499" y="1151"/>
                </a:cubicBezTo>
                <a:lnTo>
                  <a:pt x="91457" y="1151"/>
                </a:lnTo>
                <a:cubicBezTo>
                  <a:pt x="90892" y="1026"/>
                  <a:pt x="90013" y="733"/>
                  <a:pt x="89762" y="0"/>
                </a:cubicBezTo>
                <a:cubicBezTo>
                  <a:pt x="89574" y="544"/>
                  <a:pt x="89135" y="984"/>
                  <a:pt x="88570" y="1151"/>
                </a:cubicBezTo>
                <a:lnTo>
                  <a:pt x="88528" y="1151"/>
                </a:lnTo>
                <a:cubicBezTo>
                  <a:pt x="87963" y="1026"/>
                  <a:pt x="87084" y="733"/>
                  <a:pt x="86833" y="0"/>
                </a:cubicBezTo>
                <a:cubicBezTo>
                  <a:pt x="86645" y="544"/>
                  <a:pt x="86205" y="984"/>
                  <a:pt x="85640" y="1151"/>
                </a:cubicBezTo>
                <a:lnTo>
                  <a:pt x="85599" y="1151"/>
                </a:lnTo>
                <a:cubicBezTo>
                  <a:pt x="85034" y="1026"/>
                  <a:pt x="84155" y="733"/>
                  <a:pt x="83883" y="0"/>
                </a:cubicBezTo>
                <a:cubicBezTo>
                  <a:pt x="83715" y="544"/>
                  <a:pt x="83255" y="984"/>
                  <a:pt x="82711" y="1151"/>
                </a:cubicBezTo>
                <a:lnTo>
                  <a:pt x="82648" y="1151"/>
                </a:lnTo>
                <a:cubicBezTo>
                  <a:pt x="82083" y="1026"/>
                  <a:pt x="81205" y="733"/>
                  <a:pt x="80953" y="0"/>
                </a:cubicBezTo>
                <a:cubicBezTo>
                  <a:pt x="80765" y="544"/>
                  <a:pt x="80326" y="984"/>
                  <a:pt x="79761" y="1151"/>
                </a:cubicBezTo>
                <a:lnTo>
                  <a:pt x="79719" y="1151"/>
                </a:lnTo>
                <a:cubicBezTo>
                  <a:pt x="79154" y="1026"/>
                  <a:pt x="78275" y="733"/>
                  <a:pt x="78024" y="0"/>
                </a:cubicBezTo>
                <a:cubicBezTo>
                  <a:pt x="77836" y="544"/>
                  <a:pt x="77396" y="984"/>
                  <a:pt x="76832" y="1151"/>
                </a:cubicBezTo>
                <a:lnTo>
                  <a:pt x="76790" y="1151"/>
                </a:lnTo>
                <a:cubicBezTo>
                  <a:pt x="76225" y="1026"/>
                  <a:pt x="75346" y="733"/>
                  <a:pt x="75074" y="0"/>
                </a:cubicBezTo>
                <a:cubicBezTo>
                  <a:pt x="74907" y="544"/>
                  <a:pt x="74446" y="984"/>
                  <a:pt x="73902" y="1151"/>
                </a:cubicBezTo>
                <a:lnTo>
                  <a:pt x="73860" y="1151"/>
                </a:lnTo>
                <a:cubicBezTo>
                  <a:pt x="73295" y="1026"/>
                  <a:pt x="72417" y="733"/>
                  <a:pt x="72145" y="0"/>
                </a:cubicBezTo>
                <a:cubicBezTo>
                  <a:pt x="71956" y="544"/>
                  <a:pt x="71517" y="984"/>
                  <a:pt x="70973" y="1151"/>
                </a:cubicBezTo>
                <a:lnTo>
                  <a:pt x="70931" y="1151"/>
                </a:lnTo>
                <a:cubicBezTo>
                  <a:pt x="70366" y="1026"/>
                  <a:pt x="69466" y="733"/>
                  <a:pt x="69215" y="0"/>
                </a:cubicBezTo>
                <a:cubicBezTo>
                  <a:pt x="69027" y="544"/>
                  <a:pt x="68588" y="984"/>
                  <a:pt x="68044" y="1151"/>
                </a:cubicBezTo>
                <a:lnTo>
                  <a:pt x="67981" y="1151"/>
                </a:lnTo>
                <a:cubicBezTo>
                  <a:pt x="67437" y="1026"/>
                  <a:pt x="66537" y="733"/>
                  <a:pt x="66286" y="0"/>
                </a:cubicBezTo>
                <a:cubicBezTo>
                  <a:pt x="66098" y="544"/>
                  <a:pt x="65658" y="984"/>
                  <a:pt x="65093" y="1151"/>
                </a:cubicBezTo>
                <a:lnTo>
                  <a:pt x="65052" y="1151"/>
                </a:lnTo>
                <a:cubicBezTo>
                  <a:pt x="64508" y="1026"/>
                  <a:pt x="63608" y="733"/>
                  <a:pt x="63357" y="0"/>
                </a:cubicBezTo>
                <a:cubicBezTo>
                  <a:pt x="63168" y="544"/>
                  <a:pt x="62729" y="984"/>
                  <a:pt x="62164" y="1151"/>
                </a:cubicBezTo>
                <a:lnTo>
                  <a:pt x="62122" y="1151"/>
                </a:lnTo>
                <a:cubicBezTo>
                  <a:pt x="61578" y="1026"/>
                  <a:pt x="60678" y="733"/>
                  <a:pt x="60427" y="0"/>
                </a:cubicBezTo>
                <a:cubicBezTo>
                  <a:pt x="60239" y="544"/>
                  <a:pt x="59800" y="984"/>
                  <a:pt x="59235" y="1151"/>
                </a:cubicBezTo>
                <a:lnTo>
                  <a:pt x="59193" y="1151"/>
                </a:lnTo>
                <a:cubicBezTo>
                  <a:pt x="58628" y="1026"/>
                  <a:pt x="57749" y="733"/>
                  <a:pt x="57498" y="0"/>
                </a:cubicBezTo>
                <a:cubicBezTo>
                  <a:pt x="57310" y="544"/>
                  <a:pt x="56870" y="984"/>
                  <a:pt x="56305" y="1151"/>
                </a:cubicBezTo>
                <a:lnTo>
                  <a:pt x="56243" y="1151"/>
                </a:lnTo>
                <a:cubicBezTo>
                  <a:pt x="55678" y="1026"/>
                  <a:pt x="54778" y="733"/>
                  <a:pt x="54527" y="0"/>
                </a:cubicBezTo>
                <a:cubicBezTo>
                  <a:pt x="54339" y="544"/>
                  <a:pt x="53899" y="984"/>
                  <a:pt x="53355" y="1151"/>
                </a:cubicBezTo>
                <a:lnTo>
                  <a:pt x="53292" y="1151"/>
                </a:lnTo>
                <a:cubicBezTo>
                  <a:pt x="52748" y="1026"/>
                  <a:pt x="51849" y="733"/>
                  <a:pt x="51598" y="0"/>
                </a:cubicBezTo>
                <a:cubicBezTo>
                  <a:pt x="51409" y="544"/>
                  <a:pt x="50970" y="984"/>
                  <a:pt x="50405" y="1151"/>
                </a:cubicBezTo>
                <a:lnTo>
                  <a:pt x="50363" y="1151"/>
                </a:lnTo>
                <a:cubicBezTo>
                  <a:pt x="49819" y="1026"/>
                  <a:pt x="48919" y="733"/>
                  <a:pt x="48668" y="0"/>
                </a:cubicBezTo>
                <a:cubicBezTo>
                  <a:pt x="48480" y="544"/>
                  <a:pt x="48041" y="984"/>
                  <a:pt x="47476" y="1151"/>
                </a:cubicBezTo>
                <a:lnTo>
                  <a:pt x="47434" y="1151"/>
                </a:lnTo>
                <a:cubicBezTo>
                  <a:pt x="46890" y="1026"/>
                  <a:pt x="45990" y="733"/>
                  <a:pt x="45739" y="0"/>
                </a:cubicBezTo>
                <a:cubicBezTo>
                  <a:pt x="45551" y="544"/>
                  <a:pt x="45111" y="984"/>
                  <a:pt x="44546" y="1151"/>
                </a:cubicBezTo>
                <a:lnTo>
                  <a:pt x="44505" y="1151"/>
                </a:lnTo>
                <a:cubicBezTo>
                  <a:pt x="43940" y="1026"/>
                  <a:pt x="43061" y="733"/>
                  <a:pt x="42810" y="0"/>
                </a:cubicBezTo>
                <a:cubicBezTo>
                  <a:pt x="42621" y="544"/>
                  <a:pt x="42182" y="984"/>
                  <a:pt x="41617" y="1151"/>
                </a:cubicBezTo>
                <a:lnTo>
                  <a:pt x="41596" y="1151"/>
                </a:lnTo>
                <a:cubicBezTo>
                  <a:pt x="41031" y="1026"/>
                  <a:pt x="40131" y="733"/>
                  <a:pt x="39880" y="0"/>
                </a:cubicBezTo>
                <a:cubicBezTo>
                  <a:pt x="39692" y="544"/>
                  <a:pt x="39253" y="984"/>
                  <a:pt x="38709" y="1151"/>
                </a:cubicBezTo>
                <a:lnTo>
                  <a:pt x="38646" y="1151"/>
                </a:lnTo>
                <a:cubicBezTo>
                  <a:pt x="38102" y="1026"/>
                  <a:pt x="37202" y="733"/>
                  <a:pt x="36951" y="0"/>
                </a:cubicBezTo>
                <a:cubicBezTo>
                  <a:pt x="36763" y="544"/>
                  <a:pt x="36323" y="984"/>
                  <a:pt x="35758" y="1151"/>
                </a:cubicBezTo>
                <a:lnTo>
                  <a:pt x="35717" y="1151"/>
                </a:lnTo>
                <a:cubicBezTo>
                  <a:pt x="35173" y="1026"/>
                  <a:pt x="34273" y="733"/>
                  <a:pt x="34022" y="0"/>
                </a:cubicBezTo>
                <a:cubicBezTo>
                  <a:pt x="33833" y="544"/>
                  <a:pt x="33394" y="984"/>
                  <a:pt x="32829" y="1151"/>
                </a:cubicBezTo>
                <a:lnTo>
                  <a:pt x="32787" y="1151"/>
                </a:lnTo>
                <a:cubicBezTo>
                  <a:pt x="32243" y="1026"/>
                  <a:pt x="31344" y="733"/>
                  <a:pt x="31092" y="0"/>
                </a:cubicBezTo>
                <a:cubicBezTo>
                  <a:pt x="30904" y="544"/>
                  <a:pt x="30465" y="984"/>
                  <a:pt x="29900" y="1151"/>
                </a:cubicBezTo>
                <a:lnTo>
                  <a:pt x="29858" y="1151"/>
                </a:lnTo>
                <a:cubicBezTo>
                  <a:pt x="29293" y="1026"/>
                  <a:pt x="28414" y="733"/>
                  <a:pt x="28163" y="0"/>
                </a:cubicBezTo>
                <a:cubicBezTo>
                  <a:pt x="27975" y="544"/>
                  <a:pt x="27535" y="984"/>
                  <a:pt x="26971" y="1151"/>
                </a:cubicBezTo>
                <a:lnTo>
                  <a:pt x="26929" y="1151"/>
                </a:lnTo>
                <a:cubicBezTo>
                  <a:pt x="26364" y="1026"/>
                  <a:pt x="25485" y="733"/>
                  <a:pt x="25234" y="0"/>
                </a:cubicBezTo>
                <a:cubicBezTo>
                  <a:pt x="25046" y="544"/>
                  <a:pt x="24606" y="984"/>
                  <a:pt x="24041" y="1151"/>
                </a:cubicBezTo>
                <a:lnTo>
                  <a:pt x="23999" y="1151"/>
                </a:lnTo>
                <a:cubicBezTo>
                  <a:pt x="23434" y="1026"/>
                  <a:pt x="22556" y="733"/>
                  <a:pt x="22284" y="0"/>
                </a:cubicBezTo>
                <a:cubicBezTo>
                  <a:pt x="22116" y="544"/>
                  <a:pt x="21656" y="984"/>
                  <a:pt x="21112" y="1151"/>
                </a:cubicBezTo>
                <a:lnTo>
                  <a:pt x="21070" y="1151"/>
                </a:lnTo>
                <a:cubicBezTo>
                  <a:pt x="20505" y="1026"/>
                  <a:pt x="19626" y="733"/>
                  <a:pt x="19354" y="0"/>
                </a:cubicBezTo>
                <a:cubicBezTo>
                  <a:pt x="19166" y="544"/>
                  <a:pt x="18727" y="984"/>
                  <a:pt x="18183" y="1151"/>
                </a:cubicBezTo>
                <a:lnTo>
                  <a:pt x="18141" y="1151"/>
                </a:lnTo>
                <a:cubicBezTo>
                  <a:pt x="17576" y="1026"/>
                  <a:pt x="16676" y="733"/>
                  <a:pt x="16425" y="0"/>
                </a:cubicBezTo>
                <a:cubicBezTo>
                  <a:pt x="16237" y="544"/>
                  <a:pt x="15797" y="984"/>
                  <a:pt x="15253" y="1151"/>
                </a:cubicBezTo>
                <a:lnTo>
                  <a:pt x="15170" y="1151"/>
                </a:lnTo>
                <a:cubicBezTo>
                  <a:pt x="14605" y="1026"/>
                  <a:pt x="13726" y="733"/>
                  <a:pt x="13475" y="0"/>
                </a:cubicBezTo>
                <a:cubicBezTo>
                  <a:pt x="13286" y="544"/>
                  <a:pt x="12847" y="984"/>
                  <a:pt x="12282" y="1151"/>
                </a:cubicBezTo>
                <a:lnTo>
                  <a:pt x="12240" y="1151"/>
                </a:lnTo>
                <a:cubicBezTo>
                  <a:pt x="11675" y="1026"/>
                  <a:pt x="10797" y="733"/>
                  <a:pt x="10546" y="0"/>
                </a:cubicBezTo>
                <a:cubicBezTo>
                  <a:pt x="10357" y="544"/>
                  <a:pt x="9918" y="984"/>
                  <a:pt x="9353" y="1151"/>
                </a:cubicBezTo>
                <a:lnTo>
                  <a:pt x="9311" y="1151"/>
                </a:lnTo>
                <a:cubicBezTo>
                  <a:pt x="8746" y="1026"/>
                  <a:pt x="7867" y="733"/>
                  <a:pt x="7616" y="0"/>
                </a:cubicBezTo>
                <a:cubicBezTo>
                  <a:pt x="7428" y="544"/>
                  <a:pt x="6988" y="984"/>
                  <a:pt x="6424" y="1151"/>
                </a:cubicBezTo>
                <a:lnTo>
                  <a:pt x="6382" y="1151"/>
                </a:lnTo>
                <a:cubicBezTo>
                  <a:pt x="5817" y="1026"/>
                  <a:pt x="4938" y="733"/>
                  <a:pt x="4687" y="0"/>
                </a:cubicBezTo>
                <a:cubicBezTo>
                  <a:pt x="4499" y="544"/>
                  <a:pt x="4059" y="984"/>
                  <a:pt x="3494" y="1151"/>
                </a:cubicBezTo>
                <a:lnTo>
                  <a:pt x="3452" y="1151"/>
                </a:lnTo>
                <a:cubicBezTo>
                  <a:pt x="2887" y="1026"/>
                  <a:pt x="2009" y="733"/>
                  <a:pt x="1737" y="0"/>
                </a:cubicBezTo>
                <a:close/>
              </a:path>
            </a:pathLst>
          </a:custGeom>
          <a:solidFill>
            <a:srgbClr val="00A5C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4" name="Google Shape;124;p9"/>
          <p:cNvSpPr/>
          <p:nvPr/>
        </p:nvSpPr>
        <p:spPr>
          <a:xfrm>
            <a:off x="4508467" y="6342168"/>
            <a:ext cx="9871436" cy="743605"/>
          </a:xfrm>
          <a:custGeom>
            <a:avLst/>
            <a:gdLst/>
            <a:ahLst/>
            <a:cxnLst/>
            <a:rect l="l" t="t" r="r" b="b"/>
            <a:pathLst>
              <a:path w="143265" h="14805" extrusionOk="0">
                <a:moveTo>
                  <a:pt x="102822" y="68"/>
                </a:moveTo>
                <a:lnTo>
                  <a:pt x="24445" y="93"/>
                </a:lnTo>
                <a:cubicBezTo>
                  <a:pt x="24445" y="93"/>
                  <a:pt x="18371" y="1"/>
                  <a:pt x="18246" y="2399"/>
                </a:cubicBezTo>
                <a:cubicBezTo>
                  <a:pt x="18121" y="4796"/>
                  <a:pt x="28989" y="4696"/>
                  <a:pt x="28989" y="4696"/>
                </a:cubicBezTo>
                <a:lnTo>
                  <a:pt x="74452" y="4587"/>
                </a:lnTo>
                <a:cubicBezTo>
                  <a:pt x="74452" y="4587"/>
                  <a:pt x="80634" y="4521"/>
                  <a:pt x="80450" y="6667"/>
                </a:cubicBezTo>
                <a:cubicBezTo>
                  <a:pt x="80267" y="8806"/>
                  <a:pt x="69339" y="7929"/>
                  <a:pt x="59891" y="7937"/>
                </a:cubicBezTo>
                <a:lnTo>
                  <a:pt x="8706" y="7854"/>
                </a:lnTo>
                <a:cubicBezTo>
                  <a:pt x="8706" y="7854"/>
                  <a:pt x="1" y="7820"/>
                  <a:pt x="1087" y="11312"/>
                </a:cubicBezTo>
                <a:cubicBezTo>
                  <a:pt x="2173" y="14804"/>
                  <a:pt x="13676" y="13902"/>
                  <a:pt x="18981" y="14103"/>
                </a:cubicBezTo>
                <a:lnTo>
                  <a:pt x="85839" y="14261"/>
                </a:lnTo>
                <a:lnTo>
                  <a:pt x="123449" y="14261"/>
                </a:lnTo>
                <a:cubicBezTo>
                  <a:pt x="123449" y="14261"/>
                  <a:pt x="129397" y="13961"/>
                  <a:pt x="128845" y="11880"/>
                </a:cubicBezTo>
                <a:cubicBezTo>
                  <a:pt x="128294" y="9809"/>
                  <a:pt x="120115" y="10335"/>
                  <a:pt x="113173" y="10368"/>
                </a:cubicBezTo>
                <a:cubicBezTo>
                  <a:pt x="106223" y="10393"/>
                  <a:pt x="95437" y="8447"/>
                  <a:pt x="107726" y="7703"/>
                </a:cubicBezTo>
                <a:lnTo>
                  <a:pt x="131961" y="8021"/>
                </a:lnTo>
                <a:cubicBezTo>
                  <a:pt x="131961" y="8021"/>
                  <a:pt x="143264" y="8556"/>
                  <a:pt x="142538" y="6567"/>
                </a:cubicBezTo>
                <a:cubicBezTo>
                  <a:pt x="141811" y="4587"/>
                  <a:pt x="138227" y="4729"/>
                  <a:pt x="131961" y="4637"/>
                </a:cubicBezTo>
                <a:cubicBezTo>
                  <a:pt x="125704" y="4537"/>
                  <a:pt x="92881" y="4111"/>
                  <a:pt x="92881" y="4111"/>
                </a:cubicBezTo>
                <a:cubicBezTo>
                  <a:pt x="92881" y="4111"/>
                  <a:pt x="86532" y="3485"/>
                  <a:pt x="91052" y="2106"/>
                </a:cubicBezTo>
                <a:lnTo>
                  <a:pt x="120124" y="2190"/>
                </a:lnTo>
                <a:cubicBezTo>
                  <a:pt x="120124" y="2190"/>
                  <a:pt x="132195" y="126"/>
                  <a:pt x="102822" y="68"/>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5" name="Google Shape;125;p9"/>
          <p:cNvSpPr/>
          <p:nvPr/>
        </p:nvSpPr>
        <p:spPr>
          <a:xfrm>
            <a:off x="268849" y="512187"/>
            <a:ext cx="2298399" cy="587392"/>
          </a:xfrm>
          <a:custGeom>
            <a:avLst/>
            <a:gdLst/>
            <a:ahLst/>
            <a:cxnLst/>
            <a:rect l="l" t="t" r="r" b="b"/>
            <a:pathLst>
              <a:path w="34946" h="8931" extrusionOk="0">
                <a:moveTo>
                  <a:pt x="12941" y="0"/>
                </a:moveTo>
                <a:cubicBezTo>
                  <a:pt x="10778" y="0"/>
                  <a:pt x="8956" y="1621"/>
                  <a:pt x="8631" y="3751"/>
                </a:cubicBezTo>
                <a:cubicBezTo>
                  <a:pt x="8376" y="3699"/>
                  <a:pt x="8114" y="3666"/>
                  <a:pt x="7851" y="3666"/>
                </a:cubicBezTo>
                <a:cubicBezTo>
                  <a:pt x="7822" y="3666"/>
                  <a:pt x="7792" y="3667"/>
                  <a:pt x="7762" y="3668"/>
                </a:cubicBezTo>
                <a:cubicBezTo>
                  <a:pt x="5623" y="3668"/>
                  <a:pt x="3852" y="5230"/>
                  <a:pt x="3468" y="7310"/>
                </a:cubicBezTo>
                <a:cubicBezTo>
                  <a:pt x="2181" y="7502"/>
                  <a:pt x="978" y="8070"/>
                  <a:pt x="1" y="8931"/>
                </a:cubicBezTo>
                <a:lnTo>
                  <a:pt x="12064" y="8931"/>
                </a:lnTo>
                <a:cubicBezTo>
                  <a:pt x="12064" y="8905"/>
                  <a:pt x="12073" y="8872"/>
                  <a:pt x="12073" y="8839"/>
                </a:cubicBezTo>
                <a:lnTo>
                  <a:pt x="12190" y="8864"/>
                </a:lnTo>
                <a:cubicBezTo>
                  <a:pt x="12190" y="8889"/>
                  <a:pt x="12198" y="8905"/>
                  <a:pt x="12206" y="8931"/>
                </a:cubicBezTo>
                <a:lnTo>
                  <a:pt x="34946" y="8931"/>
                </a:lnTo>
                <a:cubicBezTo>
                  <a:pt x="33151" y="8049"/>
                  <a:pt x="31891" y="7761"/>
                  <a:pt x="31007" y="7761"/>
                </a:cubicBezTo>
                <a:cubicBezTo>
                  <a:pt x="30995" y="7761"/>
                  <a:pt x="30982" y="7761"/>
                  <a:pt x="30969" y="7761"/>
                </a:cubicBezTo>
                <a:cubicBezTo>
                  <a:pt x="30786" y="4520"/>
                  <a:pt x="28154" y="1947"/>
                  <a:pt x="24938" y="1947"/>
                </a:cubicBezTo>
                <a:cubicBezTo>
                  <a:pt x="22899" y="1955"/>
                  <a:pt x="21003" y="2982"/>
                  <a:pt x="19900" y="4695"/>
                </a:cubicBezTo>
                <a:cubicBezTo>
                  <a:pt x="19758" y="3952"/>
                  <a:pt x="19107" y="3409"/>
                  <a:pt x="18346" y="3409"/>
                </a:cubicBezTo>
                <a:cubicBezTo>
                  <a:pt x="17987" y="3409"/>
                  <a:pt x="17636" y="3525"/>
                  <a:pt x="17361" y="3751"/>
                </a:cubicBezTo>
                <a:lnTo>
                  <a:pt x="17252" y="3734"/>
                </a:lnTo>
                <a:cubicBezTo>
                  <a:pt x="16910" y="1612"/>
                  <a:pt x="15113" y="0"/>
                  <a:pt x="12941" y="0"/>
                </a:cubicBezTo>
                <a:close/>
              </a:path>
            </a:pathLst>
          </a:custGeom>
          <a:solidFill>
            <a:srgbClr val="D6F4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26" name="Google Shape;126;p9"/>
          <p:cNvGrpSpPr/>
          <p:nvPr/>
        </p:nvGrpSpPr>
        <p:grpSpPr>
          <a:xfrm flipH="1">
            <a:off x="3081354" y="1041421"/>
            <a:ext cx="9833292" cy="1324321"/>
            <a:chOff x="1068461" y="718690"/>
            <a:chExt cx="7374969" cy="993241"/>
          </a:xfrm>
        </p:grpSpPr>
        <p:sp>
          <p:nvSpPr>
            <p:cNvPr id="127" name="Google Shape;127;p9"/>
            <p:cNvSpPr/>
            <p:nvPr/>
          </p:nvSpPr>
          <p:spPr>
            <a:xfrm>
              <a:off x="5634624" y="1071118"/>
              <a:ext cx="2808807" cy="640814"/>
            </a:xfrm>
            <a:custGeom>
              <a:avLst/>
              <a:gdLst/>
              <a:ahLst/>
              <a:cxnLst/>
              <a:rect l="l" t="t" r="r" b="b"/>
              <a:pathLst>
                <a:path w="56942" h="12991" extrusionOk="0">
                  <a:moveTo>
                    <a:pt x="21078" y="0"/>
                  </a:moveTo>
                  <a:cubicBezTo>
                    <a:pt x="17553" y="0"/>
                    <a:pt x="14604" y="2373"/>
                    <a:pt x="14061" y="5464"/>
                  </a:cubicBezTo>
                  <a:cubicBezTo>
                    <a:pt x="13593" y="5380"/>
                    <a:pt x="13125" y="5330"/>
                    <a:pt x="12649" y="5330"/>
                  </a:cubicBezTo>
                  <a:cubicBezTo>
                    <a:pt x="9165" y="5330"/>
                    <a:pt x="6266" y="7619"/>
                    <a:pt x="5648" y="10627"/>
                  </a:cubicBezTo>
                  <a:cubicBezTo>
                    <a:pt x="2165" y="11095"/>
                    <a:pt x="1" y="12991"/>
                    <a:pt x="1" y="12991"/>
                  </a:cubicBezTo>
                  <a:lnTo>
                    <a:pt x="19650" y="12991"/>
                  </a:lnTo>
                  <a:lnTo>
                    <a:pt x="19675" y="12866"/>
                  </a:lnTo>
                  <a:cubicBezTo>
                    <a:pt x="19733" y="12874"/>
                    <a:pt x="19800" y="12882"/>
                    <a:pt x="19858" y="12891"/>
                  </a:cubicBezTo>
                  <a:cubicBezTo>
                    <a:pt x="19867" y="12924"/>
                    <a:pt x="19875" y="12958"/>
                    <a:pt x="19883" y="12991"/>
                  </a:cubicBezTo>
                  <a:lnTo>
                    <a:pt x="56942" y="12991"/>
                  </a:lnTo>
                  <a:cubicBezTo>
                    <a:pt x="54026" y="11713"/>
                    <a:pt x="51977" y="11295"/>
                    <a:pt x="50544" y="11295"/>
                  </a:cubicBezTo>
                  <a:cubicBezTo>
                    <a:pt x="50515" y="11295"/>
                    <a:pt x="50487" y="11295"/>
                    <a:pt x="50459" y="11295"/>
                  </a:cubicBezTo>
                  <a:cubicBezTo>
                    <a:pt x="50159" y="6575"/>
                    <a:pt x="45865" y="2832"/>
                    <a:pt x="40627" y="2832"/>
                  </a:cubicBezTo>
                  <a:cubicBezTo>
                    <a:pt x="37201" y="2832"/>
                    <a:pt x="34194" y="4420"/>
                    <a:pt x="32423" y="6834"/>
                  </a:cubicBezTo>
                  <a:cubicBezTo>
                    <a:pt x="32181" y="5756"/>
                    <a:pt x="31136" y="4954"/>
                    <a:pt x="29883" y="4954"/>
                  </a:cubicBezTo>
                  <a:cubicBezTo>
                    <a:pt x="29870" y="4954"/>
                    <a:pt x="29857" y="4954"/>
                    <a:pt x="29844" y="4954"/>
                  </a:cubicBezTo>
                  <a:cubicBezTo>
                    <a:pt x="29282" y="4954"/>
                    <a:pt x="28745" y="5129"/>
                    <a:pt x="28288" y="5456"/>
                  </a:cubicBezTo>
                  <a:cubicBezTo>
                    <a:pt x="28229" y="5447"/>
                    <a:pt x="28162" y="5431"/>
                    <a:pt x="28104" y="5422"/>
                  </a:cubicBezTo>
                  <a:cubicBezTo>
                    <a:pt x="27544" y="2348"/>
                    <a:pt x="24612" y="0"/>
                    <a:pt x="210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 name="Google Shape;128;p9"/>
            <p:cNvSpPr/>
            <p:nvPr/>
          </p:nvSpPr>
          <p:spPr>
            <a:xfrm>
              <a:off x="1068461" y="718690"/>
              <a:ext cx="1723799" cy="440544"/>
            </a:xfrm>
            <a:custGeom>
              <a:avLst/>
              <a:gdLst/>
              <a:ahLst/>
              <a:cxnLst/>
              <a:rect l="l" t="t" r="r" b="b"/>
              <a:pathLst>
                <a:path w="34946" h="8931" extrusionOk="0">
                  <a:moveTo>
                    <a:pt x="12941" y="0"/>
                  </a:moveTo>
                  <a:cubicBezTo>
                    <a:pt x="10778" y="0"/>
                    <a:pt x="8956" y="1621"/>
                    <a:pt x="8631" y="3751"/>
                  </a:cubicBezTo>
                  <a:cubicBezTo>
                    <a:pt x="8376" y="3699"/>
                    <a:pt x="8114" y="3666"/>
                    <a:pt x="7851" y="3666"/>
                  </a:cubicBezTo>
                  <a:cubicBezTo>
                    <a:pt x="7822" y="3666"/>
                    <a:pt x="7792" y="3667"/>
                    <a:pt x="7762" y="3668"/>
                  </a:cubicBezTo>
                  <a:cubicBezTo>
                    <a:pt x="5623" y="3668"/>
                    <a:pt x="3852" y="5230"/>
                    <a:pt x="3468" y="7310"/>
                  </a:cubicBezTo>
                  <a:cubicBezTo>
                    <a:pt x="2181" y="7502"/>
                    <a:pt x="978" y="8070"/>
                    <a:pt x="1" y="8931"/>
                  </a:cubicBezTo>
                  <a:lnTo>
                    <a:pt x="12064" y="8931"/>
                  </a:lnTo>
                  <a:cubicBezTo>
                    <a:pt x="12064" y="8905"/>
                    <a:pt x="12073" y="8872"/>
                    <a:pt x="12073" y="8839"/>
                  </a:cubicBezTo>
                  <a:lnTo>
                    <a:pt x="12190" y="8864"/>
                  </a:lnTo>
                  <a:cubicBezTo>
                    <a:pt x="12190" y="8889"/>
                    <a:pt x="12198" y="8905"/>
                    <a:pt x="12206" y="8931"/>
                  </a:cubicBezTo>
                  <a:lnTo>
                    <a:pt x="34946" y="8931"/>
                  </a:lnTo>
                  <a:cubicBezTo>
                    <a:pt x="33151" y="8049"/>
                    <a:pt x="31891" y="7761"/>
                    <a:pt x="31007" y="7761"/>
                  </a:cubicBezTo>
                  <a:cubicBezTo>
                    <a:pt x="30995" y="7761"/>
                    <a:pt x="30982" y="7761"/>
                    <a:pt x="30969" y="7761"/>
                  </a:cubicBezTo>
                  <a:cubicBezTo>
                    <a:pt x="30786" y="4520"/>
                    <a:pt x="28154" y="1947"/>
                    <a:pt x="24938" y="1947"/>
                  </a:cubicBezTo>
                  <a:cubicBezTo>
                    <a:pt x="22899" y="1955"/>
                    <a:pt x="21003" y="2982"/>
                    <a:pt x="19900" y="4695"/>
                  </a:cubicBezTo>
                  <a:cubicBezTo>
                    <a:pt x="19758" y="3952"/>
                    <a:pt x="19107" y="3409"/>
                    <a:pt x="18346" y="3409"/>
                  </a:cubicBezTo>
                  <a:cubicBezTo>
                    <a:pt x="17987" y="3409"/>
                    <a:pt x="17636" y="3525"/>
                    <a:pt x="17361" y="3751"/>
                  </a:cubicBezTo>
                  <a:lnTo>
                    <a:pt x="17252" y="3734"/>
                  </a:lnTo>
                  <a:cubicBezTo>
                    <a:pt x="16910" y="1612"/>
                    <a:pt x="15113" y="0"/>
                    <a:pt x="12941" y="0"/>
                  </a:cubicBezTo>
                  <a:close/>
                </a:path>
              </a:pathLst>
            </a:custGeom>
            <a:solidFill>
              <a:srgbClr val="D6F4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9" name="Google Shape;129;p9"/>
          <p:cNvGrpSpPr/>
          <p:nvPr/>
        </p:nvGrpSpPr>
        <p:grpSpPr>
          <a:xfrm rot="-1325081" flipH="1">
            <a:off x="1192518" y="1611927"/>
            <a:ext cx="972537" cy="515408"/>
            <a:chOff x="2468025" y="734125"/>
            <a:chExt cx="980825" cy="519800"/>
          </a:xfrm>
        </p:grpSpPr>
        <p:sp>
          <p:nvSpPr>
            <p:cNvPr id="130" name="Google Shape;130;p9"/>
            <p:cNvSpPr/>
            <p:nvPr/>
          </p:nvSpPr>
          <p:spPr>
            <a:xfrm>
              <a:off x="2831050" y="905000"/>
              <a:ext cx="617800" cy="140225"/>
            </a:xfrm>
            <a:custGeom>
              <a:avLst/>
              <a:gdLst/>
              <a:ahLst/>
              <a:cxnLst/>
              <a:rect l="l" t="t" r="r" b="b"/>
              <a:pathLst>
                <a:path w="24712" h="5609" extrusionOk="0">
                  <a:moveTo>
                    <a:pt x="18198" y="1"/>
                  </a:moveTo>
                  <a:cubicBezTo>
                    <a:pt x="15715" y="1"/>
                    <a:pt x="14485" y="2407"/>
                    <a:pt x="12052" y="2407"/>
                  </a:cubicBezTo>
                  <a:cubicBezTo>
                    <a:pt x="9710" y="2407"/>
                    <a:pt x="7709" y="668"/>
                    <a:pt x="5003" y="668"/>
                  </a:cubicBezTo>
                  <a:cubicBezTo>
                    <a:pt x="4711" y="668"/>
                    <a:pt x="4411" y="688"/>
                    <a:pt x="4101" y="733"/>
                  </a:cubicBezTo>
                  <a:cubicBezTo>
                    <a:pt x="1507" y="1131"/>
                    <a:pt x="0" y="5315"/>
                    <a:pt x="0" y="5315"/>
                  </a:cubicBezTo>
                  <a:cubicBezTo>
                    <a:pt x="0" y="5315"/>
                    <a:pt x="3060" y="2256"/>
                    <a:pt x="5465" y="2256"/>
                  </a:cubicBezTo>
                  <a:cubicBezTo>
                    <a:pt x="5520" y="2256"/>
                    <a:pt x="5574" y="2257"/>
                    <a:pt x="5629" y="2260"/>
                  </a:cubicBezTo>
                  <a:cubicBezTo>
                    <a:pt x="8077" y="2407"/>
                    <a:pt x="9918" y="5608"/>
                    <a:pt x="12199" y="5608"/>
                  </a:cubicBezTo>
                  <a:cubicBezTo>
                    <a:pt x="14398" y="5608"/>
                    <a:pt x="16189" y="1931"/>
                    <a:pt x="18903" y="1931"/>
                  </a:cubicBezTo>
                  <a:cubicBezTo>
                    <a:pt x="19003" y="1931"/>
                    <a:pt x="19105" y="1936"/>
                    <a:pt x="19208" y="1947"/>
                  </a:cubicBezTo>
                  <a:cubicBezTo>
                    <a:pt x="22116" y="2260"/>
                    <a:pt x="24711" y="4395"/>
                    <a:pt x="24711" y="4395"/>
                  </a:cubicBezTo>
                  <a:cubicBezTo>
                    <a:pt x="24711" y="4395"/>
                    <a:pt x="22409" y="880"/>
                    <a:pt x="19208" y="126"/>
                  </a:cubicBezTo>
                  <a:cubicBezTo>
                    <a:pt x="18848" y="39"/>
                    <a:pt x="18513" y="1"/>
                    <a:pt x="18198" y="1"/>
                  </a:cubicBezTo>
                  <a:close/>
                </a:path>
              </a:pathLst>
            </a:custGeom>
            <a:solidFill>
              <a:srgbClr val="0058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 name="Google Shape;131;p9"/>
            <p:cNvSpPr/>
            <p:nvPr/>
          </p:nvSpPr>
          <p:spPr>
            <a:xfrm>
              <a:off x="2468025" y="1149000"/>
              <a:ext cx="463475" cy="104925"/>
            </a:xfrm>
            <a:custGeom>
              <a:avLst/>
              <a:gdLst/>
              <a:ahLst/>
              <a:cxnLst/>
              <a:rect l="l" t="t" r="r" b="b"/>
              <a:pathLst>
                <a:path w="18539" h="4197" extrusionOk="0">
                  <a:moveTo>
                    <a:pt x="13655" y="0"/>
                  </a:moveTo>
                  <a:cubicBezTo>
                    <a:pt x="11792" y="0"/>
                    <a:pt x="10877" y="1811"/>
                    <a:pt x="9039" y="1811"/>
                  </a:cubicBezTo>
                  <a:cubicBezTo>
                    <a:pt x="7276" y="1811"/>
                    <a:pt x="5771" y="489"/>
                    <a:pt x="3746" y="489"/>
                  </a:cubicBezTo>
                  <a:cubicBezTo>
                    <a:pt x="3535" y="489"/>
                    <a:pt x="3319" y="504"/>
                    <a:pt x="3097" y="535"/>
                  </a:cubicBezTo>
                  <a:cubicBezTo>
                    <a:pt x="1151" y="828"/>
                    <a:pt x="0" y="3967"/>
                    <a:pt x="0" y="3967"/>
                  </a:cubicBezTo>
                  <a:cubicBezTo>
                    <a:pt x="0" y="3967"/>
                    <a:pt x="2304" y="1683"/>
                    <a:pt x="4109" y="1683"/>
                  </a:cubicBezTo>
                  <a:cubicBezTo>
                    <a:pt x="4148" y="1683"/>
                    <a:pt x="4188" y="1684"/>
                    <a:pt x="4227" y="1686"/>
                  </a:cubicBezTo>
                  <a:cubicBezTo>
                    <a:pt x="6068" y="1811"/>
                    <a:pt x="7449" y="4197"/>
                    <a:pt x="9165" y="4197"/>
                  </a:cubicBezTo>
                  <a:cubicBezTo>
                    <a:pt x="10817" y="4197"/>
                    <a:pt x="12139" y="1443"/>
                    <a:pt x="14177" y="1443"/>
                  </a:cubicBezTo>
                  <a:cubicBezTo>
                    <a:pt x="14255" y="1443"/>
                    <a:pt x="14335" y="1447"/>
                    <a:pt x="14417" y="1456"/>
                  </a:cubicBezTo>
                  <a:cubicBezTo>
                    <a:pt x="16593" y="1686"/>
                    <a:pt x="18539" y="3297"/>
                    <a:pt x="18539" y="3297"/>
                  </a:cubicBezTo>
                  <a:cubicBezTo>
                    <a:pt x="18539" y="3297"/>
                    <a:pt x="16823" y="661"/>
                    <a:pt x="14417" y="96"/>
                  </a:cubicBezTo>
                  <a:cubicBezTo>
                    <a:pt x="14145" y="30"/>
                    <a:pt x="13892" y="0"/>
                    <a:pt x="13655" y="0"/>
                  </a:cubicBezTo>
                  <a:close/>
                </a:path>
              </a:pathLst>
            </a:custGeom>
            <a:solidFill>
              <a:srgbClr val="0058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 name="Google Shape;132;p9"/>
            <p:cNvSpPr/>
            <p:nvPr/>
          </p:nvSpPr>
          <p:spPr>
            <a:xfrm>
              <a:off x="2565325" y="734125"/>
              <a:ext cx="290850" cy="66275"/>
            </a:xfrm>
            <a:custGeom>
              <a:avLst/>
              <a:gdLst/>
              <a:ahLst/>
              <a:cxnLst/>
              <a:rect l="l" t="t" r="r" b="b"/>
              <a:pathLst>
                <a:path w="11634" h="2651" extrusionOk="0">
                  <a:moveTo>
                    <a:pt x="8575" y="0"/>
                  </a:moveTo>
                  <a:cubicBezTo>
                    <a:pt x="7400" y="0"/>
                    <a:pt x="6825" y="1144"/>
                    <a:pt x="5670" y="1144"/>
                  </a:cubicBezTo>
                  <a:cubicBezTo>
                    <a:pt x="4579" y="1144"/>
                    <a:pt x="3640" y="316"/>
                    <a:pt x="2367" y="316"/>
                  </a:cubicBezTo>
                  <a:cubicBezTo>
                    <a:pt x="2224" y="316"/>
                    <a:pt x="2077" y="326"/>
                    <a:pt x="1925" y="349"/>
                  </a:cubicBezTo>
                  <a:cubicBezTo>
                    <a:pt x="711" y="538"/>
                    <a:pt x="0" y="2505"/>
                    <a:pt x="0" y="2505"/>
                  </a:cubicBezTo>
                  <a:cubicBezTo>
                    <a:pt x="0" y="2505"/>
                    <a:pt x="1445" y="1080"/>
                    <a:pt x="2585" y="1080"/>
                  </a:cubicBezTo>
                  <a:cubicBezTo>
                    <a:pt x="2610" y="1080"/>
                    <a:pt x="2634" y="1080"/>
                    <a:pt x="2657" y="1082"/>
                  </a:cubicBezTo>
                  <a:cubicBezTo>
                    <a:pt x="3808" y="1124"/>
                    <a:pt x="4666" y="2651"/>
                    <a:pt x="5733" y="2651"/>
                  </a:cubicBezTo>
                  <a:cubicBezTo>
                    <a:pt x="6780" y="2651"/>
                    <a:pt x="7614" y="906"/>
                    <a:pt x="8888" y="906"/>
                  </a:cubicBezTo>
                  <a:cubicBezTo>
                    <a:pt x="8938" y="906"/>
                    <a:pt x="8988" y="909"/>
                    <a:pt x="9039" y="914"/>
                  </a:cubicBezTo>
                  <a:cubicBezTo>
                    <a:pt x="10399" y="1061"/>
                    <a:pt x="11634" y="2065"/>
                    <a:pt x="11634" y="2065"/>
                  </a:cubicBezTo>
                  <a:cubicBezTo>
                    <a:pt x="11634" y="2065"/>
                    <a:pt x="10546" y="412"/>
                    <a:pt x="9039" y="56"/>
                  </a:cubicBezTo>
                  <a:cubicBezTo>
                    <a:pt x="8874" y="17"/>
                    <a:pt x="8720" y="0"/>
                    <a:pt x="8575" y="0"/>
                  </a:cubicBezTo>
                  <a:close/>
                </a:path>
              </a:pathLst>
            </a:custGeom>
            <a:solidFill>
              <a:srgbClr val="0058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1483200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170"/>
        <p:cNvGrpSpPr/>
        <p:nvPr/>
      </p:nvGrpSpPr>
      <p:grpSpPr>
        <a:xfrm>
          <a:off x="0" y="0"/>
          <a:ext cx="0" cy="0"/>
          <a:chOff x="0" y="0"/>
          <a:chExt cx="0" cy="0"/>
        </a:xfrm>
      </p:grpSpPr>
    </p:spTree>
    <p:extLst>
      <p:ext uri="{BB962C8B-B14F-4D97-AF65-F5344CB8AC3E}">
        <p14:creationId xmlns:p14="http://schemas.microsoft.com/office/powerpoint/2010/main" val="6048724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Thanks">
  <p:cSld name="Thanks">
    <p:spTree>
      <p:nvGrpSpPr>
        <p:cNvPr id="1" name="Shape 716"/>
        <p:cNvGrpSpPr/>
        <p:nvPr/>
      </p:nvGrpSpPr>
      <p:grpSpPr>
        <a:xfrm>
          <a:off x="0" y="0"/>
          <a:ext cx="0" cy="0"/>
          <a:chOff x="0" y="0"/>
          <a:chExt cx="0" cy="0"/>
        </a:xfrm>
      </p:grpSpPr>
      <p:sp>
        <p:nvSpPr>
          <p:cNvPr id="717" name="Google Shape;717;p27"/>
          <p:cNvSpPr/>
          <p:nvPr/>
        </p:nvSpPr>
        <p:spPr>
          <a:xfrm>
            <a:off x="216915" y="914753"/>
            <a:ext cx="2298399" cy="587392"/>
          </a:xfrm>
          <a:custGeom>
            <a:avLst/>
            <a:gdLst/>
            <a:ahLst/>
            <a:cxnLst/>
            <a:rect l="l" t="t" r="r" b="b"/>
            <a:pathLst>
              <a:path w="34946" h="8931" extrusionOk="0">
                <a:moveTo>
                  <a:pt x="12941" y="0"/>
                </a:moveTo>
                <a:cubicBezTo>
                  <a:pt x="10778" y="0"/>
                  <a:pt x="8956" y="1621"/>
                  <a:pt x="8631" y="3751"/>
                </a:cubicBezTo>
                <a:cubicBezTo>
                  <a:pt x="8376" y="3699"/>
                  <a:pt x="8114" y="3666"/>
                  <a:pt x="7851" y="3666"/>
                </a:cubicBezTo>
                <a:cubicBezTo>
                  <a:pt x="7822" y="3666"/>
                  <a:pt x="7792" y="3667"/>
                  <a:pt x="7762" y="3668"/>
                </a:cubicBezTo>
                <a:cubicBezTo>
                  <a:pt x="5623" y="3668"/>
                  <a:pt x="3852" y="5230"/>
                  <a:pt x="3468" y="7310"/>
                </a:cubicBezTo>
                <a:cubicBezTo>
                  <a:pt x="2181" y="7502"/>
                  <a:pt x="978" y="8070"/>
                  <a:pt x="1" y="8931"/>
                </a:cubicBezTo>
                <a:lnTo>
                  <a:pt x="12064" y="8931"/>
                </a:lnTo>
                <a:cubicBezTo>
                  <a:pt x="12064" y="8905"/>
                  <a:pt x="12073" y="8872"/>
                  <a:pt x="12073" y="8839"/>
                </a:cubicBezTo>
                <a:lnTo>
                  <a:pt x="12190" y="8864"/>
                </a:lnTo>
                <a:cubicBezTo>
                  <a:pt x="12190" y="8889"/>
                  <a:pt x="12198" y="8905"/>
                  <a:pt x="12206" y="8931"/>
                </a:cubicBezTo>
                <a:lnTo>
                  <a:pt x="34946" y="8931"/>
                </a:lnTo>
                <a:cubicBezTo>
                  <a:pt x="33151" y="8049"/>
                  <a:pt x="31891" y="7761"/>
                  <a:pt x="31007" y="7761"/>
                </a:cubicBezTo>
                <a:cubicBezTo>
                  <a:pt x="30995" y="7761"/>
                  <a:pt x="30982" y="7761"/>
                  <a:pt x="30969" y="7761"/>
                </a:cubicBezTo>
                <a:cubicBezTo>
                  <a:pt x="30786" y="4520"/>
                  <a:pt x="28154" y="1947"/>
                  <a:pt x="24938" y="1947"/>
                </a:cubicBezTo>
                <a:cubicBezTo>
                  <a:pt x="22899" y="1955"/>
                  <a:pt x="21003" y="2982"/>
                  <a:pt x="19900" y="4695"/>
                </a:cubicBezTo>
                <a:cubicBezTo>
                  <a:pt x="19758" y="3952"/>
                  <a:pt x="19107" y="3409"/>
                  <a:pt x="18346" y="3409"/>
                </a:cubicBezTo>
                <a:cubicBezTo>
                  <a:pt x="17987" y="3409"/>
                  <a:pt x="17636" y="3525"/>
                  <a:pt x="17361" y="3751"/>
                </a:cubicBezTo>
                <a:lnTo>
                  <a:pt x="17252" y="3734"/>
                </a:lnTo>
                <a:cubicBezTo>
                  <a:pt x="16910" y="1612"/>
                  <a:pt x="15113" y="0"/>
                  <a:pt x="12941" y="0"/>
                </a:cubicBezTo>
                <a:close/>
              </a:path>
            </a:pathLst>
          </a:custGeom>
          <a:solidFill>
            <a:srgbClr val="D6F4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18" name="Google Shape;718;p27"/>
          <p:cNvGrpSpPr/>
          <p:nvPr/>
        </p:nvGrpSpPr>
        <p:grpSpPr>
          <a:xfrm flipH="1">
            <a:off x="-240" y="3109368"/>
            <a:ext cx="12192240" cy="3840761"/>
            <a:chOff x="-2381112" y="2531375"/>
            <a:chExt cx="9144180" cy="2880571"/>
          </a:xfrm>
        </p:grpSpPr>
        <p:sp>
          <p:nvSpPr>
            <p:cNvPr id="719" name="Google Shape;719;p27"/>
            <p:cNvSpPr/>
            <p:nvPr/>
          </p:nvSpPr>
          <p:spPr>
            <a:xfrm>
              <a:off x="3173475" y="2531375"/>
              <a:ext cx="1196850" cy="1196325"/>
            </a:xfrm>
            <a:custGeom>
              <a:avLst/>
              <a:gdLst/>
              <a:ahLst/>
              <a:cxnLst/>
              <a:rect l="l" t="t" r="r" b="b"/>
              <a:pathLst>
                <a:path w="47874" h="47853" extrusionOk="0">
                  <a:moveTo>
                    <a:pt x="23937" y="0"/>
                  </a:moveTo>
                  <a:cubicBezTo>
                    <a:pt x="10713" y="0"/>
                    <a:pt x="0" y="10713"/>
                    <a:pt x="0" y="23937"/>
                  </a:cubicBezTo>
                  <a:cubicBezTo>
                    <a:pt x="0" y="37140"/>
                    <a:pt x="10713" y="47853"/>
                    <a:pt x="23937" y="47853"/>
                  </a:cubicBezTo>
                  <a:cubicBezTo>
                    <a:pt x="37161" y="47853"/>
                    <a:pt x="47873" y="37140"/>
                    <a:pt x="47873" y="23937"/>
                  </a:cubicBezTo>
                  <a:cubicBezTo>
                    <a:pt x="47873" y="10713"/>
                    <a:pt x="37161" y="0"/>
                    <a:pt x="23937" y="0"/>
                  </a:cubicBezTo>
                  <a:close/>
                </a:path>
              </a:pathLst>
            </a:custGeom>
            <a:solidFill>
              <a:srgbClr val="F7A92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0" name="Google Shape;720;p27"/>
            <p:cNvSpPr/>
            <p:nvPr/>
          </p:nvSpPr>
          <p:spPr>
            <a:xfrm>
              <a:off x="1733687" y="3146975"/>
              <a:ext cx="5020934" cy="422875"/>
            </a:xfrm>
            <a:custGeom>
              <a:avLst/>
              <a:gdLst/>
              <a:ahLst/>
              <a:cxnLst/>
              <a:rect l="l" t="t" r="r" b="b"/>
              <a:pathLst>
                <a:path w="150170" h="16915" extrusionOk="0">
                  <a:moveTo>
                    <a:pt x="69788" y="1"/>
                  </a:moveTo>
                  <a:cubicBezTo>
                    <a:pt x="58612" y="1"/>
                    <a:pt x="48908" y="7870"/>
                    <a:pt x="41401" y="7870"/>
                  </a:cubicBezTo>
                  <a:cubicBezTo>
                    <a:pt x="40796" y="7870"/>
                    <a:pt x="40206" y="7819"/>
                    <a:pt x="39630" y="7709"/>
                  </a:cubicBezTo>
                  <a:cubicBezTo>
                    <a:pt x="39094" y="7605"/>
                    <a:pt x="38452" y="7556"/>
                    <a:pt x="37720" y="7556"/>
                  </a:cubicBezTo>
                  <a:cubicBezTo>
                    <a:pt x="27549" y="7556"/>
                    <a:pt x="0" y="16915"/>
                    <a:pt x="0" y="16915"/>
                  </a:cubicBezTo>
                  <a:lnTo>
                    <a:pt x="150169" y="14153"/>
                  </a:lnTo>
                  <a:lnTo>
                    <a:pt x="150169" y="9759"/>
                  </a:lnTo>
                  <a:cubicBezTo>
                    <a:pt x="150169" y="9759"/>
                    <a:pt x="132133" y="7918"/>
                    <a:pt x="120625" y="7541"/>
                  </a:cubicBezTo>
                  <a:cubicBezTo>
                    <a:pt x="101271" y="6934"/>
                    <a:pt x="83548" y="636"/>
                    <a:pt x="70952" y="30"/>
                  </a:cubicBezTo>
                  <a:cubicBezTo>
                    <a:pt x="70562" y="10"/>
                    <a:pt x="70174" y="1"/>
                    <a:pt x="69788" y="1"/>
                  </a:cubicBezTo>
                  <a:close/>
                </a:path>
              </a:pathLst>
            </a:custGeom>
            <a:solidFill>
              <a:srgbClr val="FBE5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1" name="Google Shape;721;p27"/>
            <p:cNvSpPr/>
            <p:nvPr/>
          </p:nvSpPr>
          <p:spPr>
            <a:xfrm>
              <a:off x="-2381112" y="3407550"/>
              <a:ext cx="9144180" cy="1935365"/>
            </a:xfrm>
            <a:custGeom>
              <a:avLst/>
              <a:gdLst/>
              <a:ahLst/>
              <a:cxnLst/>
              <a:rect l="l" t="t" r="r" b="b"/>
              <a:pathLst>
                <a:path w="209237" h="68003" extrusionOk="0">
                  <a:moveTo>
                    <a:pt x="1737" y="0"/>
                  </a:moveTo>
                  <a:cubicBezTo>
                    <a:pt x="1569" y="544"/>
                    <a:pt x="1109" y="984"/>
                    <a:pt x="565" y="1151"/>
                  </a:cubicBezTo>
                  <a:lnTo>
                    <a:pt x="0" y="1151"/>
                  </a:lnTo>
                  <a:lnTo>
                    <a:pt x="0" y="68002"/>
                  </a:lnTo>
                  <a:lnTo>
                    <a:pt x="209236" y="68002"/>
                  </a:lnTo>
                  <a:lnTo>
                    <a:pt x="209236" y="1214"/>
                  </a:lnTo>
                  <a:lnTo>
                    <a:pt x="209236" y="1151"/>
                  </a:lnTo>
                  <a:lnTo>
                    <a:pt x="208776" y="1151"/>
                  </a:lnTo>
                  <a:cubicBezTo>
                    <a:pt x="208211" y="1026"/>
                    <a:pt x="207332" y="733"/>
                    <a:pt x="207060" y="0"/>
                  </a:cubicBezTo>
                  <a:cubicBezTo>
                    <a:pt x="206893" y="544"/>
                    <a:pt x="206432" y="984"/>
                    <a:pt x="205888" y="1151"/>
                  </a:cubicBezTo>
                  <a:lnTo>
                    <a:pt x="205847" y="1151"/>
                  </a:lnTo>
                  <a:cubicBezTo>
                    <a:pt x="205282" y="1026"/>
                    <a:pt x="204382" y="733"/>
                    <a:pt x="204131" y="0"/>
                  </a:cubicBezTo>
                  <a:cubicBezTo>
                    <a:pt x="203942" y="544"/>
                    <a:pt x="203503" y="984"/>
                    <a:pt x="202959" y="1151"/>
                  </a:cubicBezTo>
                  <a:lnTo>
                    <a:pt x="202896" y="1151"/>
                  </a:lnTo>
                  <a:cubicBezTo>
                    <a:pt x="202352" y="1026"/>
                    <a:pt x="201453" y="733"/>
                    <a:pt x="201201" y="0"/>
                  </a:cubicBezTo>
                  <a:cubicBezTo>
                    <a:pt x="201013" y="544"/>
                    <a:pt x="200574" y="984"/>
                    <a:pt x="200009" y="1151"/>
                  </a:cubicBezTo>
                  <a:lnTo>
                    <a:pt x="199967" y="1151"/>
                  </a:lnTo>
                  <a:cubicBezTo>
                    <a:pt x="199423" y="1026"/>
                    <a:pt x="198523" y="733"/>
                    <a:pt x="198272" y="0"/>
                  </a:cubicBezTo>
                  <a:cubicBezTo>
                    <a:pt x="198084" y="544"/>
                    <a:pt x="197644" y="984"/>
                    <a:pt x="197080" y="1151"/>
                  </a:cubicBezTo>
                  <a:lnTo>
                    <a:pt x="197038" y="1151"/>
                  </a:lnTo>
                  <a:cubicBezTo>
                    <a:pt x="196494" y="1026"/>
                    <a:pt x="195594" y="733"/>
                    <a:pt x="195343" y="0"/>
                  </a:cubicBezTo>
                  <a:cubicBezTo>
                    <a:pt x="195155" y="544"/>
                    <a:pt x="194715" y="984"/>
                    <a:pt x="194150" y="1151"/>
                  </a:cubicBezTo>
                  <a:lnTo>
                    <a:pt x="194108" y="1151"/>
                  </a:lnTo>
                  <a:cubicBezTo>
                    <a:pt x="193543" y="1026"/>
                    <a:pt x="192665" y="733"/>
                    <a:pt x="192414" y="0"/>
                  </a:cubicBezTo>
                  <a:cubicBezTo>
                    <a:pt x="192225" y="544"/>
                    <a:pt x="191786" y="984"/>
                    <a:pt x="191221" y="1151"/>
                  </a:cubicBezTo>
                  <a:lnTo>
                    <a:pt x="191179" y="1151"/>
                  </a:lnTo>
                  <a:cubicBezTo>
                    <a:pt x="190614" y="1026"/>
                    <a:pt x="189735" y="733"/>
                    <a:pt x="189484" y="0"/>
                  </a:cubicBezTo>
                  <a:cubicBezTo>
                    <a:pt x="189296" y="544"/>
                    <a:pt x="188857" y="984"/>
                    <a:pt x="188292" y="1151"/>
                  </a:cubicBezTo>
                  <a:lnTo>
                    <a:pt x="188250" y="1151"/>
                  </a:lnTo>
                  <a:cubicBezTo>
                    <a:pt x="187685" y="1026"/>
                    <a:pt x="186806" y="733"/>
                    <a:pt x="186534" y="0"/>
                  </a:cubicBezTo>
                  <a:cubicBezTo>
                    <a:pt x="186367" y="544"/>
                    <a:pt x="185906" y="984"/>
                    <a:pt x="185362" y="1151"/>
                  </a:cubicBezTo>
                  <a:lnTo>
                    <a:pt x="185320" y="1151"/>
                  </a:lnTo>
                  <a:cubicBezTo>
                    <a:pt x="184756" y="1026"/>
                    <a:pt x="183877" y="733"/>
                    <a:pt x="183605" y="0"/>
                  </a:cubicBezTo>
                  <a:cubicBezTo>
                    <a:pt x="183416" y="544"/>
                    <a:pt x="182977" y="984"/>
                    <a:pt x="182433" y="1151"/>
                  </a:cubicBezTo>
                  <a:lnTo>
                    <a:pt x="182391" y="1151"/>
                  </a:lnTo>
                  <a:cubicBezTo>
                    <a:pt x="181826" y="1026"/>
                    <a:pt x="180927" y="733"/>
                    <a:pt x="180675" y="0"/>
                  </a:cubicBezTo>
                  <a:cubicBezTo>
                    <a:pt x="180487" y="544"/>
                    <a:pt x="180048" y="984"/>
                    <a:pt x="179504" y="1151"/>
                  </a:cubicBezTo>
                  <a:lnTo>
                    <a:pt x="179441" y="1151"/>
                  </a:lnTo>
                  <a:cubicBezTo>
                    <a:pt x="178897" y="1026"/>
                    <a:pt x="177997" y="733"/>
                    <a:pt x="177746" y="0"/>
                  </a:cubicBezTo>
                  <a:cubicBezTo>
                    <a:pt x="177558" y="544"/>
                    <a:pt x="177118" y="984"/>
                    <a:pt x="176553" y="1151"/>
                  </a:cubicBezTo>
                  <a:lnTo>
                    <a:pt x="176512" y="1151"/>
                  </a:lnTo>
                  <a:cubicBezTo>
                    <a:pt x="175968" y="1026"/>
                    <a:pt x="175068" y="733"/>
                    <a:pt x="174817" y="0"/>
                  </a:cubicBezTo>
                  <a:cubicBezTo>
                    <a:pt x="174628" y="544"/>
                    <a:pt x="174189" y="984"/>
                    <a:pt x="173624" y="1151"/>
                  </a:cubicBezTo>
                  <a:lnTo>
                    <a:pt x="173582" y="1151"/>
                  </a:lnTo>
                  <a:cubicBezTo>
                    <a:pt x="173038" y="1026"/>
                    <a:pt x="172139" y="733"/>
                    <a:pt x="171888" y="0"/>
                  </a:cubicBezTo>
                  <a:cubicBezTo>
                    <a:pt x="171699" y="544"/>
                    <a:pt x="171260" y="984"/>
                    <a:pt x="170695" y="1151"/>
                  </a:cubicBezTo>
                  <a:lnTo>
                    <a:pt x="170653" y="1151"/>
                  </a:lnTo>
                  <a:cubicBezTo>
                    <a:pt x="170088" y="1026"/>
                    <a:pt x="169209" y="733"/>
                    <a:pt x="168958" y="0"/>
                  </a:cubicBezTo>
                  <a:cubicBezTo>
                    <a:pt x="168770" y="544"/>
                    <a:pt x="168330" y="984"/>
                    <a:pt x="167766" y="1151"/>
                  </a:cubicBezTo>
                  <a:lnTo>
                    <a:pt x="167724" y="1151"/>
                  </a:lnTo>
                  <a:cubicBezTo>
                    <a:pt x="167159" y="1026"/>
                    <a:pt x="166280" y="733"/>
                    <a:pt x="166029" y="0"/>
                  </a:cubicBezTo>
                  <a:cubicBezTo>
                    <a:pt x="165841" y="544"/>
                    <a:pt x="165401" y="984"/>
                    <a:pt x="164836" y="1151"/>
                  </a:cubicBezTo>
                  <a:lnTo>
                    <a:pt x="164773" y="1151"/>
                  </a:lnTo>
                  <a:cubicBezTo>
                    <a:pt x="164209" y="1026"/>
                    <a:pt x="163330" y="733"/>
                    <a:pt x="163079" y="0"/>
                  </a:cubicBezTo>
                  <a:cubicBezTo>
                    <a:pt x="162890" y="544"/>
                    <a:pt x="162451" y="984"/>
                    <a:pt x="161886" y="1151"/>
                  </a:cubicBezTo>
                  <a:lnTo>
                    <a:pt x="161844" y="1151"/>
                  </a:lnTo>
                  <a:cubicBezTo>
                    <a:pt x="161279" y="1026"/>
                    <a:pt x="160400" y="733"/>
                    <a:pt x="160149" y="0"/>
                  </a:cubicBezTo>
                  <a:cubicBezTo>
                    <a:pt x="159961" y="544"/>
                    <a:pt x="159522" y="984"/>
                    <a:pt x="158957" y="1151"/>
                  </a:cubicBezTo>
                  <a:lnTo>
                    <a:pt x="158915" y="1151"/>
                  </a:lnTo>
                  <a:cubicBezTo>
                    <a:pt x="158350" y="1026"/>
                    <a:pt x="157471" y="733"/>
                    <a:pt x="157199" y="0"/>
                  </a:cubicBezTo>
                  <a:cubicBezTo>
                    <a:pt x="157032" y="544"/>
                    <a:pt x="156571" y="984"/>
                    <a:pt x="156027" y="1151"/>
                  </a:cubicBezTo>
                  <a:lnTo>
                    <a:pt x="155986" y="1151"/>
                  </a:lnTo>
                  <a:cubicBezTo>
                    <a:pt x="155421" y="1026"/>
                    <a:pt x="154542" y="733"/>
                    <a:pt x="154270" y="0"/>
                  </a:cubicBezTo>
                  <a:cubicBezTo>
                    <a:pt x="154082" y="544"/>
                    <a:pt x="153642" y="984"/>
                    <a:pt x="153098" y="1151"/>
                  </a:cubicBezTo>
                  <a:lnTo>
                    <a:pt x="153056" y="1151"/>
                  </a:lnTo>
                  <a:cubicBezTo>
                    <a:pt x="152491" y="1026"/>
                    <a:pt x="151592" y="733"/>
                    <a:pt x="151341" y="0"/>
                  </a:cubicBezTo>
                  <a:cubicBezTo>
                    <a:pt x="151152" y="544"/>
                    <a:pt x="150713" y="984"/>
                    <a:pt x="150169" y="1151"/>
                  </a:cubicBezTo>
                  <a:lnTo>
                    <a:pt x="150106" y="1151"/>
                  </a:lnTo>
                  <a:cubicBezTo>
                    <a:pt x="149562" y="1026"/>
                    <a:pt x="148662" y="733"/>
                    <a:pt x="148411" y="0"/>
                  </a:cubicBezTo>
                  <a:cubicBezTo>
                    <a:pt x="148223" y="544"/>
                    <a:pt x="147783" y="984"/>
                    <a:pt x="147219" y="1151"/>
                  </a:cubicBezTo>
                  <a:lnTo>
                    <a:pt x="147177" y="1151"/>
                  </a:lnTo>
                  <a:cubicBezTo>
                    <a:pt x="146633" y="1026"/>
                    <a:pt x="145733" y="733"/>
                    <a:pt x="145482" y="0"/>
                  </a:cubicBezTo>
                  <a:cubicBezTo>
                    <a:pt x="145294" y="544"/>
                    <a:pt x="144854" y="984"/>
                    <a:pt x="144289" y="1151"/>
                  </a:cubicBezTo>
                  <a:lnTo>
                    <a:pt x="144247" y="1151"/>
                  </a:lnTo>
                  <a:cubicBezTo>
                    <a:pt x="143703" y="1026"/>
                    <a:pt x="142804" y="733"/>
                    <a:pt x="142553" y="0"/>
                  </a:cubicBezTo>
                  <a:cubicBezTo>
                    <a:pt x="142364" y="544"/>
                    <a:pt x="141925" y="984"/>
                    <a:pt x="141360" y="1151"/>
                  </a:cubicBezTo>
                  <a:lnTo>
                    <a:pt x="141318" y="1151"/>
                  </a:lnTo>
                  <a:cubicBezTo>
                    <a:pt x="140753" y="1026"/>
                    <a:pt x="139874" y="733"/>
                    <a:pt x="139623" y="0"/>
                  </a:cubicBezTo>
                  <a:cubicBezTo>
                    <a:pt x="139435" y="544"/>
                    <a:pt x="138996" y="984"/>
                    <a:pt x="138431" y="1151"/>
                  </a:cubicBezTo>
                  <a:lnTo>
                    <a:pt x="138389" y="1151"/>
                  </a:lnTo>
                  <a:cubicBezTo>
                    <a:pt x="137824" y="1026"/>
                    <a:pt x="136945" y="733"/>
                    <a:pt x="136694" y="0"/>
                  </a:cubicBezTo>
                  <a:cubicBezTo>
                    <a:pt x="136506" y="544"/>
                    <a:pt x="136066" y="984"/>
                    <a:pt x="135501" y="1151"/>
                  </a:cubicBezTo>
                  <a:lnTo>
                    <a:pt x="135459" y="1151"/>
                  </a:lnTo>
                  <a:cubicBezTo>
                    <a:pt x="134895" y="1026"/>
                    <a:pt x="134016" y="733"/>
                    <a:pt x="133744" y="0"/>
                  </a:cubicBezTo>
                  <a:cubicBezTo>
                    <a:pt x="133576" y="544"/>
                    <a:pt x="133116" y="984"/>
                    <a:pt x="132572" y="1151"/>
                  </a:cubicBezTo>
                  <a:lnTo>
                    <a:pt x="132530" y="1151"/>
                  </a:lnTo>
                  <a:cubicBezTo>
                    <a:pt x="131965" y="1026"/>
                    <a:pt x="131086" y="733"/>
                    <a:pt x="130814" y="0"/>
                  </a:cubicBezTo>
                  <a:cubicBezTo>
                    <a:pt x="130626" y="544"/>
                    <a:pt x="130187" y="984"/>
                    <a:pt x="129643" y="1151"/>
                  </a:cubicBezTo>
                  <a:lnTo>
                    <a:pt x="129601" y="1151"/>
                  </a:lnTo>
                  <a:cubicBezTo>
                    <a:pt x="129036" y="1026"/>
                    <a:pt x="128136" y="733"/>
                    <a:pt x="127885" y="0"/>
                  </a:cubicBezTo>
                  <a:cubicBezTo>
                    <a:pt x="127697" y="544"/>
                    <a:pt x="127257" y="984"/>
                    <a:pt x="126713" y="1151"/>
                  </a:cubicBezTo>
                  <a:lnTo>
                    <a:pt x="126651" y="1151"/>
                  </a:lnTo>
                  <a:cubicBezTo>
                    <a:pt x="126107" y="1026"/>
                    <a:pt x="125207" y="733"/>
                    <a:pt x="124956" y="0"/>
                  </a:cubicBezTo>
                  <a:cubicBezTo>
                    <a:pt x="124768" y="544"/>
                    <a:pt x="124328" y="984"/>
                    <a:pt x="123763" y="1151"/>
                  </a:cubicBezTo>
                  <a:lnTo>
                    <a:pt x="123721" y="1151"/>
                  </a:lnTo>
                  <a:cubicBezTo>
                    <a:pt x="123156" y="1026"/>
                    <a:pt x="122257" y="733"/>
                    <a:pt x="122006" y="0"/>
                  </a:cubicBezTo>
                  <a:cubicBezTo>
                    <a:pt x="121817" y="544"/>
                    <a:pt x="121378" y="984"/>
                    <a:pt x="120834" y="1151"/>
                  </a:cubicBezTo>
                  <a:lnTo>
                    <a:pt x="120771" y="1151"/>
                  </a:lnTo>
                  <a:cubicBezTo>
                    <a:pt x="120227" y="1026"/>
                    <a:pt x="119327" y="733"/>
                    <a:pt x="119076" y="0"/>
                  </a:cubicBezTo>
                  <a:cubicBezTo>
                    <a:pt x="118888" y="544"/>
                    <a:pt x="118449" y="984"/>
                    <a:pt x="117884" y="1151"/>
                  </a:cubicBezTo>
                  <a:lnTo>
                    <a:pt x="117842" y="1151"/>
                  </a:lnTo>
                  <a:cubicBezTo>
                    <a:pt x="117298" y="1026"/>
                    <a:pt x="116398" y="733"/>
                    <a:pt x="116147" y="0"/>
                  </a:cubicBezTo>
                  <a:cubicBezTo>
                    <a:pt x="115959" y="544"/>
                    <a:pt x="115519" y="984"/>
                    <a:pt x="114954" y="1151"/>
                  </a:cubicBezTo>
                  <a:lnTo>
                    <a:pt x="114912" y="1151"/>
                  </a:lnTo>
                  <a:cubicBezTo>
                    <a:pt x="114368" y="1026"/>
                    <a:pt x="113469" y="733"/>
                    <a:pt x="113218" y="0"/>
                  </a:cubicBezTo>
                  <a:cubicBezTo>
                    <a:pt x="113029" y="544"/>
                    <a:pt x="112590" y="984"/>
                    <a:pt x="112025" y="1151"/>
                  </a:cubicBezTo>
                  <a:lnTo>
                    <a:pt x="111983" y="1151"/>
                  </a:lnTo>
                  <a:cubicBezTo>
                    <a:pt x="111418" y="1026"/>
                    <a:pt x="110539" y="733"/>
                    <a:pt x="110288" y="0"/>
                  </a:cubicBezTo>
                  <a:cubicBezTo>
                    <a:pt x="110100" y="544"/>
                    <a:pt x="109661" y="984"/>
                    <a:pt x="109096" y="1151"/>
                  </a:cubicBezTo>
                  <a:lnTo>
                    <a:pt x="109054" y="1151"/>
                  </a:lnTo>
                  <a:cubicBezTo>
                    <a:pt x="108489" y="1026"/>
                    <a:pt x="107610" y="733"/>
                    <a:pt x="107359" y="0"/>
                  </a:cubicBezTo>
                  <a:cubicBezTo>
                    <a:pt x="107171" y="544"/>
                    <a:pt x="106731" y="984"/>
                    <a:pt x="106166" y="1151"/>
                  </a:cubicBezTo>
                  <a:lnTo>
                    <a:pt x="106125" y="1151"/>
                  </a:lnTo>
                  <a:cubicBezTo>
                    <a:pt x="105560" y="1026"/>
                    <a:pt x="104681" y="733"/>
                    <a:pt x="104409" y="0"/>
                  </a:cubicBezTo>
                  <a:cubicBezTo>
                    <a:pt x="104221" y="544"/>
                    <a:pt x="103781" y="984"/>
                    <a:pt x="103237" y="1151"/>
                  </a:cubicBezTo>
                  <a:lnTo>
                    <a:pt x="103195" y="1151"/>
                  </a:lnTo>
                  <a:cubicBezTo>
                    <a:pt x="102630" y="1026"/>
                    <a:pt x="101731" y="733"/>
                    <a:pt x="101480" y="0"/>
                  </a:cubicBezTo>
                  <a:cubicBezTo>
                    <a:pt x="101291" y="544"/>
                    <a:pt x="100852" y="984"/>
                    <a:pt x="100308" y="1151"/>
                  </a:cubicBezTo>
                  <a:lnTo>
                    <a:pt x="100245" y="1151"/>
                  </a:lnTo>
                  <a:cubicBezTo>
                    <a:pt x="99701" y="1026"/>
                    <a:pt x="98801" y="733"/>
                    <a:pt x="98550" y="0"/>
                  </a:cubicBezTo>
                  <a:cubicBezTo>
                    <a:pt x="98362" y="544"/>
                    <a:pt x="97923" y="984"/>
                    <a:pt x="97358" y="1151"/>
                  </a:cubicBezTo>
                  <a:lnTo>
                    <a:pt x="97316" y="1151"/>
                  </a:lnTo>
                  <a:cubicBezTo>
                    <a:pt x="96772" y="1026"/>
                    <a:pt x="95872" y="733"/>
                    <a:pt x="95621" y="0"/>
                  </a:cubicBezTo>
                  <a:cubicBezTo>
                    <a:pt x="95433" y="544"/>
                    <a:pt x="94993" y="984"/>
                    <a:pt x="94428" y="1151"/>
                  </a:cubicBezTo>
                  <a:lnTo>
                    <a:pt x="94386" y="1151"/>
                  </a:lnTo>
                  <a:cubicBezTo>
                    <a:pt x="93842" y="1026"/>
                    <a:pt x="92943" y="733"/>
                    <a:pt x="92692" y="0"/>
                  </a:cubicBezTo>
                  <a:cubicBezTo>
                    <a:pt x="92503" y="544"/>
                    <a:pt x="92064" y="984"/>
                    <a:pt x="91499" y="1151"/>
                  </a:cubicBezTo>
                  <a:lnTo>
                    <a:pt x="91457" y="1151"/>
                  </a:lnTo>
                  <a:cubicBezTo>
                    <a:pt x="90892" y="1026"/>
                    <a:pt x="90013" y="733"/>
                    <a:pt x="89762" y="0"/>
                  </a:cubicBezTo>
                  <a:cubicBezTo>
                    <a:pt x="89574" y="544"/>
                    <a:pt x="89135" y="984"/>
                    <a:pt x="88570" y="1151"/>
                  </a:cubicBezTo>
                  <a:lnTo>
                    <a:pt x="88528" y="1151"/>
                  </a:lnTo>
                  <a:cubicBezTo>
                    <a:pt x="87963" y="1026"/>
                    <a:pt x="87084" y="733"/>
                    <a:pt x="86833" y="0"/>
                  </a:cubicBezTo>
                  <a:cubicBezTo>
                    <a:pt x="86645" y="544"/>
                    <a:pt x="86205" y="984"/>
                    <a:pt x="85640" y="1151"/>
                  </a:cubicBezTo>
                  <a:lnTo>
                    <a:pt x="85599" y="1151"/>
                  </a:lnTo>
                  <a:cubicBezTo>
                    <a:pt x="85034" y="1026"/>
                    <a:pt x="84155" y="733"/>
                    <a:pt x="83883" y="0"/>
                  </a:cubicBezTo>
                  <a:cubicBezTo>
                    <a:pt x="83715" y="544"/>
                    <a:pt x="83255" y="984"/>
                    <a:pt x="82711" y="1151"/>
                  </a:cubicBezTo>
                  <a:lnTo>
                    <a:pt x="82648" y="1151"/>
                  </a:lnTo>
                  <a:cubicBezTo>
                    <a:pt x="82083" y="1026"/>
                    <a:pt x="81205" y="733"/>
                    <a:pt x="80953" y="0"/>
                  </a:cubicBezTo>
                  <a:cubicBezTo>
                    <a:pt x="80765" y="544"/>
                    <a:pt x="80326" y="984"/>
                    <a:pt x="79761" y="1151"/>
                  </a:cubicBezTo>
                  <a:lnTo>
                    <a:pt x="79719" y="1151"/>
                  </a:lnTo>
                  <a:cubicBezTo>
                    <a:pt x="79154" y="1026"/>
                    <a:pt x="78275" y="733"/>
                    <a:pt x="78024" y="0"/>
                  </a:cubicBezTo>
                  <a:cubicBezTo>
                    <a:pt x="77836" y="544"/>
                    <a:pt x="77396" y="984"/>
                    <a:pt x="76832" y="1151"/>
                  </a:cubicBezTo>
                  <a:lnTo>
                    <a:pt x="76790" y="1151"/>
                  </a:lnTo>
                  <a:cubicBezTo>
                    <a:pt x="76225" y="1026"/>
                    <a:pt x="75346" y="733"/>
                    <a:pt x="75074" y="0"/>
                  </a:cubicBezTo>
                  <a:cubicBezTo>
                    <a:pt x="74907" y="544"/>
                    <a:pt x="74446" y="984"/>
                    <a:pt x="73902" y="1151"/>
                  </a:cubicBezTo>
                  <a:lnTo>
                    <a:pt x="73860" y="1151"/>
                  </a:lnTo>
                  <a:cubicBezTo>
                    <a:pt x="73295" y="1026"/>
                    <a:pt x="72417" y="733"/>
                    <a:pt x="72145" y="0"/>
                  </a:cubicBezTo>
                  <a:cubicBezTo>
                    <a:pt x="71956" y="544"/>
                    <a:pt x="71517" y="984"/>
                    <a:pt x="70973" y="1151"/>
                  </a:cubicBezTo>
                  <a:lnTo>
                    <a:pt x="70931" y="1151"/>
                  </a:lnTo>
                  <a:cubicBezTo>
                    <a:pt x="70366" y="1026"/>
                    <a:pt x="69466" y="733"/>
                    <a:pt x="69215" y="0"/>
                  </a:cubicBezTo>
                  <a:cubicBezTo>
                    <a:pt x="69027" y="544"/>
                    <a:pt x="68588" y="984"/>
                    <a:pt x="68044" y="1151"/>
                  </a:cubicBezTo>
                  <a:lnTo>
                    <a:pt x="67981" y="1151"/>
                  </a:lnTo>
                  <a:cubicBezTo>
                    <a:pt x="67437" y="1026"/>
                    <a:pt x="66537" y="733"/>
                    <a:pt x="66286" y="0"/>
                  </a:cubicBezTo>
                  <a:cubicBezTo>
                    <a:pt x="66098" y="544"/>
                    <a:pt x="65658" y="984"/>
                    <a:pt x="65093" y="1151"/>
                  </a:cubicBezTo>
                  <a:lnTo>
                    <a:pt x="65052" y="1151"/>
                  </a:lnTo>
                  <a:cubicBezTo>
                    <a:pt x="64508" y="1026"/>
                    <a:pt x="63608" y="733"/>
                    <a:pt x="63357" y="0"/>
                  </a:cubicBezTo>
                  <a:cubicBezTo>
                    <a:pt x="63168" y="544"/>
                    <a:pt x="62729" y="984"/>
                    <a:pt x="62164" y="1151"/>
                  </a:cubicBezTo>
                  <a:lnTo>
                    <a:pt x="62122" y="1151"/>
                  </a:lnTo>
                  <a:cubicBezTo>
                    <a:pt x="61578" y="1026"/>
                    <a:pt x="60678" y="733"/>
                    <a:pt x="60427" y="0"/>
                  </a:cubicBezTo>
                  <a:cubicBezTo>
                    <a:pt x="60239" y="544"/>
                    <a:pt x="59800" y="984"/>
                    <a:pt x="59235" y="1151"/>
                  </a:cubicBezTo>
                  <a:lnTo>
                    <a:pt x="59193" y="1151"/>
                  </a:lnTo>
                  <a:cubicBezTo>
                    <a:pt x="58628" y="1026"/>
                    <a:pt x="57749" y="733"/>
                    <a:pt x="57498" y="0"/>
                  </a:cubicBezTo>
                  <a:cubicBezTo>
                    <a:pt x="57310" y="544"/>
                    <a:pt x="56870" y="984"/>
                    <a:pt x="56305" y="1151"/>
                  </a:cubicBezTo>
                  <a:lnTo>
                    <a:pt x="56243" y="1151"/>
                  </a:lnTo>
                  <a:cubicBezTo>
                    <a:pt x="55678" y="1026"/>
                    <a:pt x="54778" y="733"/>
                    <a:pt x="54527" y="0"/>
                  </a:cubicBezTo>
                  <a:cubicBezTo>
                    <a:pt x="54339" y="544"/>
                    <a:pt x="53899" y="984"/>
                    <a:pt x="53355" y="1151"/>
                  </a:cubicBezTo>
                  <a:lnTo>
                    <a:pt x="53292" y="1151"/>
                  </a:lnTo>
                  <a:cubicBezTo>
                    <a:pt x="52748" y="1026"/>
                    <a:pt x="51849" y="733"/>
                    <a:pt x="51598" y="0"/>
                  </a:cubicBezTo>
                  <a:cubicBezTo>
                    <a:pt x="51409" y="544"/>
                    <a:pt x="50970" y="984"/>
                    <a:pt x="50405" y="1151"/>
                  </a:cubicBezTo>
                  <a:lnTo>
                    <a:pt x="50363" y="1151"/>
                  </a:lnTo>
                  <a:cubicBezTo>
                    <a:pt x="49819" y="1026"/>
                    <a:pt x="48919" y="733"/>
                    <a:pt x="48668" y="0"/>
                  </a:cubicBezTo>
                  <a:cubicBezTo>
                    <a:pt x="48480" y="544"/>
                    <a:pt x="48041" y="984"/>
                    <a:pt x="47476" y="1151"/>
                  </a:cubicBezTo>
                  <a:lnTo>
                    <a:pt x="47434" y="1151"/>
                  </a:lnTo>
                  <a:cubicBezTo>
                    <a:pt x="46890" y="1026"/>
                    <a:pt x="45990" y="733"/>
                    <a:pt x="45739" y="0"/>
                  </a:cubicBezTo>
                  <a:cubicBezTo>
                    <a:pt x="45551" y="544"/>
                    <a:pt x="45111" y="984"/>
                    <a:pt x="44546" y="1151"/>
                  </a:cubicBezTo>
                  <a:lnTo>
                    <a:pt x="44505" y="1151"/>
                  </a:lnTo>
                  <a:cubicBezTo>
                    <a:pt x="43940" y="1026"/>
                    <a:pt x="43061" y="733"/>
                    <a:pt x="42810" y="0"/>
                  </a:cubicBezTo>
                  <a:cubicBezTo>
                    <a:pt x="42621" y="544"/>
                    <a:pt x="42182" y="984"/>
                    <a:pt x="41617" y="1151"/>
                  </a:cubicBezTo>
                  <a:lnTo>
                    <a:pt x="41596" y="1151"/>
                  </a:lnTo>
                  <a:cubicBezTo>
                    <a:pt x="41031" y="1026"/>
                    <a:pt x="40131" y="733"/>
                    <a:pt x="39880" y="0"/>
                  </a:cubicBezTo>
                  <a:cubicBezTo>
                    <a:pt x="39692" y="544"/>
                    <a:pt x="39253" y="984"/>
                    <a:pt x="38709" y="1151"/>
                  </a:cubicBezTo>
                  <a:lnTo>
                    <a:pt x="38646" y="1151"/>
                  </a:lnTo>
                  <a:cubicBezTo>
                    <a:pt x="38102" y="1026"/>
                    <a:pt x="37202" y="733"/>
                    <a:pt x="36951" y="0"/>
                  </a:cubicBezTo>
                  <a:cubicBezTo>
                    <a:pt x="36763" y="544"/>
                    <a:pt x="36323" y="984"/>
                    <a:pt x="35758" y="1151"/>
                  </a:cubicBezTo>
                  <a:lnTo>
                    <a:pt x="35717" y="1151"/>
                  </a:lnTo>
                  <a:cubicBezTo>
                    <a:pt x="35173" y="1026"/>
                    <a:pt x="34273" y="733"/>
                    <a:pt x="34022" y="0"/>
                  </a:cubicBezTo>
                  <a:cubicBezTo>
                    <a:pt x="33833" y="544"/>
                    <a:pt x="33394" y="984"/>
                    <a:pt x="32829" y="1151"/>
                  </a:cubicBezTo>
                  <a:lnTo>
                    <a:pt x="32787" y="1151"/>
                  </a:lnTo>
                  <a:cubicBezTo>
                    <a:pt x="32243" y="1026"/>
                    <a:pt x="31344" y="733"/>
                    <a:pt x="31092" y="0"/>
                  </a:cubicBezTo>
                  <a:cubicBezTo>
                    <a:pt x="30904" y="544"/>
                    <a:pt x="30465" y="984"/>
                    <a:pt x="29900" y="1151"/>
                  </a:cubicBezTo>
                  <a:lnTo>
                    <a:pt x="29858" y="1151"/>
                  </a:lnTo>
                  <a:cubicBezTo>
                    <a:pt x="29293" y="1026"/>
                    <a:pt x="28414" y="733"/>
                    <a:pt x="28163" y="0"/>
                  </a:cubicBezTo>
                  <a:cubicBezTo>
                    <a:pt x="27975" y="544"/>
                    <a:pt x="27535" y="984"/>
                    <a:pt x="26971" y="1151"/>
                  </a:cubicBezTo>
                  <a:lnTo>
                    <a:pt x="26929" y="1151"/>
                  </a:lnTo>
                  <a:cubicBezTo>
                    <a:pt x="26364" y="1026"/>
                    <a:pt x="25485" y="733"/>
                    <a:pt x="25234" y="0"/>
                  </a:cubicBezTo>
                  <a:cubicBezTo>
                    <a:pt x="25046" y="544"/>
                    <a:pt x="24606" y="984"/>
                    <a:pt x="24041" y="1151"/>
                  </a:cubicBezTo>
                  <a:lnTo>
                    <a:pt x="23999" y="1151"/>
                  </a:lnTo>
                  <a:cubicBezTo>
                    <a:pt x="23434" y="1026"/>
                    <a:pt x="22556" y="733"/>
                    <a:pt x="22284" y="0"/>
                  </a:cubicBezTo>
                  <a:cubicBezTo>
                    <a:pt x="22116" y="544"/>
                    <a:pt x="21656" y="984"/>
                    <a:pt x="21112" y="1151"/>
                  </a:cubicBezTo>
                  <a:lnTo>
                    <a:pt x="21070" y="1151"/>
                  </a:lnTo>
                  <a:cubicBezTo>
                    <a:pt x="20505" y="1026"/>
                    <a:pt x="19626" y="733"/>
                    <a:pt x="19354" y="0"/>
                  </a:cubicBezTo>
                  <a:cubicBezTo>
                    <a:pt x="19166" y="544"/>
                    <a:pt x="18727" y="984"/>
                    <a:pt x="18183" y="1151"/>
                  </a:cubicBezTo>
                  <a:lnTo>
                    <a:pt x="18141" y="1151"/>
                  </a:lnTo>
                  <a:cubicBezTo>
                    <a:pt x="17576" y="1026"/>
                    <a:pt x="16676" y="733"/>
                    <a:pt x="16425" y="0"/>
                  </a:cubicBezTo>
                  <a:cubicBezTo>
                    <a:pt x="16237" y="544"/>
                    <a:pt x="15797" y="984"/>
                    <a:pt x="15253" y="1151"/>
                  </a:cubicBezTo>
                  <a:lnTo>
                    <a:pt x="15170" y="1151"/>
                  </a:lnTo>
                  <a:cubicBezTo>
                    <a:pt x="14605" y="1026"/>
                    <a:pt x="13726" y="733"/>
                    <a:pt x="13475" y="0"/>
                  </a:cubicBezTo>
                  <a:cubicBezTo>
                    <a:pt x="13286" y="544"/>
                    <a:pt x="12847" y="984"/>
                    <a:pt x="12282" y="1151"/>
                  </a:cubicBezTo>
                  <a:lnTo>
                    <a:pt x="12240" y="1151"/>
                  </a:lnTo>
                  <a:cubicBezTo>
                    <a:pt x="11675" y="1026"/>
                    <a:pt x="10797" y="733"/>
                    <a:pt x="10546" y="0"/>
                  </a:cubicBezTo>
                  <a:cubicBezTo>
                    <a:pt x="10357" y="544"/>
                    <a:pt x="9918" y="984"/>
                    <a:pt x="9353" y="1151"/>
                  </a:cubicBezTo>
                  <a:lnTo>
                    <a:pt x="9311" y="1151"/>
                  </a:lnTo>
                  <a:cubicBezTo>
                    <a:pt x="8746" y="1026"/>
                    <a:pt x="7867" y="733"/>
                    <a:pt x="7616" y="0"/>
                  </a:cubicBezTo>
                  <a:cubicBezTo>
                    <a:pt x="7428" y="544"/>
                    <a:pt x="6988" y="984"/>
                    <a:pt x="6424" y="1151"/>
                  </a:cubicBezTo>
                  <a:lnTo>
                    <a:pt x="6382" y="1151"/>
                  </a:lnTo>
                  <a:cubicBezTo>
                    <a:pt x="5817" y="1026"/>
                    <a:pt x="4938" y="733"/>
                    <a:pt x="4687" y="0"/>
                  </a:cubicBezTo>
                  <a:cubicBezTo>
                    <a:pt x="4499" y="544"/>
                    <a:pt x="4059" y="984"/>
                    <a:pt x="3494" y="1151"/>
                  </a:cubicBezTo>
                  <a:lnTo>
                    <a:pt x="3452" y="1151"/>
                  </a:lnTo>
                  <a:cubicBezTo>
                    <a:pt x="2887" y="1026"/>
                    <a:pt x="2009" y="733"/>
                    <a:pt x="1737" y="0"/>
                  </a:cubicBezTo>
                  <a:close/>
                </a:path>
              </a:pathLst>
            </a:custGeom>
            <a:solidFill>
              <a:srgbClr val="00A5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2" name="Google Shape;722;p27"/>
            <p:cNvSpPr/>
            <p:nvPr/>
          </p:nvSpPr>
          <p:spPr>
            <a:xfrm>
              <a:off x="2267088" y="3391181"/>
              <a:ext cx="3188459" cy="2020765"/>
            </a:xfrm>
            <a:custGeom>
              <a:avLst/>
              <a:gdLst/>
              <a:ahLst/>
              <a:cxnLst/>
              <a:rect l="l" t="t" r="r" b="b"/>
              <a:pathLst>
                <a:path w="97798" h="67982" extrusionOk="0">
                  <a:moveTo>
                    <a:pt x="27326" y="0"/>
                  </a:moveTo>
                  <a:cubicBezTo>
                    <a:pt x="27138" y="565"/>
                    <a:pt x="26699" y="984"/>
                    <a:pt x="26134" y="1151"/>
                  </a:cubicBezTo>
                  <a:lnTo>
                    <a:pt x="26092" y="1151"/>
                  </a:lnTo>
                  <a:cubicBezTo>
                    <a:pt x="25548" y="1067"/>
                    <a:pt x="25046" y="816"/>
                    <a:pt x="24648" y="419"/>
                  </a:cubicBezTo>
                  <a:cubicBezTo>
                    <a:pt x="24397" y="523"/>
                    <a:pt x="24251" y="628"/>
                    <a:pt x="24251" y="754"/>
                  </a:cubicBezTo>
                  <a:cubicBezTo>
                    <a:pt x="23979" y="2637"/>
                    <a:pt x="43165" y="1528"/>
                    <a:pt x="43207" y="3348"/>
                  </a:cubicBezTo>
                  <a:cubicBezTo>
                    <a:pt x="43228" y="5148"/>
                    <a:pt x="23916" y="5210"/>
                    <a:pt x="24146" y="7365"/>
                  </a:cubicBezTo>
                  <a:cubicBezTo>
                    <a:pt x="24231" y="8129"/>
                    <a:pt x="26580" y="8335"/>
                    <a:pt x="29751" y="8335"/>
                  </a:cubicBezTo>
                  <a:cubicBezTo>
                    <a:pt x="33491" y="8335"/>
                    <a:pt x="38374" y="8048"/>
                    <a:pt x="42041" y="8048"/>
                  </a:cubicBezTo>
                  <a:cubicBezTo>
                    <a:pt x="45152" y="8048"/>
                    <a:pt x="47387" y="8255"/>
                    <a:pt x="47308" y="9018"/>
                  </a:cubicBezTo>
                  <a:cubicBezTo>
                    <a:pt x="47036" y="11446"/>
                    <a:pt x="20401" y="9521"/>
                    <a:pt x="20401" y="12471"/>
                  </a:cubicBezTo>
                  <a:cubicBezTo>
                    <a:pt x="20401" y="13416"/>
                    <a:pt x="22547" y="13672"/>
                    <a:pt x="25456" y="13672"/>
                  </a:cubicBezTo>
                  <a:cubicBezTo>
                    <a:pt x="28894" y="13672"/>
                    <a:pt x="33395" y="13314"/>
                    <a:pt x="36679" y="13314"/>
                  </a:cubicBezTo>
                  <a:cubicBezTo>
                    <a:pt x="39293" y="13314"/>
                    <a:pt x="41134" y="13541"/>
                    <a:pt x="41052" y="14354"/>
                  </a:cubicBezTo>
                  <a:cubicBezTo>
                    <a:pt x="40801" y="17032"/>
                    <a:pt x="26301" y="14605"/>
                    <a:pt x="26301" y="17032"/>
                  </a:cubicBezTo>
                  <a:cubicBezTo>
                    <a:pt x="26301" y="17721"/>
                    <a:pt x="28000" y="17924"/>
                    <a:pt x="30434" y="17924"/>
                  </a:cubicBezTo>
                  <a:cubicBezTo>
                    <a:pt x="33957" y="17924"/>
                    <a:pt x="39019" y="17498"/>
                    <a:pt x="42699" y="17498"/>
                  </a:cubicBezTo>
                  <a:cubicBezTo>
                    <a:pt x="45439" y="17498"/>
                    <a:pt x="47413" y="17734"/>
                    <a:pt x="47413" y="18560"/>
                  </a:cubicBezTo>
                  <a:cubicBezTo>
                    <a:pt x="47413" y="19395"/>
                    <a:pt x="44543" y="19612"/>
                    <a:pt x="40604" y="19612"/>
                  </a:cubicBezTo>
                  <a:cubicBezTo>
                    <a:pt x="36377" y="19612"/>
                    <a:pt x="30920" y="19363"/>
                    <a:pt x="26452" y="19363"/>
                  </a:cubicBezTo>
                  <a:cubicBezTo>
                    <a:pt x="21740" y="19363"/>
                    <a:pt x="18128" y="19640"/>
                    <a:pt x="18225" y="20777"/>
                  </a:cubicBezTo>
                  <a:cubicBezTo>
                    <a:pt x="18346" y="22220"/>
                    <a:pt x="22772" y="22421"/>
                    <a:pt x="27622" y="22421"/>
                  </a:cubicBezTo>
                  <a:cubicBezTo>
                    <a:pt x="29498" y="22421"/>
                    <a:pt x="31437" y="22391"/>
                    <a:pt x="33216" y="22391"/>
                  </a:cubicBezTo>
                  <a:cubicBezTo>
                    <a:pt x="37111" y="22391"/>
                    <a:pt x="40236" y="22535"/>
                    <a:pt x="40236" y="23456"/>
                  </a:cubicBezTo>
                  <a:cubicBezTo>
                    <a:pt x="40236" y="25883"/>
                    <a:pt x="24146" y="25360"/>
                    <a:pt x="24146" y="27222"/>
                  </a:cubicBezTo>
                  <a:cubicBezTo>
                    <a:pt x="24146" y="27890"/>
                    <a:pt x="27209" y="27998"/>
                    <a:pt x="31112" y="27998"/>
                  </a:cubicBezTo>
                  <a:cubicBezTo>
                    <a:pt x="32980" y="27998"/>
                    <a:pt x="35040" y="27973"/>
                    <a:pt x="37049" y="27973"/>
                  </a:cubicBezTo>
                  <a:cubicBezTo>
                    <a:pt x="42549" y="27973"/>
                    <a:pt x="47669" y="28159"/>
                    <a:pt x="47413" y="29544"/>
                  </a:cubicBezTo>
                  <a:cubicBezTo>
                    <a:pt x="47242" y="30470"/>
                    <a:pt x="44144" y="30692"/>
                    <a:pt x="39957" y="30692"/>
                  </a:cubicBezTo>
                  <a:cubicBezTo>
                    <a:pt x="36133" y="30692"/>
                    <a:pt x="31401" y="30507"/>
                    <a:pt x="27160" y="30507"/>
                  </a:cubicBezTo>
                  <a:cubicBezTo>
                    <a:pt x="21252" y="30507"/>
                    <a:pt x="16299" y="30865"/>
                    <a:pt x="16090" y="32578"/>
                  </a:cubicBezTo>
                  <a:cubicBezTo>
                    <a:pt x="15894" y="34138"/>
                    <a:pt x="18895" y="34536"/>
                    <a:pt x="22793" y="34536"/>
                  </a:cubicBezTo>
                  <a:cubicBezTo>
                    <a:pt x="26865" y="34536"/>
                    <a:pt x="31915" y="34102"/>
                    <a:pt x="35322" y="34102"/>
                  </a:cubicBezTo>
                  <a:cubicBezTo>
                    <a:pt x="37671" y="34102"/>
                    <a:pt x="39240" y="34308"/>
                    <a:pt x="39169" y="35006"/>
                  </a:cubicBezTo>
                  <a:cubicBezTo>
                    <a:pt x="38897" y="37684"/>
                    <a:pt x="12052" y="35257"/>
                    <a:pt x="11801" y="39295"/>
                  </a:cubicBezTo>
                  <a:cubicBezTo>
                    <a:pt x="11749" y="40045"/>
                    <a:pt x="12885" y="40332"/>
                    <a:pt x="14751" y="40332"/>
                  </a:cubicBezTo>
                  <a:cubicBezTo>
                    <a:pt x="20813" y="40332"/>
                    <a:pt x="34577" y="37303"/>
                    <a:pt x="40283" y="37303"/>
                  </a:cubicBezTo>
                  <a:cubicBezTo>
                    <a:pt x="41931" y="37303"/>
                    <a:pt x="42906" y="37556"/>
                    <a:pt x="42831" y="38207"/>
                  </a:cubicBezTo>
                  <a:cubicBezTo>
                    <a:pt x="42433" y="41806"/>
                    <a:pt x="6947" y="41806"/>
                    <a:pt x="6424" y="45739"/>
                  </a:cubicBezTo>
                  <a:cubicBezTo>
                    <a:pt x="6292" y="46715"/>
                    <a:pt x="8727" y="47059"/>
                    <a:pt x="12480" y="47059"/>
                  </a:cubicBezTo>
                  <a:cubicBezTo>
                    <a:pt x="21440" y="47059"/>
                    <a:pt x="37908" y="45099"/>
                    <a:pt x="44851" y="45099"/>
                  </a:cubicBezTo>
                  <a:cubicBezTo>
                    <a:pt x="46974" y="45099"/>
                    <a:pt x="48206" y="45282"/>
                    <a:pt x="48062" y="45760"/>
                  </a:cubicBezTo>
                  <a:cubicBezTo>
                    <a:pt x="47267" y="48438"/>
                    <a:pt x="13412" y="48690"/>
                    <a:pt x="13412" y="51368"/>
                  </a:cubicBezTo>
                  <a:cubicBezTo>
                    <a:pt x="13412" y="51832"/>
                    <a:pt x="14275" y="52015"/>
                    <a:pt x="15699" y="52015"/>
                  </a:cubicBezTo>
                  <a:cubicBezTo>
                    <a:pt x="20951" y="52015"/>
                    <a:pt x="33843" y="49533"/>
                    <a:pt x="39321" y="49533"/>
                  </a:cubicBezTo>
                  <a:cubicBezTo>
                    <a:pt x="40929" y="49533"/>
                    <a:pt x="41898" y="49747"/>
                    <a:pt x="41847" y="50301"/>
                  </a:cubicBezTo>
                  <a:cubicBezTo>
                    <a:pt x="41596" y="53251"/>
                    <a:pt x="0" y="52435"/>
                    <a:pt x="0" y="56201"/>
                  </a:cubicBezTo>
                  <a:cubicBezTo>
                    <a:pt x="0" y="57055"/>
                    <a:pt x="2093" y="57366"/>
                    <a:pt x="5318" y="57366"/>
                  </a:cubicBezTo>
                  <a:cubicBezTo>
                    <a:pt x="13981" y="57366"/>
                    <a:pt x="30813" y="55121"/>
                    <a:pt x="37189" y="55121"/>
                  </a:cubicBezTo>
                  <a:cubicBezTo>
                    <a:pt x="38849" y="55121"/>
                    <a:pt x="39800" y="55273"/>
                    <a:pt x="39713" y="55657"/>
                  </a:cubicBezTo>
                  <a:cubicBezTo>
                    <a:pt x="39190" y="58084"/>
                    <a:pt x="5921" y="58084"/>
                    <a:pt x="6173" y="59946"/>
                  </a:cubicBezTo>
                  <a:cubicBezTo>
                    <a:pt x="6277" y="60672"/>
                    <a:pt x="12403" y="60758"/>
                    <a:pt x="19897" y="60758"/>
                  </a:cubicBezTo>
                  <a:cubicBezTo>
                    <a:pt x="22223" y="60758"/>
                    <a:pt x="24681" y="60749"/>
                    <a:pt x="27132" y="60749"/>
                  </a:cubicBezTo>
                  <a:cubicBezTo>
                    <a:pt x="37284" y="60749"/>
                    <a:pt x="47308" y="60891"/>
                    <a:pt x="47308" y="62353"/>
                  </a:cubicBezTo>
                  <a:cubicBezTo>
                    <a:pt x="47308" y="65324"/>
                    <a:pt x="251" y="64257"/>
                    <a:pt x="251" y="67458"/>
                  </a:cubicBezTo>
                  <a:cubicBezTo>
                    <a:pt x="251" y="67667"/>
                    <a:pt x="419" y="67856"/>
                    <a:pt x="732" y="67981"/>
                  </a:cubicBezTo>
                  <a:lnTo>
                    <a:pt x="70262" y="67981"/>
                  </a:lnTo>
                  <a:cubicBezTo>
                    <a:pt x="63064" y="67500"/>
                    <a:pt x="57289" y="66872"/>
                    <a:pt x="57289" y="65763"/>
                  </a:cubicBezTo>
                  <a:cubicBezTo>
                    <a:pt x="57289" y="64623"/>
                    <a:pt x="62311" y="64358"/>
                    <a:pt x="68514" y="64358"/>
                  </a:cubicBezTo>
                  <a:cubicBezTo>
                    <a:pt x="73896" y="64358"/>
                    <a:pt x="80168" y="64557"/>
                    <a:pt x="84818" y="64557"/>
                  </a:cubicBezTo>
                  <a:cubicBezTo>
                    <a:pt x="88771" y="64557"/>
                    <a:pt x="91554" y="64413"/>
                    <a:pt x="91625" y="63880"/>
                  </a:cubicBezTo>
                  <a:cubicBezTo>
                    <a:pt x="91897" y="61997"/>
                    <a:pt x="58628" y="61997"/>
                    <a:pt x="58084" y="59591"/>
                  </a:cubicBezTo>
                  <a:cubicBezTo>
                    <a:pt x="58000" y="59202"/>
                    <a:pt x="58964" y="59048"/>
                    <a:pt x="60641" y="59048"/>
                  </a:cubicBezTo>
                  <a:cubicBezTo>
                    <a:pt x="67036" y="59048"/>
                    <a:pt x="83805" y="61288"/>
                    <a:pt x="92460" y="61288"/>
                  </a:cubicBezTo>
                  <a:cubicBezTo>
                    <a:pt x="95696" y="61288"/>
                    <a:pt x="97797" y="60975"/>
                    <a:pt x="97797" y="60114"/>
                  </a:cubicBezTo>
                  <a:cubicBezTo>
                    <a:pt x="97797" y="56369"/>
                    <a:pt x="48334" y="56682"/>
                    <a:pt x="48062" y="53732"/>
                  </a:cubicBezTo>
                  <a:cubicBezTo>
                    <a:pt x="48014" y="53213"/>
                    <a:pt x="49106" y="53008"/>
                    <a:pt x="50940" y="53008"/>
                  </a:cubicBezTo>
                  <a:cubicBezTo>
                    <a:pt x="57839" y="53008"/>
                    <a:pt x="75226" y="55911"/>
                    <a:pt x="81807" y="55911"/>
                  </a:cubicBezTo>
                  <a:cubicBezTo>
                    <a:pt x="83421" y="55911"/>
                    <a:pt x="84385" y="55736"/>
                    <a:pt x="84385" y="55301"/>
                  </a:cubicBezTo>
                  <a:cubicBezTo>
                    <a:pt x="84385" y="52623"/>
                    <a:pt x="56473" y="51807"/>
                    <a:pt x="55678" y="49129"/>
                  </a:cubicBezTo>
                  <a:cubicBezTo>
                    <a:pt x="55544" y="48691"/>
                    <a:pt x="56424" y="48518"/>
                    <a:pt x="57987" y="48518"/>
                  </a:cubicBezTo>
                  <a:cubicBezTo>
                    <a:pt x="63800" y="48518"/>
                    <a:pt x="79060" y="50907"/>
                    <a:pt x="86766" y="50907"/>
                  </a:cubicBezTo>
                  <a:cubicBezTo>
                    <a:pt x="89650" y="50907"/>
                    <a:pt x="91477" y="50572"/>
                    <a:pt x="91353" y="49652"/>
                  </a:cubicBezTo>
                  <a:cubicBezTo>
                    <a:pt x="90829" y="45677"/>
                    <a:pt x="55929" y="45635"/>
                    <a:pt x="54883" y="42517"/>
                  </a:cubicBezTo>
                  <a:lnTo>
                    <a:pt x="54883" y="42224"/>
                  </a:lnTo>
                  <a:cubicBezTo>
                    <a:pt x="55043" y="41802"/>
                    <a:pt x="55922" y="41632"/>
                    <a:pt x="57290" y="41632"/>
                  </a:cubicBezTo>
                  <a:cubicBezTo>
                    <a:pt x="62791" y="41632"/>
                    <a:pt x="76193" y="44369"/>
                    <a:pt x="82547" y="44369"/>
                  </a:cubicBezTo>
                  <a:cubicBezTo>
                    <a:pt x="84705" y="44369"/>
                    <a:pt x="86050" y="44053"/>
                    <a:pt x="85996" y="43208"/>
                  </a:cubicBezTo>
                  <a:cubicBezTo>
                    <a:pt x="85724" y="39190"/>
                    <a:pt x="49233" y="41115"/>
                    <a:pt x="48961" y="38437"/>
                  </a:cubicBezTo>
                  <a:cubicBezTo>
                    <a:pt x="48902" y="37804"/>
                    <a:pt x="50700" y="37598"/>
                    <a:pt x="53479" y="37598"/>
                  </a:cubicBezTo>
                  <a:cubicBezTo>
                    <a:pt x="58674" y="37598"/>
                    <a:pt x="67300" y="38318"/>
                    <a:pt x="73649" y="38318"/>
                  </a:cubicBezTo>
                  <a:cubicBezTo>
                    <a:pt x="78392" y="38318"/>
                    <a:pt x="81864" y="37916"/>
                    <a:pt x="81686" y="36512"/>
                  </a:cubicBezTo>
                  <a:cubicBezTo>
                    <a:pt x="81465" y="34704"/>
                    <a:pt x="76852" y="34372"/>
                    <a:pt x="71550" y="34372"/>
                  </a:cubicBezTo>
                  <a:cubicBezTo>
                    <a:pt x="68477" y="34372"/>
                    <a:pt x="65172" y="34483"/>
                    <a:pt x="62357" y="34483"/>
                  </a:cubicBezTo>
                  <a:cubicBezTo>
                    <a:pt x="58511" y="34483"/>
                    <a:pt x="55580" y="34275"/>
                    <a:pt x="55406" y="33290"/>
                  </a:cubicBezTo>
                  <a:cubicBezTo>
                    <a:pt x="55175" y="32036"/>
                    <a:pt x="58436" y="31802"/>
                    <a:pt x="62263" y="31802"/>
                  </a:cubicBezTo>
                  <a:cubicBezTo>
                    <a:pt x="64532" y="31802"/>
                    <a:pt x="66999" y="31884"/>
                    <a:pt x="69055" y="31884"/>
                  </a:cubicBezTo>
                  <a:cubicBezTo>
                    <a:pt x="71691" y="31884"/>
                    <a:pt x="73651" y="31750"/>
                    <a:pt x="73651" y="31135"/>
                  </a:cubicBezTo>
                  <a:cubicBezTo>
                    <a:pt x="73651" y="29252"/>
                    <a:pt x="57540" y="29796"/>
                    <a:pt x="57540" y="27389"/>
                  </a:cubicBezTo>
                  <a:cubicBezTo>
                    <a:pt x="57540" y="26461"/>
                    <a:pt x="60722" y="26319"/>
                    <a:pt x="64667" y="26319"/>
                  </a:cubicBezTo>
                  <a:cubicBezTo>
                    <a:pt x="66396" y="26319"/>
                    <a:pt x="68270" y="26346"/>
                    <a:pt x="70088" y="26346"/>
                  </a:cubicBezTo>
                  <a:cubicBezTo>
                    <a:pt x="74964" y="26346"/>
                    <a:pt x="79429" y="26151"/>
                    <a:pt x="79552" y="24711"/>
                  </a:cubicBezTo>
                  <a:cubicBezTo>
                    <a:pt x="79639" y="23681"/>
                    <a:pt x="76653" y="23395"/>
                    <a:pt x="72549" y="23395"/>
                  </a:cubicBezTo>
                  <a:cubicBezTo>
                    <a:pt x="67417" y="23395"/>
                    <a:pt x="60537" y="23843"/>
                    <a:pt x="55733" y="23843"/>
                  </a:cubicBezTo>
                  <a:cubicBezTo>
                    <a:pt x="52358" y="23843"/>
                    <a:pt x="50008" y="23622"/>
                    <a:pt x="50008" y="22870"/>
                  </a:cubicBezTo>
                  <a:cubicBezTo>
                    <a:pt x="50008" y="21945"/>
                    <a:pt x="52567" y="21719"/>
                    <a:pt x="55920" y="21719"/>
                  </a:cubicBezTo>
                  <a:cubicBezTo>
                    <a:pt x="59141" y="21719"/>
                    <a:pt x="63094" y="21928"/>
                    <a:pt x="66212" y="21928"/>
                  </a:cubicBezTo>
                  <a:cubicBezTo>
                    <a:pt x="69251" y="21928"/>
                    <a:pt x="71496" y="21729"/>
                    <a:pt x="71496" y="20945"/>
                  </a:cubicBezTo>
                  <a:cubicBezTo>
                    <a:pt x="71496" y="18539"/>
                    <a:pt x="57017" y="20945"/>
                    <a:pt x="56745" y="18267"/>
                  </a:cubicBezTo>
                  <a:cubicBezTo>
                    <a:pt x="56663" y="17461"/>
                    <a:pt x="58501" y="17236"/>
                    <a:pt x="61111" y="17236"/>
                  </a:cubicBezTo>
                  <a:cubicBezTo>
                    <a:pt x="64383" y="17236"/>
                    <a:pt x="68868" y="17589"/>
                    <a:pt x="72302" y="17589"/>
                  </a:cubicBezTo>
                  <a:cubicBezTo>
                    <a:pt x="75231" y="17589"/>
                    <a:pt x="77397" y="17333"/>
                    <a:pt x="77397" y="16384"/>
                  </a:cubicBezTo>
                  <a:cubicBezTo>
                    <a:pt x="77397" y="13433"/>
                    <a:pt x="50824" y="15337"/>
                    <a:pt x="50552" y="12931"/>
                  </a:cubicBezTo>
                  <a:cubicBezTo>
                    <a:pt x="50473" y="12168"/>
                    <a:pt x="52702" y="11961"/>
                    <a:pt x="55804" y="11961"/>
                  </a:cubicBezTo>
                  <a:cubicBezTo>
                    <a:pt x="59461" y="11961"/>
                    <a:pt x="64331" y="12248"/>
                    <a:pt x="68060" y="12248"/>
                  </a:cubicBezTo>
                  <a:cubicBezTo>
                    <a:pt x="71223" y="12248"/>
                    <a:pt x="73566" y="12042"/>
                    <a:pt x="73651" y="11278"/>
                  </a:cubicBezTo>
                  <a:cubicBezTo>
                    <a:pt x="73902" y="9102"/>
                    <a:pt x="58189" y="9102"/>
                    <a:pt x="55113" y="7763"/>
                  </a:cubicBezTo>
                  <a:lnTo>
                    <a:pt x="55113" y="6780"/>
                  </a:lnTo>
                  <a:cubicBezTo>
                    <a:pt x="58189" y="5587"/>
                    <a:pt x="73798" y="6361"/>
                    <a:pt x="73568" y="4666"/>
                  </a:cubicBezTo>
                  <a:cubicBezTo>
                    <a:pt x="73528" y="4419"/>
                    <a:pt x="72467" y="4343"/>
                    <a:pt x="70873" y="4343"/>
                  </a:cubicBezTo>
                  <a:cubicBezTo>
                    <a:pt x="68407" y="4343"/>
                    <a:pt x="64665" y="4523"/>
                    <a:pt x="61451" y="4523"/>
                  </a:cubicBezTo>
                  <a:cubicBezTo>
                    <a:pt x="57968" y="4523"/>
                    <a:pt x="55105" y="4312"/>
                    <a:pt x="55155" y="3432"/>
                  </a:cubicBezTo>
                  <a:cubicBezTo>
                    <a:pt x="55259" y="1193"/>
                    <a:pt x="68504" y="2951"/>
                    <a:pt x="68860" y="1298"/>
                  </a:cubicBezTo>
                  <a:cubicBezTo>
                    <a:pt x="68922" y="1026"/>
                    <a:pt x="68609" y="795"/>
                    <a:pt x="68023" y="607"/>
                  </a:cubicBezTo>
                  <a:cubicBezTo>
                    <a:pt x="67793" y="858"/>
                    <a:pt x="67500" y="1047"/>
                    <a:pt x="67186" y="1151"/>
                  </a:cubicBezTo>
                  <a:lnTo>
                    <a:pt x="67144" y="1151"/>
                  </a:lnTo>
                  <a:cubicBezTo>
                    <a:pt x="66621" y="1047"/>
                    <a:pt x="65805" y="775"/>
                    <a:pt x="65491" y="126"/>
                  </a:cubicBezTo>
                  <a:lnTo>
                    <a:pt x="65386" y="126"/>
                  </a:lnTo>
                  <a:cubicBezTo>
                    <a:pt x="65177" y="628"/>
                    <a:pt x="64759" y="1005"/>
                    <a:pt x="64256" y="1151"/>
                  </a:cubicBezTo>
                  <a:lnTo>
                    <a:pt x="64215" y="1151"/>
                  </a:lnTo>
                  <a:cubicBezTo>
                    <a:pt x="63650" y="1047"/>
                    <a:pt x="62771" y="733"/>
                    <a:pt x="62499" y="0"/>
                  </a:cubicBezTo>
                  <a:cubicBezTo>
                    <a:pt x="62311" y="565"/>
                    <a:pt x="61871" y="984"/>
                    <a:pt x="61327" y="1151"/>
                  </a:cubicBezTo>
                  <a:lnTo>
                    <a:pt x="61285" y="1151"/>
                  </a:lnTo>
                  <a:cubicBezTo>
                    <a:pt x="60720" y="1047"/>
                    <a:pt x="59821" y="733"/>
                    <a:pt x="59570" y="0"/>
                  </a:cubicBezTo>
                  <a:cubicBezTo>
                    <a:pt x="59381" y="565"/>
                    <a:pt x="58942" y="984"/>
                    <a:pt x="58398" y="1151"/>
                  </a:cubicBezTo>
                  <a:lnTo>
                    <a:pt x="58335" y="1151"/>
                  </a:lnTo>
                  <a:cubicBezTo>
                    <a:pt x="57791" y="1047"/>
                    <a:pt x="56891" y="733"/>
                    <a:pt x="56640" y="0"/>
                  </a:cubicBezTo>
                  <a:cubicBezTo>
                    <a:pt x="56452" y="565"/>
                    <a:pt x="56013" y="984"/>
                    <a:pt x="55448" y="1151"/>
                  </a:cubicBezTo>
                  <a:lnTo>
                    <a:pt x="55406" y="1151"/>
                  </a:lnTo>
                  <a:cubicBezTo>
                    <a:pt x="54862" y="1047"/>
                    <a:pt x="53962" y="733"/>
                    <a:pt x="53711" y="0"/>
                  </a:cubicBezTo>
                  <a:cubicBezTo>
                    <a:pt x="53523" y="565"/>
                    <a:pt x="53083" y="984"/>
                    <a:pt x="52518" y="1151"/>
                  </a:cubicBezTo>
                  <a:lnTo>
                    <a:pt x="52476" y="1151"/>
                  </a:lnTo>
                  <a:cubicBezTo>
                    <a:pt x="51932" y="1047"/>
                    <a:pt x="51033" y="733"/>
                    <a:pt x="50782" y="0"/>
                  </a:cubicBezTo>
                  <a:cubicBezTo>
                    <a:pt x="50593" y="565"/>
                    <a:pt x="50154" y="984"/>
                    <a:pt x="49589" y="1151"/>
                  </a:cubicBezTo>
                  <a:lnTo>
                    <a:pt x="49547" y="1151"/>
                  </a:lnTo>
                  <a:cubicBezTo>
                    <a:pt x="48982" y="1047"/>
                    <a:pt x="48103" y="733"/>
                    <a:pt x="47852" y="0"/>
                  </a:cubicBezTo>
                  <a:cubicBezTo>
                    <a:pt x="47664" y="565"/>
                    <a:pt x="47225" y="984"/>
                    <a:pt x="46660" y="1151"/>
                  </a:cubicBezTo>
                  <a:lnTo>
                    <a:pt x="46618" y="1151"/>
                  </a:lnTo>
                  <a:cubicBezTo>
                    <a:pt x="46053" y="1047"/>
                    <a:pt x="45174" y="733"/>
                    <a:pt x="44923" y="0"/>
                  </a:cubicBezTo>
                  <a:cubicBezTo>
                    <a:pt x="44735" y="565"/>
                    <a:pt x="44295" y="984"/>
                    <a:pt x="43730" y="1151"/>
                  </a:cubicBezTo>
                  <a:lnTo>
                    <a:pt x="43689" y="1151"/>
                  </a:lnTo>
                  <a:cubicBezTo>
                    <a:pt x="43124" y="1047"/>
                    <a:pt x="42245" y="733"/>
                    <a:pt x="41973" y="0"/>
                  </a:cubicBezTo>
                  <a:cubicBezTo>
                    <a:pt x="41785" y="565"/>
                    <a:pt x="41345" y="984"/>
                    <a:pt x="40801" y="1151"/>
                  </a:cubicBezTo>
                  <a:lnTo>
                    <a:pt x="40759" y="1151"/>
                  </a:lnTo>
                  <a:cubicBezTo>
                    <a:pt x="40194" y="1047"/>
                    <a:pt x="39295" y="733"/>
                    <a:pt x="39044" y="0"/>
                  </a:cubicBezTo>
                  <a:cubicBezTo>
                    <a:pt x="38855" y="565"/>
                    <a:pt x="38416" y="984"/>
                    <a:pt x="37872" y="1151"/>
                  </a:cubicBezTo>
                  <a:lnTo>
                    <a:pt x="37809" y="1151"/>
                  </a:lnTo>
                  <a:cubicBezTo>
                    <a:pt x="37265" y="1047"/>
                    <a:pt x="36365" y="733"/>
                    <a:pt x="36114" y="0"/>
                  </a:cubicBezTo>
                  <a:cubicBezTo>
                    <a:pt x="35926" y="565"/>
                    <a:pt x="35487" y="984"/>
                    <a:pt x="34922" y="1151"/>
                  </a:cubicBezTo>
                  <a:lnTo>
                    <a:pt x="34880" y="1151"/>
                  </a:lnTo>
                  <a:cubicBezTo>
                    <a:pt x="34336" y="1047"/>
                    <a:pt x="33436" y="733"/>
                    <a:pt x="33185" y="0"/>
                  </a:cubicBezTo>
                  <a:cubicBezTo>
                    <a:pt x="32997" y="565"/>
                    <a:pt x="32557" y="984"/>
                    <a:pt x="31992" y="1151"/>
                  </a:cubicBezTo>
                  <a:lnTo>
                    <a:pt x="31950" y="1151"/>
                  </a:lnTo>
                  <a:cubicBezTo>
                    <a:pt x="31406" y="1047"/>
                    <a:pt x="30507" y="733"/>
                    <a:pt x="30256" y="0"/>
                  </a:cubicBezTo>
                  <a:cubicBezTo>
                    <a:pt x="30067" y="565"/>
                    <a:pt x="29628" y="984"/>
                    <a:pt x="29063" y="1151"/>
                  </a:cubicBezTo>
                  <a:lnTo>
                    <a:pt x="29021" y="1151"/>
                  </a:lnTo>
                  <a:cubicBezTo>
                    <a:pt x="28456" y="1047"/>
                    <a:pt x="27577" y="733"/>
                    <a:pt x="27326" y="0"/>
                  </a:cubicBezTo>
                  <a:close/>
                </a:path>
              </a:pathLst>
            </a:custGeom>
            <a:solidFill>
              <a:srgbClr val="B3F5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23" name="Google Shape;723;p27"/>
          <p:cNvGrpSpPr/>
          <p:nvPr/>
        </p:nvGrpSpPr>
        <p:grpSpPr>
          <a:xfrm flipH="1">
            <a:off x="13" y="1041446"/>
            <a:ext cx="4304383" cy="6265549"/>
            <a:chOff x="5925256" y="467618"/>
            <a:chExt cx="1701157" cy="2476241"/>
          </a:xfrm>
        </p:grpSpPr>
        <p:sp>
          <p:nvSpPr>
            <p:cNvPr id="724" name="Google Shape;724;p27"/>
            <p:cNvSpPr/>
            <p:nvPr/>
          </p:nvSpPr>
          <p:spPr>
            <a:xfrm>
              <a:off x="6735855" y="1197418"/>
              <a:ext cx="488342" cy="1746440"/>
            </a:xfrm>
            <a:custGeom>
              <a:avLst/>
              <a:gdLst/>
              <a:ahLst/>
              <a:cxnLst/>
              <a:rect l="l" t="t" r="r" b="b"/>
              <a:pathLst>
                <a:path w="9900" h="35405" extrusionOk="0">
                  <a:moveTo>
                    <a:pt x="0" y="0"/>
                  </a:moveTo>
                  <a:cubicBezTo>
                    <a:pt x="0" y="1"/>
                    <a:pt x="2164" y="9265"/>
                    <a:pt x="2481" y="13785"/>
                  </a:cubicBezTo>
                  <a:cubicBezTo>
                    <a:pt x="2799" y="18304"/>
                    <a:pt x="3484" y="35405"/>
                    <a:pt x="3484" y="35405"/>
                  </a:cubicBezTo>
                  <a:cubicBezTo>
                    <a:pt x="4688" y="34884"/>
                    <a:pt x="5560" y="34276"/>
                    <a:pt x="6802" y="34276"/>
                  </a:cubicBezTo>
                  <a:cubicBezTo>
                    <a:pt x="6834" y="34276"/>
                    <a:pt x="6867" y="34276"/>
                    <a:pt x="6901" y="34277"/>
                  </a:cubicBezTo>
                  <a:cubicBezTo>
                    <a:pt x="7469" y="34284"/>
                    <a:pt x="7935" y="35302"/>
                    <a:pt x="8361" y="35302"/>
                  </a:cubicBezTo>
                  <a:cubicBezTo>
                    <a:pt x="8424" y="35302"/>
                    <a:pt x="8485" y="35280"/>
                    <a:pt x="8546" y="35229"/>
                  </a:cubicBezTo>
                  <a:cubicBezTo>
                    <a:pt x="9014" y="34837"/>
                    <a:pt x="9900" y="34419"/>
                    <a:pt x="9900" y="34419"/>
                  </a:cubicBezTo>
                  <a:cubicBezTo>
                    <a:pt x="9064" y="17269"/>
                    <a:pt x="1" y="2"/>
                    <a:pt x="0" y="0"/>
                  </a:cubicBezTo>
                  <a:close/>
                </a:path>
              </a:pathLst>
            </a:custGeom>
            <a:solidFill>
              <a:srgbClr val="754C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5" name="Google Shape;725;p27"/>
            <p:cNvSpPr/>
            <p:nvPr/>
          </p:nvSpPr>
          <p:spPr>
            <a:xfrm>
              <a:off x="6083942" y="677063"/>
              <a:ext cx="630109" cy="536486"/>
            </a:xfrm>
            <a:custGeom>
              <a:avLst/>
              <a:gdLst/>
              <a:ahLst/>
              <a:cxnLst/>
              <a:rect l="l" t="t" r="r" b="b"/>
              <a:pathLst>
                <a:path w="12774" h="10876" extrusionOk="0">
                  <a:moveTo>
                    <a:pt x="271" y="1"/>
                  </a:moveTo>
                  <a:cubicBezTo>
                    <a:pt x="96" y="1"/>
                    <a:pt x="0" y="7"/>
                    <a:pt x="0" y="7"/>
                  </a:cubicBezTo>
                  <a:lnTo>
                    <a:pt x="3567" y="4576"/>
                  </a:lnTo>
                  <a:lnTo>
                    <a:pt x="7878" y="5361"/>
                  </a:lnTo>
                  <a:lnTo>
                    <a:pt x="5129" y="6673"/>
                  </a:lnTo>
                  <a:lnTo>
                    <a:pt x="5129" y="6673"/>
                  </a:lnTo>
                  <a:lnTo>
                    <a:pt x="9315" y="6331"/>
                  </a:lnTo>
                  <a:lnTo>
                    <a:pt x="7427" y="7935"/>
                  </a:lnTo>
                  <a:cubicBezTo>
                    <a:pt x="9532" y="8745"/>
                    <a:pt x="12773" y="10875"/>
                    <a:pt x="12773" y="10875"/>
                  </a:cubicBezTo>
                  <a:cubicBezTo>
                    <a:pt x="10614" y="499"/>
                    <a:pt x="1921" y="1"/>
                    <a:pt x="271" y="1"/>
                  </a:cubicBez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6" name="Google Shape;726;p27"/>
            <p:cNvSpPr/>
            <p:nvPr/>
          </p:nvSpPr>
          <p:spPr>
            <a:xfrm>
              <a:off x="5925256" y="1152333"/>
              <a:ext cx="788796" cy="288665"/>
            </a:xfrm>
            <a:custGeom>
              <a:avLst/>
              <a:gdLst/>
              <a:ahLst/>
              <a:cxnLst/>
              <a:rect l="l" t="t" r="r" b="b"/>
              <a:pathLst>
                <a:path w="15991" h="5852" extrusionOk="0">
                  <a:moveTo>
                    <a:pt x="10295" y="0"/>
                  </a:moveTo>
                  <a:cubicBezTo>
                    <a:pt x="3432" y="0"/>
                    <a:pt x="1" y="5852"/>
                    <a:pt x="1" y="5852"/>
                  </a:cubicBezTo>
                  <a:lnTo>
                    <a:pt x="5715" y="5426"/>
                  </a:lnTo>
                  <a:lnTo>
                    <a:pt x="8773" y="2251"/>
                  </a:lnTo>
                  <a:lnTo>
                    <a:pt x="8296" y="5309"/>
                  </a:lnTo>
                  <a:lnTo>
                    <a:pt x="10351" y="1591"/>
                  </a:lnTo>
                  <a:lnTo>
                    <a:pt x="10610" y="4081"/>
                  </a:lnTo>
                  <a:cubicBezTo>
                    <a:pt x="12440" y="2769"/>
                    <a:pt x="15990" y="1240"/>
                    <a:pt x="15990" y="1240"/>
                  </a:cubicBezTo>
                  <a:cubicBezTo>
                    <a:pt x="13884" y="355"/>
                    <a:pt x="11985" y="0"/>
                    <a:pt x="10295" y="0"/>
                  </a:cubicBez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7" name="Google Shape;727;p27"/>
            <p:cNvSpPr/>
            <p:nvPr/>
          </p:nvSpPr>
          <p:spPr>
            <a:xfrm>
              <a:off x="6733783" y="1099898"/>
              <a:ext cx="892630" cy="258673"/>
            </a:xfrm>
            <a:custGeom>
              <a:avLst/>
              <a:gdLst/>
              <a:ahLst/>
              <a:cxnLst/>
              <a:rect l="l" t="t" r="r" b="b"/>
              <a:pathLst>
                <a:path w="18096" h="5244" extrusionOk="0">
                  <a:moveTo>
                    <a:pt x="7764" y="0"/>
                  </a:moveTo>
                  <a:cubicBezTo>
                    <a:pt x="5399" y="0"/>
                    <a:pt x="2762" y="656"/>
                    <a:pt x="0" y="2479"/>
                  </a:cubicBezTo>
                  <a:cubicBezTo>
                    <a:pt x="0" y="2479"/>
                    <a:pt x="4169" y="3398"/>
                    <a:pt x="6475" y="4408"/>
                  </a:cubicBezTo>
                  <a:lnTo>
                    <a:pt x="5999" y="1819"/>
                  </a:lnTo>
                  <a:lnTo>
                    <a:pt x="9265" y="5244"/>
                  </a:lnTo>
                  <a:lnTo>
                    <a:pt x="7862" y="2211"/>
                  </a:lnTo>
                  <a:lnTo>
                    <a:pt x="11997" y="4901"/>
                  </a:lnTo>
                  <a:lnTo>
                    <a:pt x="18095" y="4300"/>
                  </a:lnTo>
                  <a:cubicBezTo>
                    <a:pt x="18095" y="4300"/>
                    <a:pt x="13822" y="0"/>
                    <a:pt x="7764" y="0"/>
                  </a:cubicBez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8" name="Google Shape;728;p27"/>
            <p:cNvSpPr/>
            <p:nvPr/>
          </p:nvSpPr>
          <p:spPr>
            <a:xfrm>
              <a:off x="6688846" y="467618"/>
              <a:ext cx="547733" cy="754563"/>
            </a:xfrm>
            <a:custGeom>
              <a:avLst/>
              <a:gdLst/>
              <a:ahLst/>
              <a:cxnLst/>
              <a:rect l="l" t="t" r="r" b="b"/>
              <a:pathLst>
                <a:path w="11104" h="15297" extrusionOk="0">
                  <a:moveTo>
                    <a:pt x="11103" y="0"/>
                  </a:moveTo>
                  <a:cubicBezTo>
                    <a:pt x="11103" y="1"/>
                    <a:pt x="1" y="3392"/>
                    <a:pt x="911" y="15297"/>
                  </a:cubicBezTo>
                  <a:cubicBezTo>
                    <a:pt x="911" y="15297"/>
                    <a:pt x="3685" y="12022"/>
                    <a:pt x="5657" y="10443"/>
                  </a:cubicBezTo>
                  <a:lnTo>
                    <a:pt x="3192" y="9616"/>
                  </a:lnTo>
                  <a:lnTo>
                    <a:pt x="7703" y="8354"/>
                  </a:lnTo>
                  <a:lnTo>
                    <a:pt x="4420" y="8146"/>
                  </a:lnTo>
                  <a:lnTo>
                    <a:pt x="8714" y="5748"/>
                  </a:lnTo>
                  <a:lnTo>
                    <a:pt x="11103" y="0"/>
                  </a:ln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9" name="Google Shape;729;p27"/>
            <p:cNvSpPr/>
            <p:nvPr/>
          </p:nvSpPr>
          <p:spPr>
            <a:xfrm>
              <a:off x="6241346" y="1223365"/>
              <a:ext cx="485876" cy="781348"/>
            </a:xfrm>
            <a:custGeom>
              <a:avLst/>
              <a:gdLst/>
              <a:ahLst/>
              <a:cxnLst/>
              <a:rect l="l" t="t" r="r" b="b"/>
              <a:pathLst>
                <a:path w="9850" h="15840" extrusionOk="0">
                  <a:moveTo>
                    <a:pt x="9850" y="1"/>
                  </a:moveTo>
                  <a:lnTo>
                    <a:pt x="9850" y="1"/>
                  </a:lnTo>
                  <a:cubicBezTo>
                    <a:pt x="0" y="6074"/>
                    <a:pt x="4035" y="15840"/>
                    <a:pt x="4035" y="15840"/>
                  </a:cubicBezTo>
                  <a:lnTo>
                    <a:pt x="7085" y="10911"/>
                  </a:lnTo>
                  <a:lnTo>
                    <a:pt x="6374" y="6517"/>
                  </a:lnTo>
                  <a:lnTo>
                    <a:pt x="8505" y="8722"/>
                  </a:lnTo>
                  <a:lnTo>
                    <a:pt x="6784" y="4821"/>
                  </a:lnTo>
                  <a:lnTo>
                    <a:pt x="8906" y="6107"/>
                  </a:lnTo>
                  <a:cubicBezTo>
                    <a:pt x="8956" y="3819"/>
                    <a:pt x="9850" y="1"/>
                    <a:pt x="9850" y="1"/>
                  </a:cubicBez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0" name="Google Shape;730;p27"/>
            <p:cNvSpPr/>
            <p:nvPr/>
          </p:nvSpPr>
          <p:spPr>
            <a:xfrm>
              <a:off x="5925256" y="1144885"/>
              <a:ext cx="801966" cy="296113"/>
            </a:xfrm>
            <a:custGeom>
              <a:avLst/>
              <a:gdLst/>
              <a:ahLst/>
              <a:cxnLst/>
              <a:rect l="l" t="t" r="r" b="b"/>
              <a:pathLst>
                <a:path w="16258" h="6003" extrusionOk="0">
                  <a:moveTo>
                    <a:pt x="10097" y="1"/>
                  </a:moveTo>
                  <a:cubicBezTo>
                    <a:pt x="3453" y="1"/>
                    <a:pt x="1" y="6003"/>
                    <a:pt x="1" y="6003"/>
                  </a:cubicBezTo>
                  <a:cubicBezTo>
                    <a:pt x="5302" y="1956"/>
                    <a:pt x="9815" y="1079"/>
                    <a:pt x="12731" y="1079"/>
                  </a:cubicBezTo>
                  <a:cubicBezTo>
                    <a:pt x="14962" y="1079"/>
                    <a:pt x="16258" y="1592"/>
                    <a:pt x="16258" y="1592"/>
                  </a:cubicBezTo>
                  <a:cubicBezTo>
                    <a:pt x="13969" y="449"/>
                    <a:pt x="11914" y="1"/>
                    <a:pt x="10097" y="1"/>
                  </a:cubicBezTo>
                  <a:close/>
                </a:path>
              </a:pathLst>
            </a:custGeom>
            <a:solidFill>
              <a:srgbClr val="78A3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1" name="Google Shape;731;p27"/>
            <p:cNvSpPr/>
            <p:nvPr/>
          </p:nvSpPr>
          <p:spPr>
            <a:xfrm>
              <a:off x="6083942" y="677359"/>
              <a:ext cx="643280" cy="546055"/>
            </a:xfrm>
            <a:custGeom>
              <a:avLst/>
              <a:gdLst/>
              <a:ahLst/>
              <a:cxnLst/>
              <a:rect l="l" t="t" r="r" b="b"/>
              <a:pathLst>
                <a:path w="13041" h="11070" extrusionOk="0">
                  <a:moveTo>
                    <a:pt x="91" y="0"/>
                  </a:moveTo>
                  <a:cubicBezTo>
                    <a:pt x="61" y="0"/>
                    <a:pt x="31" y="0"/>
                    <a:pt x="0" y="1"/>
                  </a:cubicBezTo>
                  <a:cubicBezTo>
                    <a:pt x="0" y="1"/>
                    <a:pt x="10050" y="3250"/>
                    <a:pt x="13041" y="11070"/>
                  </a:cubicBezTo>
                  <a:cubicBezTo>
                    <a:pt x="13041" y="11070"/>
                    <a:pt x="11636" y="0"/>
                    <a:pt x="91" y="0"/>
                  </a:cubicBezTo>
                  <a:close/>
                </a:path>
              </a:pathLst>
            </a:custGeom>
            <a:solidFill>
              <a:srgbClr val="78A3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2" name="Google Shape;732;p27"/>
            <p:cNvSpPr/>
            <p:nvPr/>
          </p:nvSpPr>
          <p:spPr>
            <a:xfrm>
              <a:off x="6615939" y="468013"/>
              <a:ext cx="620639" cy="729455"/>
            </a:xfrm>
            <a:custGeom>
              <a:avLst/>
              <a:gdLst/>
              <a:ahLst/>
              <a:cxnLst/>
              <a:rect l="l" t="t" r="r" b="b"/>
              <a:pathLst>
                <a:path w="12582" h="14788" extrusionOk="0">
                  <a:moveTo>
                    <a:pt x="12581" y="1"/>
                  </a:moveTo>
                  <a:cubicBezTo>
                    <a:pt x="0" y="4094"/>
                    <a:pt x="2431" y="14787"/>
                    <a:pt x="2431" y="14787"/>
                  </a:cubicBezTo>
                  <a:cubicBezTo>
                    <a:pt x="4645" y="5306"/>
                    <a:pt x="12581" y="1"/>
                    <a:pt x="12581" y="1"/>
                  </a:cubicBezTo>
                  <a:close/>
                </a:path>
              </a:pathLst>
            </a:custGeom>
            <a:solidFill>
              <a:srgbClr val="78A3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33" name="Google Shape;733;p27"/>
          <p:cNvSpPr txBox="1">
            <a:spLocks noGrp="1"/>
          </p:cNvSpPr>
          <p:nvPr>
            <p:ph type="ctrTitle"/>
          </p:nvPr>
        </p:nvSpPr>
        <p:spPr>
          <a:xfrm rot="-248774">
            <a:off x="5357763" y="785881"/>
            <a:ext cx="5792360" cy="1560483"/>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5200"/>
              <a:buNone/>
              <a:defRPr sz="11453">
                <a:solidFill>
                  <a:srgbClr val="005870"/>
                </a:solidFill>
                <a:latin typeface="Satisfy"/>
                <a:ea typeface="Satisfy"/>
                <a:cs typeface="Satisfy"/>
                <a:sym typeface="Satisfy"/>
              </a:defRPr>
            </a:lvl1pPr>
            <a:lvl2pPr lvl="1" algn="ctr" rtl="0">
              <a:spcBef>
                <a:spcPts val="0"/>
              </a:spcBef>
              <a:spcAft>
                <a:spcPts val="0"/>
              </a:spcAft>
              <a:buSzPts val="5200"/>
              <a:buNone/>
              <a:defRPr sz="6933"/>
            </a:lvl2pPr>
            <a:lvl3pPr lvl="2" algn="ctr" rtl="0">
              <a:spcBef>
                <a:spcPts val="0"/>
              </a:spcBef>
              <a:spcAft>
                <a:spcPts val="0"/>
              </a:spcAft>
              <a:buSzPts val="5200"/>
              <a:buNone/>
              <a:defRPr sz="6933"/>
            </a:lvl3pPr>
            <a:lvl4pPr lvl="3" algn="ctr" rtl="0">
              <a:spcBef>
                <a:spcPts val="0"/>
              </a:spcBef>
              <a:spcAft>
                <a:spcPts val="0"/>
              </a:spcAft>
              <a:buSzPts val="5200"/>
              <a:buNone/>
              <a:defRPr sz="6933"/>
            </a:lvl4pPr>
            <a:lvl5pPr lvl="4" algn="ctr" rtl="0">
              <a:spcBef>
                <a:spcPts val="0"/>
              </a:spcBef>
              <a:spcAft>
                <a:spcPts val="0"/>
              </a:spcAft>
              <a:buSzPts val="5200"/>
              <a:buNone/>
              <a:defRPr sz="6933"/>
            </a:lvl5pPr>
            <a:lvl6pPr lvl="5" algn="ctr" rtl="0">
              <a:spcBef>
                <a:spcPts val="0"/>
              </a:spcBef>
              <a:spcAft>
                <a:spcPts val="0"/>
              </a:spcAft>
              <a:buSzPts val="5200"/>
              <a:buNone/>
              <a:defRPr sz="6933"/>
            </a:lvl6pPr>
            <a:lvl7pPr lvl="6" algn="ctr" rtl="0">
              <a:spcBef>
                <a:spcPts val="0"/>
              </a:spcBef>
              <a:spcAft>
                <a:spcPts val="0"/>
              </a:spcAft>
              <a:buSzPts val="5200"/>
              <a:buNone/>
              <a:defRPr sz="6933"/>
            </a:lvl7pPr>
            <a:lvl8pPr lvl="7" algn="ctr" rtl="0">
              <a:spcBef>
                <a:spcPts val="0"/>
              </a:spcBef>
              <a:spcAft>
                <a:spcPts val="0"/>
              </a:spcAft>
              <a:buSzPts val="5200"/>
              <a:buNone/>
              <a:defRPr sz="6933"/>
            </a:lvl8pPr>
            <a:lvl9pPr lvl="8" algn="ctr" rtl="0">
              <a:spcBef>
                <a:spcPts val="0"/>
              </a:spcBef>
              <a:spcAft>
                <a:spcPts val="0"/>
              </a:spcAft>
              <a:buSzPts val="5200"/>
              <a:buNone/>
              <a:defRPr sz="6933"/>
            </a:lvl9pPr>
          </a:lstStyle>
          <a:p>
            <a:endParaRPr/>
          </a:p>
        </p:txBody>
      </p:sp>
      <p:sp>
        <p:nvSpPr>
          <p:cNvPr id="734" name="Google Shape;734;p27"/>
          <p:cNvSpPr txBox="1">
            <a:spLocks noGrp="1"/>
          </p:cNvSpPr>
          <p:nvPr>
            <p:ph type="subTitle" idx="1"/>
          </p:nvPr>
        </p:nvSpPr>
        <p:spPr>
          <a:xfrm>
            <a:off x="6310367" y="2534233"/>
            <a:ext cx="4434000" cy="1975200"/>
          </a:xfrm>
          <a:prstGeom prst="rect">
            <a:avLst/>
          </a:prstGeom>
        </p:spPr>
        <p:txBody>
          <a:bodyPr spcFirstLastPara="1" wrap="square" lIns="91425" tIns="91425" rIns="91425" bIns="91425" anchor="t" anchorCtr="0">
            <a:normAutofit/>
          </a:bodyPr>
          <a:lstStyle>
            <a:lvl1pPr lvl="0" rtl="0">
              <a:lnSpc>
                <a:spcPct val="100000"/>
              </a:lnSpc>
              <a:spcBef>
                <a:spcPts val="0"/>
              </a:spcBef>
              <a:spcAft>
                <a:spcPts val="0"/>
              </a:spcAft>
              <a:buSzPts val="2800"/>
              <a:buNone/>
              <a:defRPr sz="2133">
                <a:latin typeface="Public Sans"/>
                <a:ea typeface="Public Sans"/>
                <a:cs typeface="Public Sans"/>
                <a:sym typeface="Public Sans"/>
              </a:defRPr>
            </a:lvl1pPr>
            <a:lvl2pPr lvl="1" algn="ctr" rtl="0">
              <a:lnSpc>
                <a:spcPct val="100000"/>
              </a:lnSpc>
              <a:spcBef>
                <a:spcPts val="0"/>
              </a:spcBef>
              <a:spcAft>
                <a:spcPts val="0"/>
              </a:spcAft>
              <a:buSzPts val="2800"/>
              <a:buNone/>
              <a:defRPr sz="3733"/>
            </a:lvl2pPr>
            <a:lvl3pPr lvl="2" algn="ctr" rtl="0">
              <a:lnSpc>
                <a:spcPct val="100000"/>
              </a:lnSpc>
              <a:spcBef>
                <a:spcPts val="0"/>
              </a:spcBef>
              <a:spcAft>
                <a:spcPts val="0"/>
              </a:spcAft>
              <a:buSzPts val="2800"/>
              <a:buNone/>
              <a:defRPr sz="3733"/>
            </a:lvl3pPr>
            <a:lvl4pPr lvl="3" algn="ctr" rtl="0">
              <a:lnSpc>
                <a:spcPct val="100000"/>
              </a:lnSpc>
              <a:spcBef>
                <a:spcPts val="0"/>
              </a:spcBef>
              <a:spcAft>
                <a:spcPts val="0"/>
              </a:spcAft>
              <a:buSzPts val="2800"/>
              <a:buNone/>
              <a:defRPr sz="3733"/>
            </a:lvl4pPr>
            <a:lvl5pPr lvl="4" algn="ctr" rtl="0">
              <a:lnSpc>
                <a:spcPct val="100000"/>
              </a:lnSpc>
              <a:spcBef>
                <a:spcPts val="0"/>
              </a:spcBef>
              <a:spcAft>
                <a:spcPts val="0"/>
              </a:spcAft>
              <a:buSzPts val="2800"/>
              <a:buNone/>
              <a:defRPr sz="3733"/>
            </a:lvl5pPr>
            <a:lvl6pPr lvl="5" algn="ctr" rtl="0">
              <a:lnSpc>
                <a:spcPct val="100000"/>
              </a:lnSpc>
              <a:spcBef>
                <a:spcPts val="0"/>
              </a:spcBef>
              <a:spcAft>
                <a:spcPts val="0"/>
              </a:spcAft>
              <a:buSzPts val="2800"/>
              <a:buNone/>
              <a:defRPr sz="3733"/>
            </a:lvl6pPr>
            <a:lvl7pPr lvl="6" algn="ctr" rtl="0">
              <a:lnSpc>
                <a:spcPct val="100000"/>
              </a:lnSpc>
              <a:spcBef>
                <a:spcPts val="0"/>
              </a:spcBef>
              <a:spcAft>
                <a:spcPts val="0"/>
              </a:spcAft>
              <a:buSzPts val="2800"/>
              <a:buNone/>
              <a:defRPr sz="3733"/>
            </a:lvl7pPr>
            <a:lvl8pPr lvl="7" algn="ctr" rtl="0">
              <a:lnSpc>
                <a:spcPct val="100000"/>
              </a:lnSpc>
              <a:spcBef>
                <a:spcPts val="0"/>
              </a:spcBef>
              <a:spcAft>
                <a:spcPts val="0"/>
              </a:spcAft>
              <a:buSzPts val="2800"/>
              <a:buNone/>
              <a:defRPr sz="3733"/>
            </a:lvl8pPr>
            <a:lvl9pPr lvl="8" algn="ctr" rtl="0">
              <a:lnSpc>
                <a:spcPct val="100000"/>
              </a:lnSpc>
              <a:spcBef>
                <a:spcPts val="0"/>
              </a:spcBef>
              <a:spcAft>
                <a:spcPts val="0"/>
              </a:spcAft>
              <a:buSzPts val="2800"/>
              <a:buNone/>
              <a:defRPr sz="3733"/>
            </a:lvl9pPr>
          </a:lstStyle>
          <a:p>
            <a:endParaRPr/>
          </a:p>
        </p:txBody>
      </p:sp>
      <p:sp>
        <p:nvSpPr>
          <p:cNvPr id="735" name="Google Shape;735;p27"/>
          <p:cNvSpPr txBox="1"/>
          <p:nvPr/>
        </p:nvSpPr>
        <p:spPr>
          <a:xfrm>
            <a:off x="6310367" y="4575200"/>
            <a:ext cx="4304400" cy="13304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 sz="1467" b="1">
                <a:solidFill>
                  <a:schemeClr val="lt1"/>
                </a:solidFill>
                <a:latin typeface="Public Sans"/>
                <a:ea typeface="Public Sans"/>
                <a:cs typeface="Public Sans"/>
                <a:sym typeface="Public Sans"/>
              </a:rPr>
              <a:t>CREDITS: </a:t>
            </a:r>
            <a:r>
              <a:rPr lang="en" sz="1467">
                <a:solidFill>
                  <a:schemeClr val="lt1"/>
                </a:solidFill>
                <a:latin typeface="Public Sans"/>
                <a:ea typeface="Public Sans"/>
                <a:cs typeface="Public Sans"/>
                <a:sym typeface="Public Sans"/>
              </a:rPr>
              <a:t>This presentation template was created by </a:t>
            </a:r>
            <a:r>
              <a:rPr lang="en" sz="1467" b="1" u="sng">
                <a:solidFill>
                  <a:schemeClr val="lt1"/>
                </a:solidFill>
                <a:latin typeface="Public Sans"/>
                <a:ea typeface="Public Sans"/>
                <a:cs typeface="Public Sans"/>
                <a:sym typeface="Public Sans"/>
                <a:hlinkClick r:id="rId2">
                  <a:extLst>
                    <a:ext uri="{A12FA001-AC4F-418D-AE19-62706E023703}">
                      <ahyp:hlinkClr xmlns:ahyp="http://schemas.microsoft.com/office/drawing/2018/hyperlinkcolor" val="tx"/>
                    </a:ext>
                  </a:extLst>
                </a:hlinkClick>
              </a:rPr>
              <a:t>Slidesgo</a:t>
            </a:r>
            <a:r>
              <a:rPr lang="en" sz="1467" b="1" u="sng">
                <a:solidFill>
                  <a:schemeClr val="lt1"/>
                </a:solidFill>
                <a:latin typeface="Public Sans"/>
                <a:ea typeface="Public Sans"/>
                <a:cs typeface="Public Sans"/>
                <a:sym typeface="Public Sans"/>
              </a:rPr>
              <a:t>,</a:t>
            </a:r>
            <a:r>
              <a:rPr lang="en" sz="1467" b="1">
                <a:solidFill>
                  <a:schemeClr val="lt1"/>
                </a:solidFill>
                <a:latin typeface="Public Sans"/>
                <a:ea typeface="Public Sans"/>
                <a:cs typeface="Public Sans"/>
                <a:sym typeface="Public Sans"/>
              </a:rPr>
              <a:t> </a:t>
            </a:r>
            <a:r>
              <a:rPr lang="en" sz="1467">
                <a:solidFill>
                  <a:schemeClr val="lt1"/>
                </a:solidFill>
                <a:latin typeface="Public Sans"/>
                <a:ea typeface="Public Sans"/>
                <a:cs typeface="Public Sans"/>
                <a:sym typeface="Public Sans"/>
              </a:rPr>
              <a:t>including icons from </a:t>
            </a:r>
            <a:r>
              <a:rPr lang="en" sz="1467" b="1" u="sng">
                <a:solidFill>
                  <a:schemeClr val="lt1"/>
                </a:solidFill>
                <a:latin typeface="Public Sans"/>
                <a:ea typeface="Public Sans"/>
                <a:cs typeface="Public Sans"/>
                <a:sym typeface="Public Sans"/>
                <a:hlinkClick r:id="rId3">
                  <a:extLst>
                    <a:ext uri="{A12FA001-AC4F-418D-AE19-62706E023703}">
                      <ahyp:hlinkClr xmlns:ahyp="http://schemas.microsoft.com/office/drawing/2018/hyperlinkcolor" val="tx"/>
                    </a:ext>
                  </a:extLst>
                </a:hlinkClick>
              </a:rPr>
              <a:t>Flaticon</a:t>
            </a:r>
            <a:r>
              <a:rPr lang="en" sz="1467" b="1" u="sng">
                <a:solidFill>
                  <a:schemeClr val="lt1"/>
                </a:solidFill>
                <a:latin typeface="Public Sans"/>
                <a:ea typeface="Public Sans"/>
                <a:cs typeface="Public Sans"/>
                <a:sym typeface="Public Sans"/>
              </a:rPr>
              <a:t>,</a:t>
            </a:r>
            <a:r>
              <a:rPr lang="en" sz="1467" b="1">
                <a:solidFill>
                  <a:schemeClr val="lt1"/>
                </a:solidFill>
                <a:latin typeface="Public Sans"/>
                <a:ea typeface="Public Sans"/>
                <a:cs typeface="Public Sans"/>
                <a:sym typeface="Public Sans"/>
              </a:rPr>
              <a:t> </a:t>
            </a:r>
            <a:r>
              <a:rPr lang="en" sz="1467">
                <a:solidFill>
                  <a:schemeClr val="lt1"/>
                </a:solidFill>
                <a:latin typeface="Public Sans"/>
                <a:ea typeface="Public Sans"/>
                <a:cs typeface="Public Sans"/>
                <a:sym typeface="Public Sans"/>
              </a:rPr>
              <a:t>infographics &amp; images by </a:t>
            </a:r>
            <a:r>
              <a:rPr lang="en" sz="1467" b="1" u="sng">
                <a:solidFill>
                  <a:schemeClr val="lt1"/>
                </a:solidFill>
                <a:latin typeface="Public Sans"/>
                <a:ea typeface="Public Sans"/>
                <a:cs typeface="Public Sans"/>
                <a:sym typeface="Public Sans"/>
                <a:hlinkClick r:id="rId4">
                  <a:extLst>
                    <a:ext uri="{A12FA001-AC4F-418D-AE19-62706E023703}">
                      <ahyp:hlinkClr xmlns:ahyp="http://schemas.microsoft.com/office/drawing/2018/hyperlinkcolor" val="tx"/>
                    </a:ext>
                  </a:extLst>
                </a:hlinkClick>
              </a:rPr>
              <a:t>Freepik</a:t>
            </a:r>
            <a:r>
              <a:rPr lang="en" sz="1467" b="1" u="sng">
                <a:solidFill>
                  <a:schemeClr val="lt1"/>
                </a:solidFill>
                <a:latin typeface="Public Sans"/>
                <a:ea typeface="Public Sans"/>
                <a:cs typeface="Public Sans"/>
                <a:sym typeface="Public Sans"/>
                <a:hlinkClick r:id="rId5">
                  <a:extLst>
                    <a:ext uri="{A12FA001-AC4F-418D-AE19-62706E023703}">
                      <ahyp:hlinkClr xmlns:ahyp="http://schemas.microsoft.com/office/drawing/2018/hyperlinkcolor" val="tx"/>
                    </a:ext>
                  </a:extLst>
                </a:hlinkClick>
              </a:rPr>
              <a:t>.</a:t>
            </a:r>
            <a:endParaRPr sz="1467" b="1" u="sng">
              <a:solidFill>
                <a:schemeClr val="lt1"/>
              </a:solidFill>
              <a:latin typeface="Public Sans"/>
              <a:ea typeface="Public Sans"/>
              <a:cs typeface="Public Sans"/>
              <a:sym typeface="Public Sans"/>
            </a:endParaRPr>
          </a:p>
        </p:txBody>
      </p:sp>
    </p:spTree>
    <p:extLst>
      <p:ext uri="{BB962C8B-B14F-4D97-AF65-F5344CB8AC3E}">
        <p14:creationId xmlns:p14="http://schemas.microsoft.com/office/powerpoint/2010/main" val="37134390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Background">
  <p:cSld name="Background">
    <p:spTree>
      <p:nvGrpSpPr>
        <p:cNvPr id="1" name="Shape 736"/>
        <p:cNvGrpSpPr/>
        <p:nvPr/>
      </p:nvGrpSpPr>
      <p:grpSpPr>
        <a:xfrm>
          <a:off x="0" y="0"/>
          <a:ext cx="0" cy="0"/>
          <a:chOff x="0" y="0"/>
          <a:chExt cx="0" cy="0"/>
        </a:xfrm>
      </p:grpSpPr>
      <p:sp>
        <p:nvSpPr>
          <p:cNvPr id="737" name="Google Shape;737;p28"/>
          <p:cNvSpPr/>
          <p:nvPr/>
        </p:nvSpPr>
        <p:spPr>
          <a:xfrm flipH="1">
            <a:off x="468688" y="718367"/>
            <a:ext cx="1478400" cy="1478400"/>
          </a:xfrm>
          <a:prstGeom prst="ellipse">
            <a:avLst/>
          </a:pr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38" name="Google Shape;738;p28"/>
          <p:cNvGrpSpPr/>
          <p:nvPr/>
        </p:nvGrpSpPr>
        <p:grpSpPr>
          <a:xfrm flipH="1">
            <a:off x="662973" y="245266"/>
            <a:ext cx="4062439" cy="7247623"/>
            <a:chOff x="3734270" y="74249"/>
            <a:chExt cx="3046829" cy="5435717"/>
          </a:xfrm>
        </p:grpSpPr>
        <p:grpSp>
          <p:nvGrpSpPr>
            <p:cNvPr id="739" name="Google Shape;739;p28"/>
            <p:cNvGrpSpPr/>
            <p:nvPr/>
          </p:nvGrpSpPr>
          <p:grpSpPr>
            <a:xfrm rot="312499">
              <a:off x="4269747" y="179454"/>
              <a:ext cx="2417210" cy="2184088"/>
              <a:chOff x="3949525" y="-38550"/>
              <a:chExt cx="2695666" cy="2435690"/>
            </a:xfrm>
          </p:grpSpPr>
          <p:sp>
            <p:nvSpPr>
              <p:cNvPr id="740" name="Google Shape;740;p28"/>
              <p:cNvSpPr/>
              <p:nvPr/>
            </p:nvSpPr>
            <p:spPr>
              <a:xfrm flipH="1">
                <a:off x="5395256" y="293336"/>
                <a:ext cx="998480" cy="850123"/>
              </a:xfrm>
              <a:custGeom>
                <a:avLst/>
                <a:gdLst/>
                <a:ahLst/>
                <a:cxnLst/>
                <a:rect l="l" t="t" r="r" b="b"/>
                <a:pathLst>
                  <a:path w="12774" h="10876" extrusionOk="0">
                    <a:moveTo>
                      <a:pt x="271" y="1"/>
                    </a:moveTo>
                    <a:cubicBezTo>
                      <a:pt x="96" y="1"/>
                      <a:pt x="0" y="7"/>
                      <a:pt x="0" y="7"/>
                    </a:cubicBezTo>
                    <a:lnTo>
                      <a:pt x="3567" y="4576"/>
                    </a:lnTo>
                    <a:lnTo>
                      <a:pt x="7878" y="5361"/>
                    </a:lnTo>
                    <a:lnTo>
                      <a:pt x="5129" y="6673"/>
                    </a:lnTo>
                    <a:lnTo>
                      <a:pt x="5129" y="6673"/>
                    </a:lnTo>
                    <a:lnTo>
                      <a:pt x="9315" y="6331"/>
                    </a:lnTo>
                    <a:lnTo>
                      <a:pt x="7427" y="7935"/>
                    </a:lnTo>
                    <a:cubicBezTo>
                      <a:pt x="9532" y="8745"/>
                      <a:pt x="12773" y="10875"/>
                      <a:pt x="12773" y="10875"/>
                    </a:cubicBezTo>
                    <a:cubicBezTo>
                      <a:pt x="10614" y="499"/>
                      <a:pt x="1921" y="1"/>
                      <a:pt x="271" y="1"/>
                    </a:cubicBez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1" name="Google Shape;741;p28"/>
              <p:cNvSpPr/>
              <p:nvPr/>
            </p:nvSpPr>
            <p:spPr>
              <a:xfrm flipH="1">
                <a:off x="5395254" y="1046449"/>
                <a:ext cx="1249937" cy="457422"/>
              </a:xfrm>
              <a:custGeom>
                <a:avLst/>
                <a:gdLst/>
                <a:ahLst/>
                <a:cxnLst/>
                <a:rect l="l" t="t" r="r" b="b"/>
                <a:pathLst>
                  <a:path w="15991" h="5852" extrusionOk="0">
                    <a:moveTo>
                      <a:pt x="10295" y="0"/>
                    </a:moveTo>
                    <a:cubicBezTo>
                      <a:pt x="3432" y="0"/>
                      <a:pt x="1" y="5852"/>
                      <a:pt x="1" y="5852"/>
                    </a:cubicBezTo>
                    <a:lnTo>
                      <a:pt x="5715" y="5426"/>
                    </a:lnTo>
                    <a:lnTo>
                      <a:pt x="8773" y="2251"/>
                    </a:lnTo>
                    <a:lnTo>
                      <a:pt x="8296" y="5309"/>
                    </a:lnTo>
                    <a:lnTo>
                      <a:pt x="10351" y="1591"/>
                    </a:lnTo>
                    <a:lnTo>
                      <a:pt x="10610" y="4081"/>
                    </a:lnTo>
                    <a:cubicBezTo>
                      <a:pt x="12440" y="2769"/>
                      <a:pt x="15990" y="1240"/>
                      <a:pt x="15990" y="1240"/>
                    </a:cubicBezTo>
                    <a:cubicBezTo>
                      <a:pt x="13884" y="355"/>
                      <a:pt x="11985" y="0"/>
                      <a:pt x="10295" y="0"/>
                    </a:cubicBez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2" name="Google Shape;742;p28"/>
              <p:cNvSpPr/>
              <p:nvPr/>
            </p:nvSpPr>
            <p:spPr>
              <a:xfrm flipH="1">
                <a:off x="3949525" y="963360"/>
                <a:ext cx="1414474" cy="409897"/>
              </a:xfrm>
              <a:custGeom>
                <a:avLst/>
                <a:gdLst/>
                <a:ahLst/>
                <a:cxnLst/>
                <a:rect l="l" t="t" r="r" b="b"/>
                <a:pathLst>
                  <a:path w="18096" h="5244" extrusionOk="0">
                    <a:moveTo>
                      <a:pt x="7764" y="0"/>
                    </a:moveTo>
                    <a:cubicBezTo>
                      <a:pt x="5399" y="0"/>
                      <a:pt x="2762" y="656"/>
                      <a:pt x="0" y="2479"/>
                    </a:cubicBezTo>
                    <a:cubicBezTo>
                      <a:pt x="0" y="2479"/>
                      <a:pt x="4169" y="3398"/>
                      <a:pt x="6475" y="4408"/>
                    </a:cubicBezTo>
                    <a:lnTo>
                      <a:pt x="5999" y="1819"/>
                    </a:lnTo>
                    <a:lnTo>
                      <a:pt x="9265" y="5244"/>
                    </a:lnTo>
                    <a:lnTo>
                      <a:pt x="7862" y="2211"/>
                    </a:lnTo>
                    <a:lnTo>
                      <a:pt x="11997" y="4901"/>
                    </a:lnTo>
                    <a:lnTo>
                      <a:pt x="18095" y="4300"/>
                    </a:lnTo>
                    <a:cubicBezTo>
                      <a:pt x="18095" y="4300"/>
                      <a:pt x="13822" y="0"/>
                      <a:pt x="7764" y="0"/>
                    </a:cubicBez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3" name="Google Shape;743;p28"/>
              <p:cNvSpPr/>
              <p:nvPr/>
            </p:nvSpPr>
            <p:spPr>
              <a:xfrm flipH="1">
                <a:off x="4567262" y="-38550"/>
                <a:ext cx="867944" cy="1195690"/>
              </a:xfrm>
              <a:custGeom>
                <a:avLst/>
                <a:gdLst/>
                <a:ahLst/>
                <a:cxnLst/>
                <a:rect l="l" t="t" r="r" b="b"/>
                <a:pathLst>
                  <a:path w="11104" h="15297" extrusionOk="0">
                    <a:moveTo>
                      <a:pt x="11103" y="0"/>
                    </a:moveTo>
                    <a:cubicBezTo>
                      <a:pt x="11103" y="1"/>
                      <a:pt x="1" y="3392"/>
                      <a:pt x="911" y="15297"/>
                    </a:cubicBezTo>
                    <a:cubicBezTo>
                      <a:pt x="911" y="15297"/>
                      <a:pt x="3685" y="12022"/>
                      <a:pt x="5657" y="10443"/>
                    </a:cubicBezTo>
                    <a:lnTo>
                      <a:pt x="3192" y="9616"/>
                    </a:lnTo>
                    <a:lnTo>
                      <a:pt x="7703" y="8354"/>
                    </a:lnTo>
                    <a:lnTo>
                      <a:pt x="4420" y="8146"/>
                    </a:lnTo>
                    <a:lnTo>
                      <a:pt x="8714" y="5748"/>
                    </a:lnTo>
                    <a:lnTo>
                      <a:pt x="11103" y="0"/>
                    </a:ln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4" name="Google Shape;744;p28"/>
              <p:cNvSpPr/>
              <p:nvPr/>
            </p:nvSpPr>
            <p:spPr>
              <a:xfrm flipH="1">
                <a:off x="5374388" y="1159006"/>
                <a:ext cx="769925" cy="1238134"/>
              </a:xfrm>
              <a:custGeom>
                <a:avLst/>
                <a:gdLst/>
                <a:ahLst/>
                <a:cxnLst/>
                <a:rect l="l" t="t" r="r" b="b"/>
                <a:pathLst>
                  <a:path w="9850" h="15840" extrusionOk="0">
                    <a:moveTo>
                      <a:pt x="9850" y="1"/>
                    </a:moveTo>
                    <a:lnTo>
                      <a:pt x="9850" y="1"/>
                    </a:lnTo>
                    <a:cubicBezTo>
                      <a:pt x="0" y="6074"/>
                      <a:pt x="4035" y="15840"/>
                      <a:pt x="4035" y="15840"/>
                    </a:cubicBezTo>
                    <a:lnTo>
                      <a:pt x="7085" y="10911"/>
                    </a:lnTo>
                    <a:lnTo>
                      <a:pt x="6374" y="6517"/>
                    </a:lnTo>
                    <a:lnTo>
                      <a:pt x="8505" y="8722"/>
                    </a:lnTo>
                    <a:lnTo>
                      <a:pt x="6784" y="4821"/>
                    </a:lnTo>
                    <a:lnTo>
                      <a:pt x="8906" y="6107"/>
                    </a:lnTo>
                    <a:cubicBezTo>
                      <a:pt x="8956" y="3819"/>
                      <a:pt x="9850" y="1"/>
                      <a:pt x="9850" y="1"/>
                    </a:cubicBez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5" name="Google Shape;745;p28"/>
              <p:cNvSpPr/>
              <p:nvPr/>
            </p:nvSpPr>
            <p:spPr>
              <a:xfrm flipH="1">
                <a:off x="5374384" y="1034646"/>
                <a:ext cx="1270807" cy="469224"/>
              </a:xfrm>
              <a:custGeom>
                <a:avLst/>
                <a:gdLst/>
                <a:ahLst/>
                <a:cxnLst/>
                <a:rect l="l" t="t" r="r" b="b"/>
                <a:pathLst>
                  <a:path w="16258" h="6003" extrusionOk="0">
                    <a:moveTo>
                      <a:pt x="10097" y="1"/>
                    </a:moveTo>
                    <a:cubicBezTo>
                      <a:pt x="3453" y="1"/>
                      <a:pt x="1" y="6003"/>
                      <a:pt x="1" y="6003"/>
                    </a:cubicBezTo>
                    <a:cubicBezTo>
                      <a:pt x="5302" y="1956"/>
                      <a:pt x="9815" y="1079"/>
                      <a:pt x="12731" y="1079"/>
                    </a:cubicBezTo>
                    <a:cubicBezTo>
                      <a:pt x="14962" y="1079"/>
                      <a:pt x="16258" y="1592"/>
                      <a:pt x="16258" y="1592"/>
                    </a:cubicBezTo>
                    <a:cubicBezTo>
                      <a:pt x="13969" y="449"/>
                      <a:pt x="11914" y="1"/>
                      <a:pt x="10097" y="1"/>
                    </a:cubicBezTo>
                    <a:close/>
                  </a:path>
                </a:pathLst>
              </a:custGeom>
              <a:solidFill>
                <a:srgbClr val="78A3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6" name="Google Shape;746;p28"/>
              <p:cNvSpPr/>
              <p:nvPr/>
            </p:nvSpPr>
            <p:spPr>
              <a:xfrm flipH="1">
                <a:off x="5374386" y="293805"/>
                <a:ext cx="1019350" cy="865287"/>
              </a:xfrm>
              <a:custGeom>
                <a:avLst/>
                <a:gdLst/>
                <a:ahLst/>
                <a:cxnLst/>
                <a:rect l="l" t="t" r="r" b="b"/>
                <a:pathLst>
                  <a:path w="13041" h="11070" extrusionOk="0">
                    <a:moveTo>
                      <a:pt x="91" y="0"/>
                    </a:moveTo>
                    <a:cubicBezTo>
                      <a:pt x="61" y="0"/>
                      <a:pt x="31" y="0"/>
                      <a:pt x="0" y="1"/>
                    </a:cubicBezTo>
                    <a:cubicBezTo>
                      <a:pt x="0" y="1"/>
                      <a:pt x="10050" y="3250"/>
                      <a:pt x="13041" y="11070"/>
                    </a:cubicBezTo>
                    <a:cubicBezTo>
                      <a:pt x="13041" y="11070"/>
                      <a:pt x="11636" y="0"/>
                      <a:pt x="91" y="0"/>
                    </a:cubicBezTo>
                    <a:close/>
                  </a:path>
                </a:pathLst>
              </a:custGeom>
              <a:solidFill>
                <a:srgbClr val="78A3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7" name="Google Shape;747;p28"/>
              <p:cNvSpPr/>
              <p:nvPr/>
            </p:nvSpPr>
            <p:spPr>
              <a:xfrm flipH="1">
                <a:off x="4567261" y="-37925"/>
                <a:ext cx="983472" cy="1155904"/>
              </a:xfrm>
              <a:custGeom>
                <a:avLst/>
                <a:gdLst/>
                <a:ahLst/>
                <a:cxnLst/>
                <a:rect l="l" t="t" r="r" b="b"/>
                <a:pathLst>
                  <a:path w="12582" h="14788" extrusionOk="0">
                    <a:moveTo>
                      <a:pt x="12581" y="1"/>
                    </a:moveTo>
                    <a:cubicBezTo>
                      <a:pt x="0" y="4094"/>
                      <a:pt x="2431" y="14787"/>
                      <a:pt x="2431" y="14787"/>
                    </a:cubicBezTo>
                    <a:cubicBezTo>
                      <a:pt x="4645" y="5306"/>
                      <a:pt x="12581" y="1"/>
                      <a:pt x="12581" y="1"/>
                    </a:cubicBezTo>
                    <a:close/>
                  </a:path>
                </a:pathLst>
              </a:custGeom>
              <a:solidFill>
                <a:srgbClr val="78A3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48" name="Google Shape;748;p28"/>
            <p:cNvSpPr/>
            <p:nvPr/>
          </p:nvSpPr>
          <p:spPr>
            <a:xfrm rot="822121" flipH="1">
              <a:off x="4231896" y="1184641"/>
              <a:ext cx="773829" cy="4294784"/>
            </a:xfrm>
            <a:custGeom>
              <a:avLst/>
              <a:gdLst/>
              <a:ahLst/>
              <a:cxnLst/>
              <a:rect l="l" t="t" r="r" b="b"/>
              <a:pathLst>
                <a:path w="9900" h="35405" extrusionOk="0">
                  <a:moveTo>
                    <a:pt x="0" y="0"/>
                  </a:moveTo>
                  <a:cubicBezTo>
                    <a:pt x="0" y="1"/>
                    <a:pt x="2164" y="9265"/>
                    <a:pt x="2481" y="13785"/>
                  </a:cubicBezTo>
                  <a:cubicBezTo>
                    <a:pt x="2799" y="18304"/>
                    <a:pt x="3484" y="35405"/>
                    <a:pt x="3484" y="35405"/>
                  </a:cubicBezTo>
                  <a:cubicBezTo>
                    <a:pt x="4688" y="34884"/>
                    <a:pt x="5560" y="34276"/>
                    <a:pt x="6802" y="34276"/>
                  </a:cubicBezTo>
                  <a:cubicBezTo>
                    <a:pt x="6834" y="34276"/>
                    <a:pt x="6867" y="34276"/>
                    <a:pt x="6901" y="34277"/>
                  </a:cubicBezTo>
                  <a:cubicBezTo>
                    <a:pt x="7469" y="34284"/>
                    <a:pt x="7935" y="35302"/>
                    <a:pt x="8361" y="35302"/>
                  </a:cubicBezTo>
                  <a:cubicBezTo>
                    <a:pt x="8424" y="35302"/>
                    <a:pt x="8485" y="35280"/>
                    <a:pt x="8546" y="35229"/>
                  </a:cubicBezTo>
                  <a:cubicBezTo>
                    <a:pt x="9014" y="34837"/>
                    <a:pt x="9900" y="34419"/>
                    <a:pt x="9900" y="34419"/>
                  </a:cubicBezTo>
                  <a:cubicBezTo>
                    <a:pt x="9064" y="17269"/>
                    <a:pt x="1" y="2"/>
                    <a:pt x="0" y="0"/>
                  </a:cubicBezTo>
                  <a:close/>
                </a:path>
              </a:pathLst>
            </a:custGeom>
            <a:solidFill>
              <a:srgbClr val="754C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49" name="Google Shape;749;p28"/>
          <p:cNvGrpSpPr/>
          <p:nvPr/>
        </p:nvGrpSpPr>
        <p:grpSpPr>
          <a:xfrm rot="1325081">
            <a:off x="8196901" y="409193"/>
            <a:ext cx="972537" cy="515408"/>
            <a:chOff x="2468025" y="734125"/>
            <a:chExt cx="980825" cy="519800"/>
          </a:xfrm>
        </p:grpSpPr>
        <p:sp>
          <p:nvSpPr>
            <p:cNvPr id="750" name="Google Shape;750;p28"/>
            <p:cNvSpPr/>
            <p:nvPr/>
          </p:nvSpPr>
          <p:spPr>
            <a:xfrm>
              <a:off x="2831050" y="905000"/>
              <a:ext cx="617800" cy="140225"/>
            </a:xfrm>
            <a:custGeom>
              <a:avLst/>
              <a:gdLst/>
              <a:ahLst/>
              <a:cxnLst/>
              <a:rect l="l" t="t" r="r" b="b"/>
              <a:pathLst>
                <a:path w="24712" h="5609" extrusionOk="0">
                  <a:moveTo>
                    <a:pt x="18198" y="1"/>
                  </a:moveTo>
                  <a:cubicBezTo>
                    <a:pt x="15715" y="1"/>
                    <a:pt x="14485" y="2407"/>
                    <a:pt x="12052" y="2407"/>
                  </a:cubicBezTo>
                  <a:cubicBezTo>
                    <a:pt x="9710" y="2407"/>
                    <a:pt x="7709" y="668"/>
                    <a:pt x="5003" y="668"/>
                  </a:cubicBezTo>
                  <a:cubicBezTo>
                    <a:pt x="4711" y="668"/>
                    <a:pt x="4411" y="688"/>
                    <a:pt x="4101" y="733"/>
                  </a:cubicBezTo>
                  <a:cubicBezTo>
                    <a:pt x="1507" y="1131"/>
                    <a:pt x="0" y="5315"/>
                    <a:pt x="0" y="5315"/>
                  </a:cubicBezTo>
                  <a:cubicBezTo>
                    <a:pt x="0" y="5315"/>
                    <a:pt x="3060" y="2256"/>
                    <a:pt x="5465" y="2256"/>
                  </a:cubicBezTo>
                  <a:cubicBezTo>
                    <a:pt x="5520" y="2256"/>
                    <a:pt x="5574" y="2257"/>
                    <a:pt x="5629" y="2260"/>
                  </a:cubicBezTo>
                  <a:cubicBezTo>
                    <a:pt x="8077" y="2407"/>
                    <a:pt x="9918" y="5608"/>
                    <a:pt x="12199" y="5608"/>
                  </a:cubicBezTo>
                  <a:cubicBezTo>
                    <a:pt x="14398" y="5608"/>
                    <a:pt x="16189" y="1931"/>
                    <a:pt x="18903" y="1931"/>
                  </a:cubicBezTo>
                  <a:cubicBezTo>
                    <a:pt x="19003" y="1931"/>
                    <a:pt x="19105" y="1936"/>
                    <a:pt x="19208" y="1947"/>
                  </a:cubicBezTo>
                  <a:cubicBezTo>
                    <a:pt x="22116" y="2260"/>
                    <a:pt x="24711" y="4395"/>
                    <a:pt x="24711" y="4395"/>
                  </a:cubicBezTo>
                  <a:cubicBezTo>
                    <a:pt x="24711" y="4395"/>
                    <a:pt x="22409" y="880"/>
                    <a:pt x="19208" y="126"/>
                  </a:cubicBezTo>
                  <a:cubicBezTo>
                    <a:pt x="18848" y="39"/>
                    <a:pt x="18513" y="1"/>
                    <a:pt x="18198" y="1"/>
                  </a:cubicBezTo>
                  <a:close/>
                </a:path>
              </a:pathLst>
            </a:custGeom>
            <a:solidFill>
              <a:srgbClr val="0058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1" name="Google Shape;751;p28"/>
            <p:cNvSpPr/>
            <p:nvPr/>
          </p:nvSpPr>
          <p:spPr>
            <a:xfrm>
              <a:off x="2468025" y="1149000"/>
              <a:ext cx="463475" cy="104925"/>
            </a:xfrm>
            <a:custGeom>
              <a:avLst/>
              <a:gdLst/>
              <a:ahLst/>
              <a:cxnLst/>
              <a:rect l="l" t="t" r="r" b="b"/>
              <a:pathLst>
                <a:path w="18539" h="4197" extrusionOk="0">
                  <a:moveTo>
                    <a:pt x="13655" y="0"/>
                  </a:moveTo>
                  <a:cubicBezTo>
                    <a:pt x="11792" y="0"/>
                    <a:pt x="10877" y="1811"/>
                    <a:pt x="9039" y="1811"/>
                  </a:cubicBezTo>
                  <a:cubicBezTo>
                    <a:pt x="7276" y="1811"/>
                    <a:pt x="5771" y="489"/>
                    <a:pt x="3746" y="489"/>
                  </a:cubicBezTo>
                  <a:cubicBezTo>
                    <a:pt x="3535" y="489"/>
                    <a:pt x="3319" y="504"/>
                    <a:pt x="3097" y="535"/>
                  </a:cubicBezTo>
                  <a:cubicBezTo>
                    <a:pt x="1151" y="828"/>
                    <a:pt x="0" y="3967"/>
                    <a:pt x="0" y="3967"/>
                  </a:cubicBezTo>
                  <a:cubicBezTo>
                    <a:pt x="0" y="3967"/>
                    <a:pt x="2304" y="1683"/>
                    <a:pt x="4109" y="1683"/>
                  </a:cubicBezTo>
                  <a:cubicBezTo>
                    <a:pt x="4148" y="1683"/>
                    <a:pt x="4188" y="1684"/>
                    <a:pt x="4227" y="1686"/>
                  </a:cubicBezTo>
                  <a:cubicBezTo>
                    <a:pt x="6068" y="1811"/>
                    <a:pt x="7449" y="4197"/>
                    <a:pt x="9165" y="4197"/>
                  </a:cubicBezTo>
                  <a:cubicBezTo>
                    <a:pt x="10817" y="4197"/>
                    <a:pt x="12139" y="1443"/>
                    <a:pt x="14177" y="1443"/>
                  </a:cubicBezTo>
                  <a:cubicBezTo>
                    <a:pt x="14255" y="1443"/>
                    <a:pt x="14335" y="1447"/>
                    <a:pt x="14417" y="1456"/>
                  </a:cubicBezTo>
                  <a:cubicBezTo>
                    <a:pt x="16593" y="1686"/>
                    <a:pt x="18539" y="3297"/>
                    <a:pt x="18539" y="3297"/>
                  </a:cubicBezTo>
                  <a:cubicBezTo>
                    <a:pt x="18539" y="3297"/>
                    <a:pt x="16823" y="661"/>
                    <a:pt x="14417" y="96"/>
                  </a:cubicBezTo>
                  <a:cubicBezTo>
                    <a:pt x="14145" y="30"/>
                    <a:pt x="13892" y="0"/>
                    <a:pt x="13655" y="0"/>
                  </a:cubicBezTo>
                  <a:close/>
                </a:path>
              </a:pathLst>
            </a:custGeom>
            <a:solidFill>
              <a:srgbClr val="0058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2" name="Google Shape;752;p28"/>
            <p:cNvSpPr/>
            <p:nvPr/>
          </p:nvSpPr>
          <p:spPr>
            <a:xfrm>
              <a:off x="2565325" y="734125"/>
              <a:ext cx="290850" cy="66275"/>
            </a:xfrm>
            <a:custGeom>
              <a:avLst/>
              <a:gdLst/>
              <a:ahLst/>
              <a:cxnLst/>
              <a:rect l="l" t="t" r="r" b="b"/>
              <a:pathLst>
                <a:path w="11634" h="2651" extrusionOk="0">
                  <a:moveTo>
                    <a:pt x="8575" y="0"/>
                  </a:moveTo>
                  <a:cubicBezTo>
                    <a:pt x="7400" y="0"/>
                    <a:pt x="6825" y="1144"/>
                    <a:pt x="5670" y="1144"/>
                  </a:cubicBezTo>
                  <a:cubicBezTo>
                    <a:pt x="4579" y="1144"/>
                    <a:pt x="3640" y="316"/>
                    <a:pt x="2367" y="316"/>
                  </a:cubicBezTo>
                  <a:cubicBezTo>
                    <a:pt x="2224" y="316"/>
                    <a:pt x="2077" y="326"/>
                    <a:pt x="1925" y="349"/>
                  </a:cubicBezTo>
                  <a:cubicBezTo>
                    <a:pt x="711" y="538"/>
                    <a:pt x="0" y="2505"/>
                    <a:pt x="0" y="2505"/>
                  </a:cubicBezTo>
                  <a:cubicBezTo>
                    <a:pt x="0" y="2505"/>
                    <a:pt x="1445" y="1080"/>
                    <a:pt x="2585" y="1080"/>
                  </a:cubicBezTo>
                  <a:cubicBezTo>
                    <a:pt x="2610" y="1080"/>
                    <a:pt x="2634" y="1080"/>
                    <a:pt x="2657" y="1082"/>
                  </a:cubicBezTo>
                  <a:cubicBezTo>
                    <a:pt x="3808" y="1124"/>
                    <a:pt x="4666" y="2651"/>
                    <a:pt x="5733" y="2651"/>
                  </a:cubicBezTo>
                  <a:cubicBezTo>
                    <a:pt x="6780" y="2651"/>
                    <a:pt x="7614" y="906"/>
                    <a:pt x="8888" y="906"/>
                  </a:cubicBezTo>
                  <a:cubicBezTo>
                    <a:pt x="8938" y="906"/>
                    <a:pt x="8988" y="909"/>
                    <a:pt x="9039" y="914"/>
                  </a:cubicBezTo>
                  <a:cubicBezTo>
                    <a:pt x="10399" y="1061"/>
                    <a:pt x="11634" y="2065"/>
                    <a:pt x="11634" y="2065"/>
                  </a:cubicBezTo>
                  <a:cubicBezTo>
                    <a:pt x="11634" y="2065"/>
                    <a:pt x="10546" y="412"/>
                    <a:pt x="9039" y="56"/>
                  </a:cubicBezTo>
                  <a:cubicBezTo>
                    <a:pt x="8874" y="17"/>
                    <a:pt x="8720" y="0"/>
                    <a:pt x="8575" y="0"/>
                  </a:cubicBezTo>
                  <a:close/>
                </a:path>
              </a:pathLst>
            </a:custGeom>
            <a:solidFill>
              <a:srgbClr val="0058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53" name="Google Shape;753;p28"/>
          <p:cNvSpPr/>
          <p:nvPr/>
        </p:nvSpPr>
        <p:spPr>
          <a:xfrm>
            <a:off x="-1206490" y="2776587"/>
            <a:ext cx="2298399" cy="587392"/>
          </a:xfrm>
          <a:custGeom>
            <a:avLst/>
            <a:gdLst/>
            <a:ahLst/>
            <a:cxnLst/>
            <a:rect l="l" t="t" r="r" b="b"/>
            <a:pathLst>
              <a:path w="34946" h="8931" extrusionOk="0">
                <a:moveTo>
                  <a:pt x="12941" y="0"/>
                </a:moveTo>
                <a:cubicBezTo>
                  <a:pt x="10778" y="0"/>
                  <a:pt x="8956" y="1621"/>
                  <a:pt x="8631" y="3751"/>
                </a:cubicBezTo>
                <a:cubicBezTo>
                  <a:pt x="8376" y="3699"/>
                  <a:pt x="8114" y="3666"/>
                  <a:pt x="7851" y="3666"/>
                </a:cubicBezTo>
                <a:cubicBezTo>
                  <a:pt x="7822" y="3666"/>
                  <a:pt x="7792" y="3667"/>
                  <a:pt x="7762" y="3668"/>
                </a:cubicBezTo>
                <a:cubicBezTo>
                  <a:pt x="5623" y="3668"/>
                  <a:pt x="3852" y="5230"/>
                  <a:pt x="3468" y="7310"/>
                </a:cubicBezTo>
                <a:cubicBezTo>
                  <a:pt x="2181" y="7502"/>
                  <a:pt x="978" y="8070"/>
                  <a:pt x="1" y="8931"/>
                </a:cubicBezTo>
                <a:lnTo>
                  <a:pt x="12064" y="8931"/>
                </a:lnTo>
                <a:cubicBezTo>
                  <a:pt x="12064" y="8905"/>
                  <a:pt x="12073" y="8872"/>
                  <a:pt x="12073" y="8839"/>
                </a:cubicBezTo>
                <a:lnTo>
                  <a:pt x="12190" y="8864"/>
                </a:lnTo>
                <a:cubicBezTo>
                  <a:pt x="12190" y="8889"/>
                  <a:pt x="12198" y="8905"/>
                  <a:pt x="12206" y="8931"/>
                </a:cubicBezTo>
                <a:lnTo>
                  <a:pt x="34946" y="8931"/>
                </a:lnTo>
                <a:cubicBezTo>
                  <a:pt x="33151" y="8049"/>
                  <a:pt x="31891" y="7761"/>
                  <a:pt x="31007" y="7761"/>
                </a:cubicBezTo>
                <a:cubicBezTo>
                  <a:pt x="30995" y="7761"/>
                  <a:pt x="30982" y="7761"/>
                  <a:pt x="30969" y="7761"/>
                </a:cubicBezTo>
                <a:cubicBezTo>
                  <a:pt x="30786" y="4520"/>
                  <a:pt x="28154" y="1947"/>
                  <a:pt x="24938" y="1947"/>
                </a:cubicBezTo>
                <a:cubicBezTo>
                  <a:pt x="22899" y="1955"/>
                  <a:pt x="21003" y="2982"/>
                  <a:pt x="19900" y="4695"/>
                </a:cubicBezTo>
                <a:cubicBezTo>
                  <a:pt x="19758" y="3952"/>
                  <a:pt x="19107" y="3409"/>
                  <a:pt x="18346" y="3409"/>
                </a:cubicBezTo>
                <a:cubicBezTo>
                  <a:pt x="17987" y="3409"/>
                  <a:pt x="17636" y="3525"/>
                  <a:pt x="17361" y="3751"/>
                </a:cubicBezTo>
                <a:lnTo>
                  <a:pt x="17252" y="3734"/>
                </a:lnTo>
                <a:cubicBezTo>
                  <a:pt x="16910" y="1612"/>
                  <a:pt x="15113" y="0"/>
                  <a:pt x="12941" y="0"/>
                </a:cubicBezTo>
                <a:close/>
              </a:path>
            </a:pathLst>
          </a:custGeom>
          <a:solidFill>
            <a:srgbClr val="D6F4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54" name="Google Shape;754;p28"/>
          <p:cNvSpPr/>
          <p:nvPr/>
        </p:nvSpPr>
        <p:spPr>
          <a:xfrm>
            <a:off x="-1517307" y="5521300"/>
            <a:ext cx="13599387" cy="1675133"/>
          </a:xfrm>
          <a:custGeom>
            <a:avLst/>
            <a:gdLst/>
            <a:ahLst/>
            <a:cxnLst/>
            <a:rect l="l" t="t" r="r" b="b"/>
            <a:pathLst>
              <a:path w="279019" h="50254" extrusionOk="0">
                <a:moveTo>
                  <a:pt x="18613" y="24122"/>
                </a:moveTo>
                <a:cubicBezTo>
                  <a:pt x="23058" y="18217"/>
                  <a:pt x="37346" y="15613"/>
                  <a:pt x="45283" y="12311"/>
                </a:cubicBezTo>
                <a:cubicBezTo>
                  <a:pt x="53221" y="9009"/>
                  <a:pt x="60269" y="6279"/>
                  <a:pt x="66238" y="4310"/>
                </a:cubicBezTo>
                <a:cubicBezTo>
                  <a:pt x="72207" y="2342"/>
                  <a:pt x="75700" y="1072"/>
                  <a:pt x="81097" y="500"/>
                </a:cubicBezTo>
                <a:cubicBezTo>
                  <a:pt x="86495" y="-71"/>
                  <a:pt x="93162" y="-389"/>
                  <a:pt x="98623" y="881"/>
                </a:cubicBezTo>
                <a:cubicBezTo>
                  <a:pt x="104084" y="2151"/>
                  <a:pt x="108021" y="4437"/>
                  <a:pt x="113863" y="8120"/>
                </a:cubicBezTo>
                <a:cubicBezTo>
                  <a:pt x="119705" y="11803"/>
                  <a:pt x="129230" y="19614"/>
                  <a:pt x="133675" y="22979"/>
                </a:cubicBezTo>
                <a:cubicBezTo>
                  <a:pt x="138120" y="26345"/>
                  <a:pt x="137422" y="27170"/>
                  <a:pt x="140533" y="28313"/>
                </a:cubicBezTo>
                <a:cubicBezTo>
                  <a:pt x="143645" y="29456"/>
                  <a:pt x="147201" y="30536"/>
                  <a:pt x="152344" y="29837"/>
                </a:cubicBezTo>
                <a:cubicBezTo>
                  <a:pt x="157488" y="29139"/>
                  <a:pt x="165489" y="25710"/>
                  <a:pt x="171394" y="24122"/>
                </a:cubicBezTo>
                <a:cubicBezTo>
                  <a:pt x="177300" y="22535"/>
                  <a:pt x="181491" y="20566"/>
                  <a:pt x="187777" y="20312"/>
                </a:cubicBezTo>
                <a:cubicBezTo>
                  <a:pt x="194064" y="20058"/>
                  <a:pt x="202382" y="20947"/>
                  <a:pt x="209113" y="22598"/>
                </a:cubicBezTo>
                <a:cubicBezTo>
                  <a:pt x="215844" y="24249"/>
                  <a:pt x="222448" y="27869"/>
                  <a:pt x="228163" y="30218"/>
                </a:cubicBezTo>
                <a:cubicBezTo>
                  <a:pt x="233878" y="32568"/>
                  <a:pt x="238450" y="34854"/>
                  <a:pt x="243403" y="36695"/>
                </a:cubicBezTo>
                <a:cubicBezTo>
                  <a:pt x="248356" y="38537"/>
                  <a:pt x="253436" y="39870"/>
                  <a:pt x="257881" y="41267"/>
                </a:cubicBezTo>
                <a:cubicBezTo>
                  <a:pt x="262326" y="42664"/>
                  <a:pt x="270391" y="43744"/>
                  <a:pt x="270073" y="45077"/>
                </a:cubicBezTo>
                <a:cubicBezTo>
                  <a:pt x="269756" y="46411"/>
                  <a:pt x="297886" y="48824"/>
                  <a:pt x="255976" y="49268"/>
                </a:cubicBezTo>
                <a:cubicBezTo>
                  <a:pt x="214066" y="49713"/>
                  <a:pt x="58174" y="51935"/>
                  <a:pt x="18613" y="47744"/>
                </a:cubicBezTo>
                <a:cubicBezTo>
                  <a:pt x="-20947" y="43553"/>
                  <a:pt x="14168" y="30028"/>
                  <a:pt x="18613" y="24122"/>
                </a:cubicBezTo>
                <a:close/>
              </a:path>
            </a:pathLst>
          </a:custGeom>
          <a:solidFill>
            <a:srgbClr val="FBE5BB"/>
          </a:solidFill>
          <a:ln>
            <a:noFill/>
          </a:ln>
        </p:spPr>
      </p:sp>
      <p:sp>
        <p:nvSpPr>
          <p:cNvPr id="755" name="Google Shape;755;p28"/>
          <p:cNvSpPr/>
          <p:nvPr/>
        </p:nvSpPr>
        <p:spPr>
          <a:xfrm>
            <a:off x="9563110" y="452487"/>
            <a:ext cx="2298399" cy="587392"/>
          </a:xfrm>
          <a:custGeom>
            <a:avLst/>
            <a:gdLst/>
            <a:ahLst/>
            <a:cxnLst/>
            <a:rect l="l" t="t" r="r" b="b"/>
            <a:pathLst>
              <a:path w="34946" h="8931" extrusionOk="0">
                <a:moveTo>
                  <a:pt x="12941" y="0"/>
                </a:moveTo>
                <a:cubicBezTo>
                  <a:pt x="10778" y="0"/>
                  <a:pt x="8956" y="1621"/>
                  <a:pt x="8631" y="3751"/>
                </a:cubicBezTo>
                <a:cubicBezTo>
                  <a:pt x="8376" y="3699"/>
                  <a:pt x="8114" y="3666"/>
                  <a:pt x="7851" y="3666"/>
                </a:cubicBezTo>
                <a:cubicBezTo>
                  <a:pt x="7822" y="3666"/>
                  <a:pt x="7792" y="3667"/>
                  <a:pt x="7762" y="3668"/>
                </a:cubicBezTo>
                <a:cubicBezTo>
                  <a:pt x="5623" y="3668"/>
                  <a:pt x="3852" y="5230"/>
                  <a:pt x="3468" y="7310"/>
                </a:cubicBezTo>
                <a:cubicBezTo>
                  <a:pt x="2181" y="7502"/>
                  <a:pt x="978" y="8070"/>
                  <a:pt x="1" y="8931"/>
                </a:cubicBezTo>
                <a:lnTo>
                  <a:pt x="12064" y="8931"/>
                </a:lnTo>
                <a:cubicBezTo>
                  <a:pt x="12064" y="8905"/>
                  <a:pt x="12073" y="8872"/>
                  <a:pt x="12073" y="8839"/>
                </a:cubicBezTo>
                <a:lnTo>
                  <a:pt x="12190" y="8864"/>
                </a:lnTo>
                <a:cubicBezTo>
                  <a:pt x="12190" y="8889"/>
                  <a:pt x="12198" y="8905"/>
                  <a:pt x="12206" y="8931"/>
                </a:cubicBezTo>
                <a:lnTo>
                  <a:pt x="34946" y="8931"/>
                </a:lnTo>
                <a:cubicBezTo>
                  <a:pt x="33151" y="8049"/>
                  <a:pt x="31891" y="7761"/>
                  <a:pt x="31007" y="7761"/>
                </a:cubicBezTo>
                <a:cubicBezTo>
                  <a:pt x="30995" y="7761"/>
                  <a:pt x="30982" y="7761"/>
                  <a:pt x="30969" y="7761"/>
                </a:cubicBezTo>
                <a:cubicBezTo>
                  <a:pt x="30786" y="4520"/>
                  <a:pt x="28154" y="1947"/>
                  <a:pt x="24938" y="1947"/>
                </a:cubicBezTo>
                <a:cubicBezTo>
                  <a:pt x="22899" y="1955"/>
                  <a:pt x="21003" y="2982"/>
                  <a:pt x="19900" y="4695"/>
                </a:cubicBezTo>
                <a:cubicBezTo>
                  <a:pt x="19758" y="3952"/>
                  <a:pt x="19107" y="3409"/>
                  <a:pt x="18346" y="3409"/>
                </a:cubicBezTo>
                <a:cubicBezTo>
                  <a:pt x="17987" y="3409"/>
                  <a:pt x="17636" y="3525"/>
                  <a:pt x="17361" y="3751"/>
                </a:cubicBezTo>
                <a:lnTo>
                  <a:pt x="17252" y="3734"/>
                </a:lnTo>
                <a:cubicBezTo>
                  <a:pt x="16910" y="1612"/>
                  <a:pt x="15113" y="0"/>
                  <a:pt x="12941" y="0"/>
                </a:cubicBezTo>
                <a:close/>
              </a:path>
            </a:pathLst>
          </a:custGeom>
          <a:solidFill>
            <a:srgbClr val="D6F4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5837885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Background 1">
  <p:cSld name="Background 1">
    <p:spTree>
      <p:nvGrpSpPr>
        <p:cNvPr id="1" name="Shape 756"/>
        <p:cNvGrpSpPr/>
        <p:nvPr/>
      </p:nvGrpSpPr>
      <p:grpSpPr>
        <a:xfrm>
          <a:off x="0" y="0"/>
          <a:ext cx="0" cy="0"/>
          <a:chOff x="0" y="0"/>
          <a:chExt cx="0" cy="0"/>
        </a:xfrm>
      </p:grpSpPr>
      <p:sp>
        <p:nvSpPr>
          <p:cNvPr id="757" name="Google Shape;757;p29"/>
          <p:cNvSpPr/>
          <p:nvPr/>
        </p:nvSpPr>
        <p:spPr>
          <a:xfrm rot="10800000">
            <a:off x="9531200" y="5132667"/>
            <a:ext cx="2203600" cy="1968400"/>
          </a:xfrm>
          <a:prstGeom prst="pie">
            <a:avLst>
              <a:gd name="adj1" fmla="val 0"/>
              <a:gd name="adj2" fmla="val 10721538"/>
            </a:avLst>
          </a:prstGeom>
          <a:solidFill>
            <a:srgbClr val="FBE5BB"/>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58" name="Google Shape;758;p29"/>
          <p:cNvSpPr/>
          <p:nvPr/>
        </p:nvSpPr>
        <p:spPr>
          <a:xfrm flipH="1">
            <a:off x="-152107" y="5600701"/>
            <a:ext cx="12420308" cy="3187753"/>
          </a:xfrm>
          <a:custGeom>
            <a:avLst/>
            <a:gdLst/>
            <a:ahLst/>
            <a:cxnLst/>
            <a:rect l="l" t="t" r="r" b="b"/>
            <a:pathLst>
              <a:path w="209237" h="68003" extrusionOk="0">
                <a:moveTo>
                  <a:pt x="1737" y="0"/>
                </a:moveTo>
                <a:cubicBezTo>
                  <a:pt x="1569" y="544"/>
                  <a:pt x="1109" y="984"/>
                  <a:pt x="565" y="1151"/>
                </a:cubicBezTo>
                <a:lnTo>
                  <a:pt x="0" y="1151"/>
                </a:lnTo>
                <a:lnTo>
                  <a:pt x="0" y="68002"/>
                </a:lnTo>
                <a:lnTo>
                  <a:pt x="209236" y="68002"/>
                </a:lnTo>
                <a:lnTo>
                  <a:pt x="209236" y="1214"/>
                </a:lnTo>
                <a:lnTo>
                  <a:pt x="209236" y="1151"/>
                </a:lnTo>
                <a:lnTo>
                  <a:pt x="208776" y="1151"/>
                </a:lnTo>
                <a:cubicBezTo>
                  <a:pt x="208211" y="1026"/>
                  <a:pt x="207332" y="733"/>
                  <a:pt x="207060" y="0"/>
                </a:cubicBezTo>
                <a:cubicBezTo>
                  <a:pt x="206893" y="544"/>
                  <a:pt x="206432" y="984"/>
                  <a:pt x="205888" y="1151"/>
                </a:cubicBezTo>
                <a:lnTo>
                  <a:pt x="205847" y="1151"/>
                </a:lnTo>
                <a:cubicBezTo>
                  <a:pt x="205282" y="1026"/>
                  <a:pt x="204382" y="733"/>
                  <a:pt x="204131" y="0"/>
                </a:cubicBezTo>
                <a:cubicBezTo>
                  <a:pt x="203942" y="544"/>
                  <a:pt x="203503" y="984"/>
                  <a:pt x="202959" y="1151"/>
                </a:cubicBezTo>
                <a:lnTo>
                  <a:pt x="202896" y="1151"/>
                </a:lnTo>
                <a:cubicBezTo>
                  <a:pt x="202352" y="1026"/>
                  <a:pt x="201453" y="733"/>
                  <a:pt x="201201" y="0"/>
                </a:cubicBezTo>
                <a:cubicBezTo>
                  <a:pt x="201013" y="544"/>
                  <a:pt x="200574" y="984"/>
                  <a:pt x="200009" y="1151"/>
                </a:cubicBezTo>
                <a:lnTo>
                  <a:pt x="199967" y="1151"/>
                </a:lnTo>
                <a:cubicBezTo>
                  <a:pt x="199423" y="1026"/>
                  <a:pt x="198523" y="733"/>
                  <a:pt x="198272" y="0"/>
                </a:cubicBezTo>
                <a:cubicBezTo>
                  <a:pt x="198084" y="544"/>
                  <a:pt x="197644" y="984"/>
                  <a:pt x="197080" y="1151"/>
                </a:cubicBezTo>
                <a:lnTo>
                  <a:pt x="197038" y="1151"/>
                </a:lnTo>
                <a:cubicBezTo>
                  <a:pt x="196494" y="1026"/>
                  <a:pt x="195594" y="733"/>
                  <a:pt x="195343" y="0"/>
                </a:cubicBezTo>
                <a:cubicBezTo>
                  <a:pt x="195155" y="544"/>
                  <a:pt x="194715" y="984"/>
                  <a:pt x="194150" y="1151"/>
                </a:cubicBezTo>
                <a:lnTo>
                  <a:pt x="194108" y="1151"/>
                </a:lnTo>
                <a:cubicBezTo>
                  <a:pt x="193543" y="1026"/>
                  <a:pt x="192665" y="733"/>
                  <a:pt x="192414" y="0"/>
                </a:cubicBezTo>
                <a:cubicBezTo>
                  <a:pt x="192225" y="544"/>
                  <a:pt x="191786" y="984"/>
                  <a:pt x="191221" y="1151"/>
                </a:cubicBezTo>
                <a:lnTo>
                  <a:pt x="191179" y="1151"/>
                </a:lnTo>
                <a:cubicBezTo>
                  <a:pt x="190614" y="1026"/>
                  <a:pt x="189735" y="733"/>
                  <a:pt x="189484" y="0"/>
                </a:cubicBezTo>
                <a:cubicBezTo>
                  <a:pt x="189296" y="544"/>
                  <a:pt x="188857" y="984"/>
                  <a:pt x="188292" y="1151"/>
                </a:cubicBezTo>
                <a:lnTo>
                  <a:pt x="188250" y="1151"/>
                </a:lnTo>
                <a:cubicBezTo>
                  <a:pt x="187685" y="1026"/>
                  <a:pt x="186806" y="733"/>
                  <a:pt x="186534" y="0"/>
                </a:cubicBezTo>
                <a:cubicBezTo>
                  <a:pt x="186367" y="544"/>
                  <a:pt x="185906" y="984"/>
                  <a:pt x="185362" y="1151"/>
                </a:cubicBezTo>
                <a:lnTo>
                  <a:pt x="185320" y="1151"/>
                </a:lnTo>
                <a:cubicBezTo>
                  <a:pt x="184756" y="1026"/>
                  <a:pt x="183877" y="733"/>
                  <a:pt x="183605" y="0"/>
                </a:cubicBezTo>
                <a:cubicBezTo>
                  <a:pt x="183416" y="544"/>
                  <a:pt x="182977" y="984"/>
                  <a:pt x="182433" y="1151"/>
                </a:cubicBezTo>
                <a:lnTo>
                  <a:pt x="182391" y="1151"/>
                </a:lnTo>
                <a:cubicBezTo>
                  <a:pt x="181826" y="1026"/>
                  <a:pt x="180927" y="733"/>
                  <a:pt x="180675" y="0"/>
                </a:cubicBezTo>
                <a:cubicBezTo>
                  <a:pt x="180487" y="544"/>
                  <a:pt x="180048" y="984"/>
                  <a:pt x="179504" y="1151"/>
                </a:cubicBezTo>
                <a:lnTo>
                  <a:pt x="179441" y="1151"/>
                </a:lnTo>
                <a:cubicBezTo>
                  <a:pt x="178897" y="1026"/>
                  <a:pt x="177997" y="733"/>
                  <a:pt x="177746" y="0"/>
                </a:cubicBezTo>
                <a:cubicBezTo>
                  <a:pt x="177558" y="544"/>
                  <a:pt x="177118" y="984"/>
                  <a:pt x="176553" y="1151"/>
                </a:cubicBezTo>
                <a:lnTo>
                  <a:pt x="176512" y="1151"/>
                </a:lnTo>
                <a:cubicBezTo>
                  <a:pt x="175968" y="1026"/>
                  <a:pt x="175068" y="733"/>
                  <a:pt x="174817" y="0"/>
                </a:cubicBezTo>
                <a:cubicBezTo>
                  <a:pt x="174628" y="544"/>
                  <a:pt x="174189" y="984"/>
                  <a:pt x="173624" y="1151"/>
                </a:cubicBezTo>
                <a:lnTo>
                  <a:pt x="173582" y="1151"/>
                </a:lnTo>
                <a:cubicBezTo>
                  <a:pt x="173038" y="1026"/>
                  <a:pt x="172139" y="733"/>
                  <a:pt x="171888" y="0"/>
                </a:cubicBezTo>
                <a:cubicBezTo>
                  <a:pt x="171699" y="544"/>
                  <a:pt x="171260" y="984"/>
                  <a:pt x="170695" y="1151"/>
                </a:cubicBezTo>
                <a:lnTo>
                  <a:pt x="170653" y="1151"/>
                </a:lnTo>
                <a:cubicBezTo>
                  <a:pt x="170088" y="1026"/>
                  <a:pt x="169209" y="733"/>
                  <a:pt x="168958" y="0"/>
                </a:cubicBezTo>
                <a:cubicBezTo>
                  <a:pt x="168770" y="544"/>
                  <a:pt x="168330" y="984"/>
                  <a:pt x="167766" y="1151"/>
                </a:cubicBezTo>
                <a:lnTo>
                  <a:pt x="167724" y="1151"/>
                </a:lnTo>
                <a:cubicBezTo>
                  <a:pt x="167159" y="1026"/>
                  <a:pt x="166280" y="733"/>
                  <a:pt x="166029" y="0"/>
                </a:cubicBezTo>
                <a:cubicBezTo>
                  <a:pt x="165841" y="544"/>
                  <a:pt x="165401" y="984"/>
                  <a:pt x="164836" y="1151"/>
                </a:cubicBezTo>
                <a:lnTo>
                  <a:pt x="164773" y="1151"/>
                </a:lnTo>
                <a:cubicBezTo>
                  <a:pt x="164209" y="1026"/>
                  <a:pt x="163330" y="733"/>
                  <a:pt x="163079" y="0"/>
                </a:cubicBezTo>
                <a:cubicBezTo>
                  <a:pt x="162890" y="544"/>
                  <a:pt x="162451" y="984"/>
                  <a:pt x="161886" y="1151"/>
                </a:cubicBezTo>
                <a:lnTo>
                  <a:pt x="161844" y="1151"/>
                </a:lnTo>
                <a:cubicBezTo>
                  <a:pt x="161279" y="1026"/>
                  <a:pt x="160400" y="733"/>
                  <a:pt x="160149" y="0"/>
                </a:cubicBezTo>
                <a:cubicBezTo>
                  <a:pt x="159961" y="544"/>
                  <a:pt x="159522" y="984"/>
                  <a:pt x="158957" y="1151"/>
                </a:cubicBezTo>
                <a:lnTo>
                  <a:pt x="158915" y="1151"/>
                </a:lnTo>
                <a:cubicBezTo>
                  <a:pt x="158350" y="1026"/>
                  <a:pt x="157471" y="733"/>
                  <a:pt x="157199" y="0"/>
                </a:cubicBezTo>
                <a:cubicBezTo>
                  <a:pt x="157032" y="544"/>
                  <a:pt x="156571" y="984"/>
                  <a:pt x="156027" y="1151"/>
                </a:cubicBezTo>
                <a:lnTo>
                  <a:pt x="155986" y="1151"/>
                </a:lnTo>
                <a:cubicBezTo>
                  <a:pt x="155421" y="1026"/>
                  <a:pt x="154542" y="733"/>
                  <a:pt x="154270" y="0"/>
                </a:cubicBezTo>
                <a:cubicBezTo>
                  <a:pt x="154082" y="544"/>
                  <a:pt x="153642" y="984"/>
                  <a:pt x="153098" y="1151"/>
                </a:cubicBezTo>
                <a:lnTo>
                  <a:pt x="153056" y="1151"/>
                </a:lnTo>
                <a:cubicBezTo>
                  <a:pt x="152491" y="1026"/>
                  <a:pt x="151592" y="733"/>
                  <a:pt x="151341" y="0"/>
                </a:cubicBezTo>
                <a:cubicBezTo>
                  <a:pt x="151152" y="544"/>
                  <a:pt x="150713" y="984"/>
                  <a:pt x="150169" y="1151"/>
                </a:cubicBezTo>
                <a:lnTo>
                  <a:pt x="150106" y="1151"/>
                </a:lnTo>
                <a:cubicBezTo>
                  <a:pt x="149562" y="1026"/>
                  <a:pt x="148662" y="733"/>
                  <a:pt x="148411" y="0"/>
                </a:cubicBezTo>
                <a:cubicBezTo>
                  <a:pt x="148223" y="544"/>
                  <a:pt x="147783" y="984"/>
                  <a:pt x="147219" y="1151"/>
                </a:cubicBezTo>
                <a:lnTo>
                  <a:pt x="147177" y="1151"/>
                </a:lnTo>
                <a:cubicBezTo>
                  <a:pt x="146633" y="1026"/>
                  <a:pt x="145733" y="733"/>
                  <a:pt x="145482" y="0"/>
                </a:cubicBezTo>
                <a:cubicBezTo>
                  <a:pt x="145294" y="544"/>
                  <a:pt x="144854" y="984"/>
                  <a:pt x="144289" y="1151"/>
                </a:cubicBezTo>
                <a:lnTo>
                  <a:pt x="144247" y="1151"/>
                </a:lnTo>
                <a:cubicBezTo>
                  <a:pt x="143703" y="1026"/>
                  <a:pt x="142804" y="733"/>
                  <a:pt x="142553" y="0"/>
                </a:cubicBezTo>
                <a:cubicBezTo>
                  <a:pt x="142364" y="544"/>
                  <a:pt x="141925" y="984"/>
                  <a:pt x="141360" y="1151"/>
                </a:cubicBezTo>
                <a:lnTo>
                  <a:pt x="141318" y="1151"/>
                </a:lnTo>
                <a:cubicBezTo>
                  <a:pt x="140753" y="1026"/>
                  <a:pt x="139874" y="733"/>
                  <a:pt x="139623" y="0"/>
                </a:cubicBezTo>
                <a:cubicBezTo>
                  <a:pt x="139435" y="544"/>
                  <a:pt x="138996" y="984"/>
                  <a:pt x="138431" y="1151"/>
                </a:cubicBezTo>
                <a:lnTo>
                  <a:pt x="138389" y="1151"/>
                </a:lnTo>
                <a:cubicBezTo>
                  <a:pt x="137824" y="1026"/>
                  <a:pt x="136945" y="733"/>
                  <a:pt x="136694" y="0"/>
                </a:cubicBezTo>
                <a:cubicBezTo>
                  <a:pt x="136506" y="544"/>
                  <a:pt x="136066" y="984"/>
                  <a:pt x="135501" y="1151"/>
                </a:cubicBezTo>
                <a:lnTo>
                  <a:pt x="135459" y="1151"/>
                </a:lnTo>
                <a:cubicBezTo>
                  <a:pt x="134895" y="1026"/>
                  <a:pt x="134016" y="733"/>
                  <a:pt x="133744" y="0"/>
                </a:cubicBezTo>
                <a:cubicBezTo>
                  <a:pt x="133576" y="544"/>
                  <a:pt x="133116" y="984"/>
                  <a:pt x="132572" y="1151"/>
                </a:cubicBezTo>
                <a:lnTo>
                  <a:pt x="132530" y="1151"/>
                </a:lnTo>
                <a:cubicBezTo>
                  <a:pt x="131965" y="1026"/>
                  <a:pt x="131086" y="733"/>
                  <a:pt x="130814" y="0"/>
                </a:cubicBezTo>
                <a:cubicBezTo>
                  <a:pt x="130626" y="544"/>
                  <a:pt x="130187" y="984"/>
                  <a:pt x="129643" y="1151"/>
                </a:cubicBezTo>
                <a:lnTo>
                  <a:pt x="129601" y="1151"/>
                </a:lnTo>
                <a:cubicBezTo>
                  <a:pt x="129036" y="1026"/>
                  <a:pt x="128136" y="733"/>
                  <a:pt x="127885" y="0"/>
                </a:cubicBezTo>
                <a:cubicBezTo>
                  <a:pt x="127697" y="544"/>
                  <a:pt x="127257" y="984"/>
                  <a:pt x="126713" y="1151"/>
                </a:cubicBezTo>
                <a:lnTo>
                  <a:pt x="126651" y="1151"/>
                </a:lnTo>
                <a:cubicBezTo>
                  <a:pt x="126107" y="1026"/>
                  <a:pt x="125207" y="733"/>
                  <a:pt x="124956" y="0"/>
                </a:cubicBezTo>
                <a:cubicBezTo>
                  <a:pt x="124768" y="544"/>
                  <a:pt x="124328" y="984"/>
                  <a:pt x="123763" y="1151"/>
                </a:cubicBezTo>
                <a:lnTo>
                  <a:pt x="123721" y="1151"/>
                </a:lnTo>
                <a:cubicBezTo>
                  <a:pt x="123156" y="1026"/>
                  <a:pt x="122257" y="733"/>
                  <a:pt x="122006" y="0"/>
                </a:cubicBezTo>
                <a:cubicBezTo>
                  <a:pt x="121817" y="544"/>
                  <a:pt x="121378" y="984"/>
                  <a:pt x="120834" y="1151"/>
                </a:cubicBezTo>
                <a:lnTo>
                  <a:pt x="120771" y="1151"/>
                </a:lnTo>
                <a:cubicBezTo>
                  <a:pt x="120227" y="1026"/>
                  <a:pt x="119327" y="733"/>
                  <a:pt x="119076" y="0"/>
                </a:cubicBezTo>
                <a:cubicBezTo>
                  <a:pt x="118888" y="544"/>
                  <a:pt x="118449" y="984"/>
                  <a:pt x="117884" y="1151"/>
                </a:cubicBezTo>
                <a:lnTo>
                  <a:pt x="117842" y="1151"/>
                </a:lnTo>
                <a:cubicBezTo>
                  <a:pt x="117298" y="1026"/>
                  <a:pt x="116398" y="733"/>
                  <a:pt x="116147" y="0"/>
                </a:cubicBezTo>
                <a:cubicBezTo>
                  <a:pt x="115959" y="544"/>
                  <a:pt x="115519" y="984"/>
                  <a:pt x="114954" y="1151"/>
                </a:cubicBezTo>
                <a:lnTo>
                  <a:pt x="114912" y="1151"/>
                </a:lnTo>
                <a:cubicBezTo>
                  <a:pt x="114368" y="1026"/>
                  <a:pt x="113469" y="733"/>
                  <a:pt x="113218" y="0"/>
                </a:cubicBezTo>
                <a:cubicBezTo>
                  <a:pt x="113029" y="544"/>
                  <a:pt x="112590" y="984"/>
                  <a:pt x="112025" y="1151"/>
                </a:cubicBezTo>
                <a:lnTo>
                  <a:pt x="111983" y="1151"/>
                </a:lnTo>
                <a:cubicBezTo>
                  <a:pt x="111418" y="1026"/>
                  <a:pt x="110539" y="733"/>
                  <a:pt x="110288" y="0"/>
                </a:cubicBezTo>
                <a:cubicBezTo>
                  <a:pt x="110100" y="544"/>
                  <a:pt x="109661" y="984"/>
                  <a:pt x="109096" y="1151"/>
                </a:cubicBezTo>
                <a:lnTo>
                  <a:pt x="109054" y="1151"/>
                </a:lnTo>
                <a:cubicBezTo>
                  <a:pt x="108489" y="1026"/>
                  <a:pt x="107610" y="733"/>
                  <a:pt x="107359" y="0"/>
                </a:cubicBezTo>
                <a:cubicBezTo>
                  <a:pt x="107171" y="544"/>
                  <a:pt x="106731" y="984"/>
                  <a:pt x="106166" y="1151"/>
                </a:cubicBezTo>
                <a:lnTo>
                  <a:pt x="106125" y="1151"/>
                </a:lnTo>
                <a:cubicBezTo>
                  <a:pt x="105560" y="1026"/>
                  <a:pt x="104681" y="733"/>
                  <a:pt x="104409" y="0"/>
                </a:cubicBezTo>
                <a:cubicBezTo>
                  <a:pt x="104221" y="544"/>
                  <a:pt x="103781" y="984"/>
                  <a:pt x="103237" y="1151"/>
                </a:cubicBezTo>
                <a:lnTo>
                  <a:pt x="103195" y="1151"/>
                </a:lnTo>
                <a:cubicBezTo>
                  <a:pt x="102630" y="1026"/>
                  <a:pt x="101731" y="733"/>
                  <a:pt x="101480" y="0"/>
                </a:cubicBezTo>
                <a:cubicBezTo>
                  <a:pt x="101291" y="544"/>
                  <a:pt x="100852" y="984"/>
                  <a:pt x="100308" y="1151"/>
                </a:cubicBezTo>
                <a:lnTo>
                  <a:pt x="100245" y="1151"/>
                </a:lnTo>
                <a:cubicBezTo>
                  <a:pt x="99701" y="1026"/>
                  <a:pt x="98801" y="733"/>
                  <a:pt x="98550" y="0"/>
                </a:cubicBezTo>
                <a:cubicBezTo>
                  <a:pt x="98362" y="544"/>
                  <a:pt x="97923" y="984"/>
                  <a:pt x="97358" y="1151"/>
                </a:cubicBezTo>
                <a:lnTo>
                  <a:pt x="97316" y="1151"/>
                </a:lnTo>
                <a:cubicBezTo>
                  <a:pt x="96772" y="1026"/>
                  <a:pt x="95872" y="733"/>
                  <a:pt x="95621" y="0"/>
                </a:cubicBezTo>
                <a:cubicBezTo>
                  <a:pt x="95433" y="544"/>
                  <a:pt x="94993" y="984"/>
                  <a:pt x="94428" y="1151"/>
                </a:cubicBezTo>
                <a:lnTo>
                  <a:pt x="94386" y="1151"/>
                </a:lnTo>
                <a:cubicBezTo>
                  <a:pt x="93842" y="1026"/>
                  <a:pt x="92943" y="733"/>
                  <a:pt x="92692" y="0"/>
                </a:cubicBezTo>
                <a:cubicBezTo>
                  <a:pt x="92503" y="544"/>
                  <a:pt x="92064" y="984"/>
                  <a:pt x="91499" y="1151"/>
                </a:cubicBezTo>
                <a:lnTo>
                  <a:pt x="91457" y="1151"/>
                </a:lnTo>
                <a:cubicBezTo>
                  <a:pt x="90892" y="1026"/>
                  <a:pt x="90013" y="733"/>
                  <a:pt x="89762" y="0"/>
                </a:cubicBezTo>
                <a:cubicBezTo>
                  <a:pt x="89574" y="544"/>
                  <a:pt x="89135" y="984"/>
                  <a:pt x="88570" y="1151"/>
                </a:cubicBezTo>
                <a:lnTo>
                  <a:pt x="88528" y="1151"/>
                </a:lnTo>
                <a:cubicBezTo>
                  <a:pt x="87963" y="1026"/>
                  <a:pt x="87084" y="733"/>
                  <a:pt x="86833" y="0"/>
                </a:cubicBezTo>
                <a:cubicBezTo>
                  <a:pt x="86645" y="544"/>
                  <a:pt x="86205" y="984"/>
                  <a:pt x="85640" y="1151"/>
                </a:cubicBezTo>
                <a:lnTo>
                  <a:pt x="85599" y="1151"/>
                </a:lnTo>
                <a:cubicBezTo>
                  <a:pt x="85034" y="1026"/>
                  <a:pt x="84155" y="733"/>
                  <a:pt x="83883" y="0"/>
                </a:cubicBezTo>
                <a:cubicBezTo>
                  <a:pt x="83715" y="544"/>
                  <a:pt x="83255" y="984"/>
                  <a:pt x="82711" y="1151"/>
                </a:cubicBezTo>
                <a:lnTo>
                  <a:pt x="82648" y="1151"/>
                </a:lnTo>
                <a:cubicBezTo>
                  <a:pt x="82083" y="1026"/>
                  <a:pt x="81205" y="733"/>
                  <a:pt x="80953" y="0"/>
                </a:cubicBezTo>
                <a:cubicBezTo>
                  <a:pt x="80765" y="544"/>
                  <a:pt x="80326" y="984"/>
                  <a:pt x="79761" y="1151"/>
                </a:cubicBezTo>
                <a:lnTo>
                  <a:pt x="79719" y="1151"/>
                </a:lnTo>
                <a:cubicBezTo>
                  <a:pt x="79154" y="1026"/>
                  <a:pt x="78275" y="733"/>
                  <a:pt x="78024" y="0"/>
                </a:cubicBezTo>
                <a:cubicBezTo>
                  <a:pt x="77836" y="544"/>
                  <a:pt x="77396" y="984"/>
                  <a:pt x="76832" y="1151"/>
                </a:cubicBezTo>
                <a:lnTo>
                  <a:pt x="76790" y="1151"/>
                </a:lnTo>
                <a:cubicBezTo>
                  <a:pt x="76225" y="1026"/>
                  <a:pt x="75346" y="733"/>
                  <a:pt x="75074" y="0"/>
                </a:cubicBezTo>
                <a:cubicBezTo>
                  <a:pt x="74907" y="544"/>
                  <a:pt x="74446" y="984"/>
                  <a:pt x="73902" y="1151"/>
                </a:cubicBezTo>
                <a:lnTo>
                  <a:pt x="73860" y="1151"/>
                </a:lnTo>
                <a:cubicBezTo>
                  <a:pt x="73295" y="1026"/>
                  <a:pt x="72417" y="733"/>
                  <a:pt x="72145" y="0"/>
                </a:cubicBezTo>
                <a:cubicBezTo>
                  <a:pt x="71956" y="544"/>
                  <a:pt x="71517" y="984"/>
                  <a:pt x="70973" y="1151"/>
                </a:cubicBezTo>
                <a:lnTo>
                  <a:pt x="70931" y="1151"/>
                </a:lnTo>
                <a:cubicBezTo>
                  <a:pt x="70366" y="1026"/>
                  <a:pt x="69466" y="733"/>
                  <a:pt x="69215" y="0"/>
                </a:cubicBezTo>
                <a:cubicBezTo>
                  <a:pt x="69027" y="544"/>
                  <a:pt x="68588" y="984"/>
                  <a:pt x="68044" y="1151"/>
                </a:cubicBezTo>
                <a:lnTo>
                  <a:pt x="67981" y="1151"/>
                </a:lnTo>
                <a:cubicBezTo>
                  <a:pt x="67437" y="1026"/>
                  <a:pt x="66537" y="733"/>
                  <a:pt x="66286" y="0"/>
                </a:cubicBezTo>
                <a:cubicBezTo>
                  <a:pt x="66098" y="544"/>
                  <a:pt x="65658" y="984"/>
                  <a:pt x="65093" y="1151"/>
                </a:cubicBezTo>
                <a:lnTo>
                  <a:pt x="65052" y="1151"/>
                </a:lnTo>
                <a:cubicBezTo>
                  <a:pt x="64508" y="1026"/>
                  <a:pt x="63608" y="733"/>
                  <a:pt x="63357" y="0"/>
                </a:cubicBezTo>
                <a:cubicBezTo>
                  <a:pt x="63168" y="544"/>
                  <a:pt x="62729" y="984"/>
                  <a:pt x="62164" y="1151"/>
                </a:cubicBezTo>
                <a:lnTo>
                  <a:pt x="62122" y="1151"/>
                </a:lnTo>
                <a:cubicBezTo>
                  <a:pt x="61578" y="1026"/>
                  <a:pt x="60678" y="733"/>
                  <a:pt x="60427" y="0"/>
                </a:cubicBezTo>
                <a:cubicBezTo>
                  <a:pt x="60239" y="544"/>
                  <a:pt x="59800" y="984"/>
                  <a:pt x="59235" y="1151"/>
                </a:cubicBezTo>
                <a:lnTo>
                  <a:pt x="59193" y="1151"/>
                </a:lnTo>
                <a:cubicBezTo>
                  <a:pt x="58628" y="1026"/>
                  <a:pt x="57749" y="733"/>
                  <a:pt x="57498" y="0"/>
                </a:cubicBezTo>
                <a:cubicBezTo>
                  <a:pt x="57310" y="544"/>
                  <a:pt x="56870" y="984"/>
                  <a:pt x="56305" y="1151"/>
                </a:cubicBezTo>
                <a:lnTo>
                  <a:pt x="56243" y="1151"/>
                </a:lnTo>
                <a:cubicBezTo>
                  <a:pt x="55678" y="1026"/>
                  <a:pt x="54778" y="733"/>
                  <a:pt x="54527" y="0"/>
                </a:cubicBezTo>
                <a:cubicBezTo>
                  <a:pt x="54339" y="544"/>
                  <a:pt x="53899" y="984"/>
                  <a:pt x="53355" y="1151"/>
                </a:cubicBezTo>
                <a:lnTo>
                  <a:pt x="53292" y="1151"/>
                </a:lnTo>
                <a:cubicBezTo>
                  <a:pt x="52748" y="1026"/>
                  <a:pt x="51849" y="733"/>
                  <a:pt x="51598" y="0"/>
                </a:cubicBezTo>
                <a:cubicBezTo>
                  <a:pt x="51409" y="544"/>
                  <a:pt x="50970" y="984"/>
                  <a:pt x="50405" y="1151"/>
                </a:cubicBezTo>
                <a:lnTo>
                  <a:pt x="50363" y="1151"/>
                </a:lnTo>
                <a:cubicBezTo>
                  <a:pt x="49819" y="1026"/>
                  <a:pt x="48919" y="733"/>
                  <a:pt x="48668" y="0"/>
                </a:cubicBezTo>
                <a:cubicBezTo>
                  <a:pt x="48480" y="544"/>
                  <a:pt x="48041" y="984"/>
                  <a:pt x="47476" y="1151"/>
                </a:cubicBezTo>
                <a:lnTo>
                  <a:pt x="47434" y="1151"/>
                </a:lnTo>
                <a:cubicBezTo>
                  <a:pt x="46890" y="1026"/>
                  <a:pt x="45990" y="733"/>
                  <a:pt x="45739" y="0"/>
                </a:cubicBezTo>
                <a:cubicBezTo>
                  <a:pt x="45551" y="544"/>
                  <a:pt x="45111" y="984"/>
                  <a:pt x="44546" y="1151"/>
                </a:cubicBezTo>
                <a:lnTo>
                  <a:pt x="44505" y="1151"/>
                </a:lnTo>
                <a:cubicBezTo>
                  <a:pt x="43940" y="1026"/>
                  <a:pt x="43061" y="733"/>
                  <a:pt x="42810" y="0"/>
                </a:cubicBezTo>
                <a:cubicBezTo>
                  <a:pt x="42621" y="544"/>
                  <a:pt x="42182" y="984"/>
                  <a:pt x="41617" y="1151"/>
                </a:cubicBezTo>
                <a:lnTo>
                  <a:pt x="41596" y="1151"/>
                </a:lnTo>
                <a:cubicBezTo>
                  <a:pt x="41031" y="1026"/>
                  <a:pt x="40131" y="733"/>
                  <a:pt x="39880" y="0"/>
                </a:cubicBezTo>
                <a:cubicBezTo>
                  <a:pt x="39692" y="544"/>
                  <a:pt x="39253" y="984"/>
                  <a:pt x="38709" y="1151"/>
                </a:cubicBezTo>
                <a:lnTo>
                  <a:pt x="38646" y="1151"/>
                </a:lnTo>
                <a:cubicBezTo>
                  <a:pt x="38102" y="1026"/>
                  <a:pt x="37202" y="733"/>
                  <a:pt x="36951" y="0"/>
                </a:cubicBezTo>
                <a:cubicBezTo>
                  <a:pt x="36763" y="544"/>
                  <a:pt x="36323" y="984"/>
                  <a:pt x="35758" y="1151"/>
                </a:cubicBezTo>
                <a:lnTo>
                  <a:pt x="35717" y="1151"/>
                </a:lnTo>
                <a:cubicBezTo>
                  <a:pt x="35173" y="1026"/>
                  <a:pt x="34273" y="733"/>
                  <a:pt x="34022" y="0"/>
                </a:cubicBezTo>
                <a:cubicBezTo>
                  <a:pt x="33833" y="544"/>
                  <a:pt x="33394" y="984"/>
                  <a:pt x="32829" y="1151"/>
                </a:cubicBezTo>
                <a:lnTo>
                  <a:pt x="32787" y="1151"/>
                </a:lnTo>
                <a:cubicBezTo>
                  <a:pt x="32243" y="1026"/>
                  <a:pt x="31344" y="733"/>
                  <a:pt x="31092" y="0"/>
                </a:cubicBezTo>
                <a:cubicBezTo>
                  <a:pt x="30904" y="544"/>
                  <a:pt x="30465" y="984"/>
                  <a:pt x="29900" y="1151"/>
                </a:cubicBezTo>
                <a:lnTo>
                  <a:pt x="29858" y="1151"/>
                </a:lnTo>
                <a:cubicBezTo>
                  <a:pt x="29293" y="1026"/>
                  <a:pt x="28414" y="733"/>
                  <a:pt x="28163" y="0"/>
                </a:cubicBezTo>
                <a:cubicBezTo>
                  <a:pt x="27975" y="544"/>
                  <a:pt x="27535" y="984"/>
                  <a:pt x="26971" y="1151"/>
                </a:cubicBezTo>
                <a:lnTo>
                  <a:pt x="26929" y="1151"/>
                </a:lnTo>
                <a:cubicBezTo>
                  <a:pt x="26364" y="1026"/>
                  <a:pt x="25485" y="733"/>
                  <a:pt x="25234" y="0"/>
                </a:cubicBezTo>
                <a:cubicBezTo>
                  <a:pt x="25046" y="544"/>
                  <a:pt x="24606" y="984"/>
                  <a:pt x="24041" y="1151"/>
                </a:cubicBezTo>
                <a:lnTo>
                  <a:pt x="23999" y="1151"/>
                </a:lnTo>
                <a:cubicBezTo>
                  <a:pt x="23434" y="1026"/>
                  <a:pt x="22556" y="733"/>
                  <a:pt x="22284" y="0"/>
                </a:cubicBezTo>
                <a:cubicBezTo>
                  <a:pt x="22116" y="544"/>
                  <a:pt x="21656" y="984"/>
                  <a:pt x="21112" y="1151"/>
                </a:cubicBezTo>
                <a:lnTo>
                  <a:pt x="21070" y="1151"/>
                </a:lnTo>
                <a:cubicBezTo>
                  <a:pt x="20505" y="1026"/>
                  <a:pt x="19626" y="733"/>
                  <a:pt x="19354" y="0"/>
                </a:cubicBezTo>
                <a:cubicBezTo>
                  <a:pt x="19166" y="544"/>
                  <a:pt x="18727" y="984"/>
                  <a:pt x="18183" y="1151"/>
                </a:cubicBezTo>
                <a:lnTo>
                  <a:pt x="18141" y="1151"/>
                </a:lnTo>
                <a:cubicBezTo>
                  <a:pt x="17576" y="1026"/>
                  <a:pt x="16676" y="733"/>
                  <a:pt x="16425" y="0"/>
                </a:cubicBezTo>
                <a:cubicBezTo>
                  <a:pt x="16237" y="544"/>
                  <a:pt x="15797" y="984"/>
                  <a:pt x="15253" y="1151"/>
                </a:cubicBezTo>
                <a:lnTo>
                  <a:pt x="15170" y="1151"/>
                </a:lnTo>
                <a:cubicBezTo>
                  <a:pt x="14605" y="1026"/>
                  <a:pt x="13726" y="733"/>
                  <a:pt x="13475" y="0"/>
                </a:cubicBezTo>
                <a:cubicBezTo>
                  <a:pt x="13286" y="544"/>
                  <a:pt x="12847" y="984"/>
                  <a:pt x="12282" y="1151"/>
                </a:cubicBezTo>
                <a:lnTo>
                  <a:pt x="12240" y="1151"/>
                </a:lnTo>
                <a:cubicBezTo>
                  <a:pt x="11675" y="1026"/>
                  <a:pt x="10797" y="733"/>
                  <a:pt x="10546" y="0"/>
                </a:cubicBezTo>
                <a:cubicBezTo>
                  <a:pt x="10357" y="544"/>
                  <a:pt x="9918" y="984"/>
                  <a:pt x="9353" y="1151"/>
                </a:cubicBezTo>
                <a:lnTo>
                  <a:pt x="9311" y="1151"/>
                </a:lnTo>
                <a:cubicBezTo>
                  <a:pt x="8746" y="1026"/>
                  <a:pt x="7867" y="733"/>
                  <a:pt x="7616" y="0"/>
                </a:cubicBezTo>
                <a:cubicBezTo>
                  <a:pt x="7428" y="544"/>
                  <a:pt x="6988" y="984"/>
                  <a:pt x="6424" y="1151"/>
                </a:cubicBezTo>
                <a:lnTo>
                  <a:pt x="6382" y="1151"/>
                </a:lnTo>
                <a:cubicBezTo>
                  <a:pt x="5817" y="1026"/>
                  <a:pt x="4938" y="733"/>
                  <a:pt x="4687" y="0"/>
                </a:cubicBezTo>
                <a:cubicBezTo>
                  <a:pt x="4499" y="544"/>
                  <a:pt x="4059" y="984"/>
                  <a:pt x="3494" y="1151"/>
                </a:cubicBezTo>
                <a:lnTo>
                  <a:pt x="3452" y="1151"/>
                </a:lnTo>
                <a:cubicBezTo>
                  <a:pt x="2887" y="1026"/>
                  <a:pt x="2009" y="733"/>
                  <a:pt x="1737" y="0"/>
                </a:cubicBezTo>
                <a:close/>
              </a:path>
            </a:pathLst>
          </a:custGeom>
          <a:solidFill>
            <a:srgbClr val="00A5C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59" name="Google Shape;759;p29"/>
          <p:cNvSpPr/>
          <p:nvPr/>
        </p:nvSpPr>
        <p:spPr>
          <a:xfrm>
            <a:off x="-73996" y="2083821"/>
            <a:ext cx="1785159" cy="456225"/>
          </a:xfrm>
          <a:custGeom>
            <a:avLst/>
            <a:gdLst/>
            <a:ahLst/>
            <a:cxnLst/>
            <a:rect l="l" t="t" r="r" b="b"/>
            <a:pathLst>
              <a:path w="34946" h="8931" extrusionOk="0">
                <a:moveTo>
                  <a:pt x="12941" y="0"/>
                </a:moveTo>
                <a:cubicBezTo>
                  <a:pt x="10778" y="0"/>
                  <a:pt x="8956" y="1621"/>
                  <a:pt x="8631" y="3751"/>
                </a:cubicBezTo>
                <a:cubicBezTo>
                  <a:pt x="8376" y="3699"/>
                  <a:pt x="8114" y="3666"/>
                  <a:pt x="7851" y="3666"/>
                </a:cubicBezTo>
                <a:cubicBezTo>
                  <a:pt x="7822" y="3666"/>
                  <a:pt x="7792" y="3667"/>
                  <a:pt x="7762" y="3668"/>
                </a:cubicBezTo>
                <a:cubicBezTo>
                  <a:pt x="5623" y="3668"/>
                  <a:pt x="3852" y="5230"/>
                  <a:pt x="3468" y="7310"/>
                </a:cubicBezTo>
                <a:cubicBezTo>
                  <a:pt x="2181" y="7502"/>
                  <a:pt x="978" y="8070"/>
                  <a:pt x="1" y="8931"/>
                </a:cubicBezTo>
                <a:lnTo>
                  <a:pt x="12064" y="8931"/>
                </a:lnTo>
                <a:cubicBezTo>
                  <a:pt x="12064" y="8905"/>
                  <a:pt x="12073" y="8872"/>
                  <a:pt x="12073" y="8839"/>
                </a:cubicBezTo>
                <a:lnTo>
                  <a:pt x="12190" y="8864"/>
                </a:lnTo>
                <a:cubicBezTo>
                  <a:pt x="12190" y="8889"/>
                  <a:pt x="12198" y="8905"/>
                  <a:pt x="12206" y="8931"/>
                </a:cubicBezTo>
                <a:lnTo>
                  <a:pt x="34946" y="8931"/>
                </a:lnTo>
                <a:cubicBezTo>
                  <a:pt x="33151" y="8049"/>
                  <a:pt x="31891" y="7761"/>
                  <a:pt x="31007" y="7761"/>
                </a:cubicBezTo>
                <a:cubicBezTo>
                  <a:pt x="30995" y="7761"/>
                  <a:pt x="30982" y="7761"/>
                  <a:pt x="30969" y="7761"/>
                </a:cubicBezTo>
                <a:cubicBezTo>
                  <a:pt x="30786" y="4520"/>
                  <a:pt x="28154" y="1947"/>
                  <a:pt x="24938" y="1947"/>
                </a:cubicBezTo>
                <a:cubicBezTo>
                  <a:pt x="22899" y="1955"/>
                  <a:pt x="21003" y="2982"/>
                  <a:pt x="19900" y="4695"/>
                </a:cubicBezTo>
                <a:cubicBezTo>
                  <a:pt x="19758" y="3952"/>
                  <a:pt x="19107" y="3409"/>
                  <a:pt x="18346" y="3409"/>
                </a:cubicBezTo>
                <a:cubicBezTo>
                  <a:pt x="17987" y="3409"/>
                  <a:pt x="17636" y="3525"/>
                  <a:pt x="17361" y="3751"/>
                </a:cubicBezTo>
                <a:lnTo>
                  <a:pt x="17252" y="3734"/>
                </a:lnTo>
                <a:cubicBezTo>
                  <a:pt x="16910" y="1612"/>
                  <a:pt x="15113" y="0"/>
                  <a:pt x="12941" y="0"/>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60" name="Google Shape;760;p29"/>
          <p:cNvGrpSpPr/>
          <p:nvPr/>
        </p:nvGrpSpPr>
        <p:grpSpPr>
          <a:xfrm>
            <a:off x="10307799" y="4025907"/>
            <a:ext cx="907807" cy="1321423"/>
            <a:chOff x="7730849" y="1571630"/>
            <a:chExt cx="680855" cy="991067"/>
          </a:xfrm>
        </p:grpSpPr>
        <p:sp>
          <p:nvSpPr>
            <p:cNvPr id="761" name="Google Shape;761;p29"/>
            <p:cNvSpPr/>
            <p:nvPr/>
          </p:nvSpPr>
          <p:spPr>
            <a:xfrm flipH="1">
              <a:off x="7891829" y="1863713"/>
              <a:ext cx="195451" cy="698983"/>
            </a:xfrm>
            <a:custGeom>
              <a:avLst/>
              <a:gdLst/>
              <a:ahLst/>
              <a:cxnLst/>
              <a:rect l="l" t="t" r="r" b="b"/>
              <a:pathLst>
                <a:path w="9900" h="35405" extrusionOk="0">
                  <a:moveTo>
                    <a:pt x="0" y="0"/>
                  </a:moveTo>
                  <a:cubicBezTo>
                    <a:pt x="0" y="1"/>
                    <a:pt x="2164" y="9265"/>
                    <a:pt x="2481" y="13785"/>
                  </a:cubicBezTo>
                  <a:cubicBezTo>
                    <a:pt x="2799" y="18304"/>
                    <a:pt x="3484" y="35405"/>
                    <a:pt x="3484" y="35405"/>
                  </a:cubicBezTo>
                  <a:cubicBezTo>
                    <a:pt x="4688" y="34884"/>
                    <a:pt x="5560" y="34276"/>
                    <a:pt x="6802" y="34276"/>
                  </a:cubicBezTo>
                  <a:cubicBezTo>
                    <a:pt x="6834" y="34276"/>
                    <a:pt x="6867" y="34276"/>
                    <a:pt x="6901" y="34277"/>
                  </a:cubicBezTo>
                  <a:cubicBezTo>
                    <a:pt x="7469" y="34284"/>
                    <a:pt x="7935" y="35302"/>
                    <a:pt x="8361" y="35302"/>
                  </a:cubicBezTo>
                  <a:cubicBezTo>
                    <a:pt x="8424" y="35302"/>
                    <a:pt x="8485" y="35280"/>
                    <a:pt x="8546" y="35229"/>
                  </a:cubicBezTo>
                  <a:cubicBezTo>
                    <a:pt x="9014" y="34837"/>
                    <a:pt x="9900" y="34419"/>
                    <a:pt x="9900" y="34419"/>
                  </a:cubicBezTo>
                  <a:cubicBezTo>
                    <a:pt x="9064" y="17269"/>
                    <a:pt x="1" y="2"/>
                    <a:pt x="0" y="0"/>
                  </a:cubicBezTo>
                  <a:close/>
                </a:path>
              </a:pathLst>
            </a:custGeom>
            <a:solidFill>
              <a:srgbClr val="754C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2" name="Google Shape;762;p29"/>
            <p:cNvSpPr/>
            <p:nvPr/>
          </p:nvSpPr>
          <p:spPr>
            <a:xfrm flipH="1">
              <a:off x="8096002" y="1655455"/>
              <a:ext cx="252191" cy="214719"/>
            </a:xfrm>
            <a:custGeom>
              <a:avLst/>
              <a:gdLst/>
              <a:ahLst/>
              <a:cxnLst/>
              <a:rect l="l" t="t" r="r" b="b"/>
              <a:pathLst>
                <a:path w="12774" h="10876" extrusionOk="0">
                  <a:moveTo>
                    <a:pt x="271" y="1"/>
                  </a:moveTo>
                  <a:cubicBezTo>
                    <a:pt x="96" y="1"/>
                    <a:pt x="0" y="7"/>
                    <a:pt x="0" y="7"/>
                  </a:cubicBezTo>
                  <a:lnTo>
                    <a:pt x="3567" y="4576"/>
                  </a:lnTo>
                  <a:lnTo>
                    <a:pt x="7878" y="5361"/>
                  </a:lnTo>
                  <a:lnTo>
                    <a:pt x="5129" y="6673"/>
                  </a:lnTo>
                  <a:lnTo>
                    <a:pt x="5129" y="6673"/>
                  </a:lnTo>
                  <a:lnTo>
                    <a:pt x="9315" y="6331"/>
                  </a:lnTo>
                  <a:lnTo>
                    <a:pt x="7427" y="7935"/>
                  </a:lnTo>
                  <a:cubicBezTo>
                    <a:pt x="9532" y="8745"/>
                    <a:pt x="12773" y="10875"/>
                    <a:pt x="12773" y="10875"/>
                  </a:cubicBezTo>
                  <a:cubicBezTo>
                    <a:pt x="10614" y="499"/>
                    <a:pt x="1921" y="1"/>
                    <a:pt x="271" y="1"/>
                  </a:cubicBez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3" name="Google Shape;763;p29"/>
            <p:cNvSpPr/>
            <p:nvPr/>
          </p:nvSpPr>
          <p:spPr>
            <a:xfrm flipH="1">
              <a:off x="8096001" y="1845669"/>
              <a:ext cx="315702" cy="115533"/>
            </a:xfrm>
            <a:custGeom>
              <a:avLst/>
              <a:gdLst/>
              <a:ahLst/>
              <a:cxnLst/>
              <a:rect l="l" t="t" r="r" b="b"/>
              <a:pathLst>
                <a:path w="15991" h="5852" extrusionOk="0">
                  <a:moveTo>
                    <a:pt x="10295" y="0"/>
                  </a:moveTo>
                  <a:cubicBezTo>
                    <a:pt x="3432" y="0"/>
                    <a:pt x="1" y="5852"/>
                    <a:pt x="1" y="5852"/>
                  </a:cubicBezTo>
                  <a:lnTo>
                    <a:pt x="5715" y="5426"/>
                  </a:lnTo>
                  <a:lnTo>
                    <a:pt x="8773" y="2251"/>
                  </a:lnTo>
                  <a:lnTo>
                    <a:pt x="8296" y="5309"/>
                  </a:lnTo>
                  <a:lnTo>
                    <a:pt x="10351" y="1591"/>
                  </a:lnTo>
                  <a:lnTo>
                    <a:pt x="10610" y="4081"/>
                  </a:lnTo>
                  <a:cubicBezTo>
                    <a:pt x="12440" y="2769"/>
                    <a:pt x="15990" y="1240"/>
                    <a:pt x="15990" y="1240"/>
                  </a:cubicBezTo>
                  <a:cubicBezTo>
                    <a:pt x="13884" y="355"/>
                    <a:pt x="11985" y="0"/>
                    <a:pt x="10295" y="0"/>
                  </a:cubicBez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4" name="Google Shape;764;p29"/>
            <p:cNvSpPr/>
            <p:nvPr/>
          </p:nvSpPr>
          <p:spPr>
            <a:xfrm flipH="1">
              <a:off x="7730849" y="1824683"/>
              <a:ext cx="357260" cy="103530"/>
            </a:xfrm>
            <a:custGeom>
              <a:avLst/>
              <a:gdLst/>
              <a:ahLst/>
              <a:cxnLst/>
              <a:rect l="l" t="t" r="r" b="b"/>
              <a:pathLst>
                <a:path w="18096" h="5244" extrusionOk="0">
                  <a:moveTo>
                    <a:pt x="7764" y="0"/>
                  </a:moveTo>
                  <a:cubicBezTo>
                    <a:pt x="5399" y="0"/>
                    <a:pt x="2762" y="656"/>
                    <a:pt x="0" y="2479"/>
                  </a:cubicBezTo>
                  <a:cubicBezTo>
                    <a:pt x="0" y="2479"/>
                    <a:pt x="4169" y="3398"/>
                    <a:pt x="6475" y="4408"/>
                  </a:cubicBezTo>
                  <a:lnTo>
                    <a:pt x="5999" y="1819"/>
                  </a:lnTo>
                  <a:lnTo>
                    <a:pt x="9265" y="5244"/>
                  </a:lnTo>
                  <a:lnTo>
                    <a:pt x="7862" y="2211"/>
                  </a:lnTo>
                  <a:lnTo>
                    <a:pt x="11997" y="4901"/>
                  </a:lnTo>
                  <a:lnTo>
                    <a:pt x="18095" y="4300"/>
                  </a:lnTo>
                  <a:cubicBezTo>
                    <a:pt x="18095" y="4300"/>
                    <a:pt x="13822" y="0"/>
                    <a:pt x="7764" y="0"/>
                  </a:cubicBez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5" name="Google Shape;765;p29"/>
            <p:cNvSpPr/>
            <p:nvPr/>
          </p:nvSpPr>
          <p:spPr>
            <a:xfrm flipH="1">
              <a:off x="7886873" y="1571630"/>
              <a:ext cx="219221" cy="302001"/>
            </a:xfrm>
            <a:custGeom>
              <a:avLst/>
              <a:gdLst/>
              <a:ahLst/>
              <a:cxnLst/>
              <a:rect l="l" t="t" r="r" b="b"/>
              <a:pathLst>
                <a:path w="11104" h="15297" extrusionOk="0">
                  <a:moveTo>
                    <a:pt x="11103" y="0"/>
                  </a:moveTo>
                  <a:cubicBezTo>
                    <a:pt x="11103" y="1"/>
                    <a:pt x="1" y="3392"/>
                    <a:pt x="911" y="15297"/>
                  </a:cubicBezTo>
                  <a:cubicBezTo>
                    <a:pt x="911" y="15297"/>
                    <a:pt x="3685" y="12022"/>
                    <a:pt x="5657" y="10443"/>
                  </a:cubicBezTo>
                  <a:lnTo>
                    <a:pt x="3192" y="9616"/>
                  </a:lnTo>
                  <a:lnTo>
                    <a:pt x="7703" y="8354"/>
                  </a:lnTo>
                  <a:lnTo>
                    <a:pt x="4420" y="8146"/>
                  </a:lnTo>
                  <a:lnTo>
                    <a:pt x="8714" y="5748"/>
                  </a:lnTo>
                  <a:lnTo>
                    <a:pt x="11103" y="0"/>
                  </a:ln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6" name="Google Shape;766;p29"/>
            <p:cNvSpPr/>
            <p:nvPr/>
          </p:nvSpPr>
          <p:spPr>
            <a:xfrm flipH="1">
              <a:off x="8090732" y="1874098"/>
              <a:ext cx="194464" cy="312721"/>
            </a:xfrm>
            <a:custGeom>
              <a:avLst/>
              <a:gdLst/>
              <a:ahLst/>
              <a:cxnLst/>
              <a:rect l="l" t="t" r="r" b="b"/>
              <a:pathLst>
                <a:path w="9850" h="15840" extrusionOk="0">
                  <a:moveTo>
                    <a:pt x="9850" y="1"/>
                  </a:moveTo>
                  <a:lnTo>
                    <a:pt x="9850" y="1"/>
                  </a:lnTo>
                  <a:cubicBezTo>
                    <a:pt x="0" y="6074"/>
                    <a:pt x="4035" y="15840"/>
                    <a:pt x="4035" y="15840"/>
                  </a:cubicBezTo>
                  <a:lnTo>
                    <a:pt x="7085" y="10911"/>
                  </a:lnTo>
                  <a:lnTo>
                    <a:pt x="6374" y="6517"/>
                  </a:lnTo>
                  <a:lnTo>
                    <a:pt x="8505" y="8722"/>
                  </a:lnTo>
                  <a:lnTo>
                    <a:pt x="6784" y="4821"/>
                  </a:lnTo>
                  <a:lnTo>
                    <a:pt x="8906" y="6107"/>
                  </a:lnTo>
                  <a:cubicBezTo>
                    <a:pt x="8956" y="3819"/>
                    <a:pt x="9850" y="1"/>
                    <a:pt x="9850" y="1"/>
                  </a:cubicBez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7" name="Google Shape;767;p29"/>
            <p:cNvSpPr/>
            <p:nvPr/>
          </p:nvSpPr>
          <p:spPr>
            <a:xfrm flipH="1">
              <a:off x="8090730" y="1842688"/>
              <a:ext cx="320974" cy="118514"/>
            </a:xfrm>
            <a:custGeom>
              <a:avLst/>
              <a:gdLst/>
              <a:ahLst/>
              <a:cxnLst/>
              <a:rect l="l" t="t" r="r" b="b"/>
              <a:pathLst>
                <a:path w="16258" h="6003" extrusionOk="0">
                  <a:moveTo>
                    <a:pt x="10097" y="1"/>
                  </a:moveTo>
                  <a:cubicBezTo>
                    <a:pt x="3453" y="1"/>
                    <a:pt x="1" y="6003"/>
                    <a:pt x="1" y="6003"/>
                  </a:cubicBezTo>
                  <a:cubicBezTo>
                    <a:pt x="5302" y="1956"/>
                    <a:pt x="9815" y="1079"/>
                    <a:pt x="12731" y="1079"/>
                  </a:cubicBezTo>
                  <a:cubicBezTo>
                    <a:pt x="14962" y="1079"/>
                    <a:pt x="16258" y="1592"/>
                    <a:pt x="16258" y="1592"/>
                  </a:cubicBezTo>
                  <a:cubicBezTo>
                    <a:pt x="13969" y="449"/>
                    <a:pt x="11914" y="1"/>
                    <a:pt x="10097" y="1"/>
                  </a:cubicBezTo>
                  <a:close/>
                </a:path>
              </a:pathLst>
            </a:custGeom>
            <a:solidFill>
              <a:srgbClr val="78A3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8" name="Google Shape;768;p29"/>
            <p:cNvSpPr/>
            <p:nvPr/>
          </p:nvSpPr>
          <p:spPr>
            <a:xfrm flipH="1">
              <a:off x="8090731" y="1655573"/>
              <a:ext cx="257462" cy="218549"/>
            </a:xfrm>
            <a:custGeom>
              <a:avLst/>
              <a:gdLst/>
              <a:ahLst/>
              <a:cxnLst/>
              <a:rect l="l" t="t" r="r" b="b"/>
              <a:pathLst>
                <a:path w="13041" h="11070" extrusionOk="0">
                  <a:moveTo>
                    <a:pt x="91" y="0"/>
                  </a:moveTo>
                  <a:cubicBezTo>
                    <a:pt x="61" y="0"/>
                    <a:pt x="31" y="0"/>
                    <a:pt x="0" y="1"/>
                  </a:cubicBezTo>
                  <a:cubicBezTo>
                    <a:pt x="0" y="1"/>
                    <a:pt x="10050" y="3250"/>
                    <a:pt x="13041" y="11070"/>
                  </a:cubicBezTo>
                  <a:cubicBezTo>
                    <a:pt x="13041" y="11070"/>
                    <a:pt x="11636" y="0"/>
                    <a:pt x="91" y="0"/>
                  </a:cubicBezTo>
                  <a:close/>
                </a:path>
              </a:pathLst>
            </a:custGeom>
            <a:solidFill>
              <a:srgbClr val="78A3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9" name="Google Shape;769;p29"/>
            <p:cNvSpPr/>
            <p:nvPr/>
          </p:nvSpPr>
          <p:spPr>
            <a:xfrm flipH="1">
              <a:off x="7886873" y="1571788"/>
              <a:ext cx="248400" cy="291952"/>
            </a:xfrm>
            <a:custGeom>
              <a:avLst/>
              <a:gdLst/>
              <a:ahLst/>
              <a:cxnLst/>
              <a:rect l="l" t="t" r="r" b="b"/>
              <a:pathLst>
                <a:path w="12582" h="14788" extrusionOk="0">
                  <a:moveTo>
                    <a:pt x="12581" y="1"/>
                  </a:moveTo>
                  <a:cubicBezTo>
                    <a:pt x="0" y="4094"/>
                    <a:pt x="2431" y="14787"/>
                    <a:pt x="2431" y="14787"/>
                  </a:cubicBezTo>
                  <a:cubicBezTo>
                    <a:pt x="4645" y="5306"/>
                    <a:pt x="12581" y="1"/>
                    <a:pt x="12581" y="1"/>
                  </a:cubicBezTo>
                  <a:close/>
                </a:path>
              </a:pathLst>
            </a:custGeom>
            <a:solidFill>
              <a:srgbClr val="78A3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70" name="Google Shape;770;p29"/>
          <p:cNvSpPr/>
          <p:nvPr/>
        </p:nvSpPr>
        <p:spPr>
          <a:xfrm>
            <a:off x="10471644" y="5264893"/>
            <a:ext cx="268333" cy="132800"/>
          </a:xfrm>
          <a:custGeom>
            <a:avLst/>
            <a:gdLst/>
            <a:ahLst/>
            <a:cxnLst/>
            <a:rect l="l" t="t" r="r" b="b"/>
            <a:pathLst>
              <a:path w="8050" h="3984" extrusionOk="0">
                <a:moveTo>
                  <a:pt x="748" y="73"/>
                </a:moveTo>
                <a:cubicBezTo>
                  <a:pt x="1097" y="-229"/>
                  <a:pt x="1533" y="549"/>
                  <a:pt x="2176" y="692"/>
                </a:cubicBezTo>
                <a:cubicBezTo>
                  <a:pt x="2819" y="835"/>
                  <a:pt x="3907" y="946"/>
                  <a:pt x="4605" y="930"/>
                </a:cubicBezTo>
                <a:cubicBezTo>
                  <a:pt x="5304" y="914"/>
                  <a:pt x="5907" y="692"/>
                  <a:pt x="6367" y="597"/>
                </a:cubicBezTo>
                <a:cubicBezTo>
                  <a:pt x="6827" y="502"/>
                  <a:pt x="7089" y="192"/>
                  <a:pt x="7367" y="359"/>
                </a:cubicBezTo>
                <a:cubicBezTo>
                  <a:pt x="7645" y="526"/>
                  <a:pt x="8098" y="1081"/>
                  <a:pt x="8034" y="1597"/>
                </a:cubicBezTo>
                <a:cubicBezTo>
                  <a:pt x="7971" y="2113"/>
                  <a:pt x="7907" y="3065"/>
                  <a:pt x="6986" y="3454"/>
                </a:cubicBezTo>
                <a:cubicBezTo>
                  <a:pt x="6065" y="3843"/>
                  <a:pt x="3661" y="4089"/>
                  <a:pt x="2510" y="3930"/>
                </a:cubicBezTo>
                <a:cubicBezTo>
                  <a:pt x="1359" y="3771"/>
                  <a:pt x="375" y="3145"/>
                  <a:pt x="81" y="2502"/>
                </a:cubicBezTo>
                <a:cubicBezTo>
                  <a:pt x="-213" y="1859"/>
                  <a:pt x="399" y="375"/>
                  <a:pt x="748" y="73"/>
                </a:cubicBezTo>
                <a:close/>
              </a:path>
            </a:pathLst>
          </a:custGeom>
          <a:solidFill>
            <a:srgbClr val="FBE5BB"/>
          </a:solidFill>
          <a:ln>
            <a:noFill/>
          </a:ln>
        </p:spPr>
      </p:sp>
      <p:grpSp>
        <p:nvGrpSpPr>
          <p:cNvPr id="771" name="Google Shape;771;p29"/>
          <p:cNvGrpSpPr/>
          <p:nvPr/>
        </p:nvGrpSpPr>
        <p:grpSpPr>
          <a:xfrm>
            <a:off x="8934283" y="571524"/>
            <a:ext cx="4090357" cy="1645200"/>
            <a:chOff x="6691187" y="447693"/>
            <a:chExt cx="3067768" cy="1233900"/>
          </a:xfrm>
        </p:grpSpPr>
        <p:sp>
          <p:nvSpPr>
            <p:cNvPr id="772" name="Google Shape;772;p29"/>
            <p:cNvSpPr/>
            <p:nvPr/>
          </p:nvSpPr>
          <p:spPr>
            <a:xfrm>
              <a:off x="6950149" y="447693"/>
              <a:ext cx="2808807" cy="640814"/>
            </a:xfrm>
            <a:custGeom>
              <a:avLst/>
              <a:gdLst/>
              <a:ahLst/>
              <a:cxnLst/>
              <a:rect l="l" t="t" r="r" b="b"/>
              <a:pathLst>
                <a:path w="56942" h="12991" extrusionOk="0">
                  <a:moveTo>
                    <a:pt x="21078" y="0"/>
                  </a:moveTo>
                  <a:cubicBezTo>
                    <a:pt x="17553" y="0"/>
                    <a:pt x="14604" y="2373"/>
                    <a:pt x="14061" y="5464"/>
                  </a:cubicBezTo>
                  <a:cubicBezTo>
                    <a:pt x="13593" y="5380"/>
                    <a:pt x="13125" y="5330"/>
                    <a:pt x="12649" y="5330"/>
                  </a:cubicBezTo>
                  <a:cubicBezTo>
                    <a:pt x="9165" y="5330"/>
                    <a:pt x="6266" y="7619"/>
                    <a:pt x="5648" y="10627"/>
                  </a:cubicBezTo>
                  <a:cubicBezTo>
                    <a:pt x="2165" y="11095"/>
                    <a:pt x="1" y="12991"/>
                    <a:pt x="1" y="12991"/>
                  </a:cubicBezTo>
                  <a:lnTo>
                    <a:pt x="19650" y="12991"/>
                  </a:lnTo>
                  <a:lnTo>
                    <a:pt x="19675" y="12866"/>
                  </a:lnTo>
                  <a:cubicBezTo>
                    <a:pt x="19733" y="12874"/>
                    <a:pt x="19800" y="12882"/>
                    <a:pt x="19858" y="12891"/>
                  </a:cubicBezTo>
                  <a:cubicBezTo>
                    <a:pt x="19867" y="12924"/>
                    <a:pt x="19875" y="12958"/>
                    <a:pt x="19883" y="12991"/>
                  </a:cubicBezTo>
                  <a:lnTo>
                    <a:pt x="56942" y="12991"/>
                  </a:lnTo>
                  <a:cubicBezTo>
                    <a:pt x="54026" y="11713"/>
                    <a:pt x="51977" y="11295"/>
                    <a:pt x="50544" y="11295"/>
                  </a:cubicBezTo>
                  <a:cubicBezTo>
                    <a:pt x="50515" y="11295"/>
                    <a:pt x="50487" y="11295"/>
                    <a:pt x="50459" y="11295"/>
                  </a:cubicBezTo>
                  <a:cubicBezTo>
                    <a:pt x="50159" y="6575"/>
                    <a:pt x="45865" y="2832"/>
                    <a:pt x="40627" y="2832"/>
                  </a:cubicBezTo>
                  <a:cubicBezTo>
                    <a:pt x="37201" y="2832"/>
                    <a:pt x="34194" y="4420"/>
                    <a:pt x="32423" y="6834"/>
                  </a:cubicBezTo>
                  <a:cubicBezTo>
                    <a:pt x="32181" y="5756"/>
                    <a:pt x="31136" y="4954"/>
                    <a:pt x="29883" y="4954"/>
                  </a:cubicBezTo>
                  <a:cubicBezTo>
                    <a:pt x="29870" y="4954"/>
                    <a:pt x="29857" y="4954"/>
                    <a:pt x="29844" y="4954"/>
                  </a:cubicBezTo>
                  <a:cubicBezTo>
                    <a:pt x="29282" y="4954"/>
                    <a:pt x="28745" y="5129"/>
                    <a:pt x="28288" y="5456"/>
                  </a:cubicBezTo>
                  <a:cubicBezTo>
                    <a:pt x="28229" y="5447"/>
                    <a:pt x="28162" y="5431"/>
                    <a:pt x="28104" y="5422"/>
                  </a:cubicBezTo>
                  <a:cubicBezTo>
                    <a:pt x="27544" y="2348"/>
                    <a:pt x="24612" y="0"/>
                    <a:pt x="210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73" name="Google Shape;773;p29"/>
            <p:cNvGrpSpPr/>
            <p:nvPr/>
          </p:nvGrpSpPr>
          <p:grpSpPr>
            <a:xfrm flipH="1">
              <a:off x="6691187" y="1376106"/>
              <a:ext cx="576431" cy="305486"/>
              <a:chOff x="2468025" y="734125"/>
              <a:chExt cx="980825" cy="519800"/>
            </a:xfrm>
          </p:grpSpPr>
          <p:sp>
            <p:nvSpPr>
              <p:cNvPr id="774" name="Google Shape;774;p29"/>
              <p:cNvSpPr/>
              <p:nvPr/>
            </p:nvSpPr>
            <p:spPr>
              <a:xfrm>
                <a:off x="2831050" y="905000"/>
                <a:ext cx="617800" cy="140225"/>
              </a:xfrm>
              <a:custGeom>
                <a:avLst/>
                <a:gdLst/>
                <a:ahLst/>
                <a:cxnLst/>
                <a:rect l="l" t="t" r="r" b="b"/>
                <a:pathLst>
                  <a:path w="24712" h="5609" extrusionOk="0">
                    <a:moveTo>
                      <a:pt x="18198" y="1"/>
                    </a:moveTo>
                    <a:cubicBezTo>
                      <a:pt x="15715" y="1"/>
                      <a:pt x="14485" y="2407"/>
                      <a:pt x="12052" y="2407"/>
                    </a:cubicBezTo>
                    <a:cubicBezTo>
                      <a:pt x="9710" y="2407"/>
                      <a:pt x="7709" y="668"/>
                      <a:pt x="5003" y="668"/>
                    </a:cubicBezTo>
                    <a:cubicBezTo>
                      <a:pt x="4711" y="668"/>
                      <a:pt x="4411" y="688"/>
                      <a:pt x="4101" y="733"/>
                    </a:cubicBezTo>
                    <a:cubicBezTo>
                      <a:pt x="1507" y="1131"/>
                      <a:pt x="0" y="5315"/>
                      <a:pt x="0" y="5315"/>
                    </a:cubicBezTo>
                    <a:cubicBezTo>
                      <a:pt x="0" y="5315"/>
                      <a:pt x="3060" y="2256"/>
                      <a:pt x="5465" y="2256"/>
                    </a:cubicBezTo>
                    <a:cubicBezTo>
                      <a:pt x="5520" y="2256"/>
                      <a:pt x="5574" y="2257"/>
                      <a:pt x="5629" y="2260"/>
                    </a:cubicBezTo>
                    <a:cubicBezTo>
                      <a:pt x="8077" y="2407"/>
                      <a:pt x="9918" y="5608"/>
                      <a:pt x="12199" y="5608"/>
                    </a:cubicBezTo>
                    <a:cubicBezTo>
                      <a:pt x="14398" y="5608"/>
                      <a:pt x="16189" y="1931"/>
                      <a:pt x="18903" y="1931"/>
                    </a:cubicBezTo>
                    <a:cubicBezTo>
                      <a:pt x="19003" y="1931"/>
                      <a:pt x="19105" y="1936"/>
                      <a:pt x="19208" y="1947"/>
                    </a:cubicBezTo>
                    <a:cubicBezTo>
                      <a:pt x="22116" y="2260"/>
                      <a:pt x="24711" y="4395"/>
                      <a:pt x="24711" y="4395"/>
                    </a:cubicBezTo>
                    <a:cubicBezTo>
                      <a:pt x="24711" y="4395"/>
                      <a:pt x="22409" y="880"/>
                      <a:pt x="19208" y="126"/>
                    </a:cubicBezTo>
                    <a:cubicBezTo>
                      <a:pt x="18848" y="39"/>
                      <a:pt x="18513" y="1"/>
                      <a:pt x="18198" y="1"/>
                    </a:cubicBezTo>
                    <a:close/>
                  </a:path>
                </a:pathLst>
              </a:custGeom>
              <a:solidFill>
                <a:srgbClr val="0058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5" name="Google Shape;775;p29"/>
              <p:cNvSpPr/>
              <p:nvPr/>
            </p:nvSpPr>
            <p:spPr>
              <a:xfrm>
                <a:off x="2468025" y="1149000"/>
                <a:ext cx="463475" cy="104925"/>
              </a:xfrm>
              <a:custGeom>
                <a:avLst/>
                <a:gdLst/>
                <a:ahLst/>
                <a:cxnLst/>
                <a:rect l="l" t="t" r="r" b="b"/>
                <a:pathLst>
                  <a:path w="18539" h="4197" extrusionOk="0">
                    <a:moveTo>
                      <a:pt x="13655" y="0"/>
                    </a:moveTo>
                    <a:cubicBezTo>
                      <a:pt x="11792" y="0"/>
                      <a:pt x="10877" y="1811"/>
                      <a:pt x="9039" y="1811"/>
                    </a:cubicBezTo>
                    <a:cubicBezTo>
                      <a:pt x="7276" y="1811"/>
                      <a:pt x="5771" y="489"/>
                      <a:pt x="3746" y="489"/>
                    </a:cubicBezTo>
                    <a:cubicBezTo>
                      <a:pt x="3535" y="489"/>
                      <a:pt x="3319" y="504"/>
                      <a:pt x="3097" y="535"/>
                    </a:cubicBezTo>
                    <a:cubicBezTo>
                      <a:pt x="1151" y="828"/>
                      <a:pt x="0" y="3967"/>
                      <a:pt x="0" y="3967"/>
                    </a:cubicBezTo>
                    <a:cubicBezTo>
                      <a:pt x="0" y="3967"/>
                      <a:pt x="2304" y="1683"/>
                      <a:pt x="4109" y="1683"/>
                    </a:cubicBezTo>
                    <a:cubicBezTo>
                      <a:pt x="4148" y="1683"/>
                      <a:pt x="4188" y="1684"/>
                      <a:pt x="4227" y="1686"/>
                    </a:cubicBezTo>
                    <a:cubicBezTo>
                      <a:pt x="6068" y="1811"/>
                      <a:pt x="7449" y="4197"/>
                      <a:pt x="9165" y="4197"/>
                    </a:cubicBezTo>
                    <a:cubicBezTo>
                      <a:pt x="10817" y="4197"/>
                      <a:pt x="12139" y="1443"/>
                      <a:pt x="14177" y="1443"/>
                    </a:cubicBezTo>
                    <a:cubicBezTo>
                      <a:pt x="14255" y="1443"/>
                      <a:pt x="14335" y="1447"/>
                      <a:pt x="14417" y="1456"/>
                    </a:cubicBezTo>
                    <a:cubicBezTo>
                      <a:pt x="16593" y="1686"/>
                      <a:pt x="18539" y="3297"/>
                      <a:pt x="18539" y="3297"/>
                    </a:cubicBezTo>
                    <a:cubicBezTo>
                      <a:pt x="18539" y="3297"/>
                      <a:pt x="16823" y="661"/>
                      <a:pt x="14417" y="96"/>
                    </a:cubicBezTo>
                    <a:cubicBezTo>
                      <a:pt x="14145" y="30"/>
                      <a:pt x="13892" y="0"/>
                      <a:pt x="13655" y="0"/>
                    </a:cubicBezTo>
                    <a:close/>
                  </a:path>
                </a:pathLst>
              </a:custGeom>
              <a:solidFill>
                <a:srgbClr val="0058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6" name="Google Shape;776;p29"/>
              <p:cNvSpPr/>
              <p:nvPr/>
            </p:nvSpPr>
            <p:spPr>
              <a:xfrm>
                <a:off x="2565325" y="734125"/>
                <a:ext cx="290850" cy="66275"/>
              </a:xfrm>
              <a:custGeom>
                <a:avLst/>
                <a:gdLst/>
                <a:ahLst/>
                <a:cxnLst/>
                <a:rect l="l" t="t" r="r" b="b"/>
                <a:pathLst>
                  <a:path w="11634" h="2651" extrusionOk="0">
                    <a:moveTo>
                      <a:pt x="8575" y="0"/>
                    </a:moveTo>
                    <a:cubicBezTo>
                      <a:pt x="7400" y="0"/>
                      <a:pt x="6825" y="1144"/>
                      <a:pt x="5670" y="1144"/>
                    </a:cubicBezTo>
                    <a:cubicBezTo>
                      <a:pt x="4579" y="1144"/>
                      <a:pt x="3640" y="316"/>
                      <a:pt x="2367" y="316"/>
                    </a:cubicBezTo>
                    <a:cubicBezTo>
                      <a:pt x="2224" y="316"/>
                      <a:pt x="2077" y="326"/>
                      <a:pt x="1925" y="349"/>
                    </a:cubicBezTo>
                    <a:cubicBezTo>
                      <a:pt x="711" y="538"/>
                      <a:pt x="0" y="2505"/>
                      <a:pt x="0" y="2505"/>
                    </a:cubicBezTo>
                    <a:cubicBezTo>
                      <a:pt x="0" y="2505"/>
                      <a:pt x="1445" y="1080"/>
                      <a:pt x="2585" y="1080"/>
                    </a:cubicBezTo>
                    <a:cubicBezTo>
                      <a:pt x="2610" y="1080"/>
                      <a:pt x="2634" y="1080"/>
                      <a:pt x="2657" y="1082"/>
                    </a:cubicBezTo>
                    <a:cubicBezTo>
                      <a:pt x="3808" y="1124"/>
                      <a:pt x="4666" y="2651"/>
                      <a:pt x="5733" y="2651"/>
                    </a:cubicBezTo>
                    <a:cubicBezTo>
                      <a:pt x="6780" y="2651"/>
                      <a:pt x="7614" y="906"/>
                      <a:pt x="8888" y="906"/>
                    </a:cubicBezTo>
                    <a:cubicBezTo>
                      <a:pt x="8938" y="906"/>
                      <a:pt x="8988" y="909"/>
                      <a:pt x="9039" y="914"/>
                    </a:cubicBezTo>
                    <a:cubicBezTo>
                      <a:pt x="10399" y="1061"/>
                      <a:pt x="11634" y="2065"/>
                      <a:pt x="11634" y="2065"/>
                    </a:cubicBezTo>
                    <a:cubicBezTo>
                      <a:pt x="11634" y="2065"/>
                      <a:pt x="10546" y="412"/>
                      <a:pt x="9039" y="56"/>
                    </a:cubicBezTo>
                    <a:cubicBezTo>
                      <a:pt x="8874" y="17"/>
                      <a:pt x="8720" y="0"/>
                      <a:pt x="8575" y="0"/>
                    </a:cubicBezTo>
                    <a:close/>
                  </a:path>
                </a:pathLst>
              </a:custGeom>
              <a:solidFill>
                <a:srgbClr val="0058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4874117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Background 2">
  <p:cSld name="Background 2">
    <p:spTree>
      <p:nvGrpSpPr>
        <p:cNvPr id="1" name="Shape 777"/>
        <p:cNvGrpSpPr/>
        <p:nvPr/>
      </p:nvGrpSpPr>
      <p:grpSpPr>
        <a:xfrm>
          <a:off x="0" y="0"/>
          <a:ext cx="0" cy="0"/>
          <a:chOff x="0" y="0"/>
          <a:chExt cx="0" cy="0"/>
        </a:xfrm>
      </p:grpSpPr>
      <p:grpSp>
        <p:nvGrpSpPr>
          <p:cNvPr id="778" name="Google Shape;778;p30"/>
          <p:cNvGrpSpPr/>
          <p:nvPr/>
        </p:nvGrpSpPr>
        <p:grpSpPr>
          <a:xfrm>
            <a:off x="-44515" y="3873767"/>
            <a:ext cx="12281033" cy="2984168"/>
            <a:chOff x="-100" y="2905325"/>
            <a:chExt cx="9210775" cy="2238126"/>
          </a:xfrm>
        </p:grpSpPr>
        <p:sp>
          <p:nvSpPr>
            <p:cNvPr id="779" name="Google Shape;779;p30"/>
            <p:cNvSpPr/>
            <p:nvPr/>
          </p:nvSpPr>
          <p:spPr>
            <a:xfrm flipH="1">
              <a:off x="62" y="2905325"/>
              <a:ext cx="9210613" cy="1935365"/>
            </a:xfrm>
            <a:custGeom>
              <a:avLst/>
              <a:gdLst/>
              <a:ahLst/>
              <a:cxnLst/>
              <a:rect l="l" t="t" r="r" b="b"/>
              <a:pathLst>
                <a:path w="209237" h="68003" extrusionOk="0">
                  <a:moveTo>
                    <a:pt x="1737" y="0"/>
                  </a:moveTo>
                  <a:cubicBezTo>
                    <a:pt x="1569" y="544"/>
                    <a:pt x="1109" y="984"/>
                    <a:pt x="565" y="1151"/>
                  </a:cubicBezTo>
                  <a:lnTo>
                    <a:pt x="0" y="1151"/>
                  </a:lnTo>
                  <a:lnTo>
                    <a:pt x="0" y="68002"/>
                  </a:lnTo>
                  <a:lnTo>
                    <a:pt x="209236" y="68002"/>
                  </a:lnTo>
                  <a:lnTo>
                    <a:pt x="209236" y="1214"/>
                  </a:lnTo>
                  <a:lnTo>
                    <a:pt x="209236" y="1151"/>
                  </a:lnTo>
                  <a:lnTo>
                    <a:pt x="208776" y="1151"/>
                  </a:lnTo>
                  <a:cubicBezTo>
                    <a:pt x="208211" y="1026"/>
                    <a:pt x="207332" y="733"/>
                    <a:pt x="207060" y="0"/>
                  </a:cubicBezTo>
                  <a:cubicBezTo>
                    <a:pt x="206893" y="544"/>
                    <a:pt x="206432" y="984"/>
                    <a:pt x="205888" y="1151"/>
                  </a:cubicBezTo>
                  <a:lnTo>
                    <a:pt x="205847" y="1151"/>
                  </a:lnTo>
                  <a:cubicBezTo>
                    <a:pt x="205282" y="1026"/>
                    <a:pt x="204382" y="733"/>
                    <a:pt x="204131" y="0"/>
                  </a:cubicBezTo>
                  <a:cubicBezTo>
                    <a:pt x="203942" y="544"/>
                    <a:pt x="203503" y="984"/>
                    <a:pt x="202959" y="1151"/>
                  </a:cubicBezTo>
                  <a:lnTo>
                    <a:pt x="202896" y="1151"/>
                  </a:lnTo>
                  <a:cubicBezTo>
                    <a:pt x="202352" y="1026"/>
                    <a:pt x="201453" y="733"/>
                    <a:pt x="201201" y="0"/>
                  </a:cubicBezTo>
                  <a:cubicBezTo>
                    <a:pt x="201013" y="544"/>
                    <a:pt x="200574" y="984"/>
                    <a:pt x="200009" y="1151"/>
                  </a:cubicBezTo>
                  <a:lnTo>
                    <a:pt x="199967" y="1151"/>
                  </a:lnTo>
                  <a:cubicBezTo>
                    <a:pt x="199423" y="1026"/>
                    <a:pt x="198523" y="733"/>
                    <a:pt x="198272" y="0"/>
                  </a:cubicBezTo>
                  <a:cubicBezTo>
                    <a:pt x="198084" y="544"/>
                    <a:pt x="197644" y="984"/>
                    <a:pt x="197080" y="1151"/>
                  </a:cubicBezTo>
                  <a:lnTo>
                    <a:pt x="197038" y="1151"/>
                  </a:lnTo>
                  <a:cubicBezTo>
                    <a:pt x="196494" y="1026"/>
                    <a:pt x="195594" y="733"/>
                    <a:pt x="195343" y="0"/>
                  </a:cubicBezTo>
                  <a:cubicBezTo>
                    <a:pt x="195155" y="544"/>
                    <a:pt x="194715" y="984"/>
                    <a:pt x="194150" y="1151"/>
                  </a:cubicBezTo>
                  <a:lnTo>
                    <a:pt x="194108" y="1151"/>
                  </a:lnTo>
                  <a:cubicBezTo>
                    <a:pt x="193543" y="1026"/>
                    <a:pt x="192665" y="733"/>
                    <a:pt x="192414" y="0"/>
                  </a:cubicBezTo>
                  <a:cubicBezTo>
                    <a:pt x="192225" y="544"/>
                    <a:pt x="191786" y="984"/>
                    <a:pt x="191221" y="1151"/>
                  </a:cubicBezTo>
                  <a:lnTo>
                    <a:pt x="191179" y="1151"/>
                  </a:lnTo>
                  <a:cubicBezTo>
                    <a:pt x="190614" y="1026"/>
                    <a:pt x="189735" y="733"/>
                    <a:pt x="189484" y="0"/>
                  </a:cubicBezTo>
                  <a:cubicBezTo>
                    <a:pt x="189296" y="544"/>
                    <a:pt x="188857" y="984"/>
                    <a:pt x="188292" y="1151"/>
                  </a:cubicBezTo>
                  <a:lnTo>
                    <a:pt x="188250" y="1151"/>
                  </a:lnTo>
                  <a:cubicBezTo>
                    <a:pt x="187685" y="1026"/>
                    <a:pt x="186806" y="733"/>
                    <a:pt x="186534" y="0"/>
                  </a:cubicBezTo>
                  <a:cubicBezTo>
                    <a:pt x="186367" y="544"/>
                    <a:pt x="185906" y="984"/>
                    <a:pt x="185362" y="1151"/>
                  </a:cubicBezTo>
                  <a:lnTo>
                    <a:pt x="185320" y="1151"/>
                  </a:lnTo>
                  <a:cubicBezTo>
                    <a:pt x="184756" y="1026"/>
                    <a:pt x="183877" y="733"/>
                    <a:pt x="183605" y="0"/>
                  </a:cubicBezTo>
                  <a:cubicBezTo>
                    <a:pt x="183416" y="544"/>
                    <a:pt x="182977" y="984"/>
                    <a:pt x="182433" y="1151"/>
                  </a:cubicBezTo>
                  <a:lnTo>
                    <a:pt x="182391" y="1151"/>
                  </a:lnTo>
                  <a:cubicBezTo>
                    <a:pt x="181826" y="1026"/>
                    <a:pt x="180927" y="733"/>
                    <a:pt x="180675" y="0"/>
                  </a:cubicBezTo>
                  <a:cubicBezTo>
                    <a:pt x="180487" y="544"/>
                    <a:pt x="180048" y="984"/>
                    <a:pt x="179504" y="1151"/>
                  </a:cubicBezTo>
                  <a:lnTo>
                    <a:pt x="179441" y="1151"/>
                  </a:lnTo>
                  <a:cubicBezTo>
                    <a:pt x="178897" y="1026"/>
                    <a:pt x="177997" y="733"/>
                    <a:pt x="177746" y="0"/>
                  </a:cubicBezTo>
                  <a:cubicBezTo>
                    <a:pt x="177558" y="544"/>
                    <a:pt x="177118" y="984"/>
                    <a:pt x="176553" y="1151"/>
                  </a:cubicBezTo>
                  <a:lnTo>
                    <a:pt x="176512" y="1151"/>
                  </a:lnTo>
                  <a:cubicBezTo>
                    <a:pt x="175968" y="1026"/>
                    <a:pt x="175068" y="733"/>
                    <a:pt x="174817" y="0"/>
                  </a:cubicBezTo>
                  <a:cubicBezTo>
                    <a:pt x="174628" y="544"/>
                    <a:pt x="174189" y="984"/>
                    <a:pt x="173624" y="1151"/>
                  </a:cubicBezTo>
                  <a:lnTo>
                    <a:pt x="173582" y="1151"/>
                  </a:lnTo>
                  <a:cubicBezTo>
                    <a:pt x="173038" y="1026"/>
                    <a:pt x="172139" y="733"/>
                    <a:pt x="171888" y="0"/>
                  </a:cubicBezTo>
                  <a:cubicBezTo>
                    <a:pt x="171699" y="544"/>
                    <a:pt x="171260" y="984"/>
                    <a:pt x="170695" y="1151"/>
                  </a:cubicBezTo>
                  <a:lnTo>
                    <a:pt x="170653" y="1151"/>
                  </a:lnTo>
                  <a:cubicBezTo>
                    <a:pt x="170088" y="1026"/>
                    <a:pt x="169209" y="733"/>
                    <a:pt x="168958" y="0"/>
                  </a:cubicBezTo>
                  <a:cubicBezTo>
                    <a:pt x="168770" y="544"/>
                    <a:pt x="168330" y="984"/>
                    <a:pt x="167766" y="1151"/>
                  </a:cubicBezTo>
                  <a:lnTo>
                    <a:pt x="167724" y="1151"/>
                  </a:lnTo>
                  <a:cubicBezTo>
                    <a:pt x="167159" y="1026"/>
                    <a:pt x="166280" y="733"/>
                    <a:pt x="166029" y="0"/>
                  </a:cubicBezTo>
                  <a:cubicBezTo>
                    <a:pt x="165841" y="544"/>
                    <a:pt x="165401" y="984"/>
                    <a:pt x="164836" y="1151"/>
                  </a:cubicBezTo>
                  <a:lnTo>
                    <a:pt x="164773" y="1151"/>
                  </a:lnTo>
                  <a:cubicBezTo>
                    <a:pt x="164209" y="1026"/>
                    <a:pt x="163330" y="733"/>
                    <a:pt x="163079" y="0"/>
                  </a:cubicBezTo>
                  <a:cubicBezTo>
                    <a:pt x="162890" y="544"/>
                    <a:pt x="162451" y="984"/>
                    <a:pt x="161886" y="1151"/>
                  </a:cubicBezTo>
                  <a:lnTo>
                    <a:pt x="161844" y="1151"/>
                  </a:lnTo>
                  <a:cubicBezTo>
                    <a:pt x="161279" y="1026"/>
                    <a:pt x="160400" y="733"/>
                    <a:pt x="160149" y="0"/>
                  </a:cubicBezTo>
                  <a:cubicBezTo>
                    <a:pt x="159961" y="544"/>
                    <a:pt x="159522" y="984"/>
                    <a:pt x="158957" y="1151"/>
                  </a:cubicBezTo>
                  <a:lnTo>
                    <a:pt x="158915" y="1151"/>
                  </a:lnTo>
                  <a:cubicBezTo>
                    <a:pt x="158350" y="1026"/>
                    <a:pt x="157471" y="733"/>
                    <a:pt x="157199" y="0"/>
                  </a:cubicBezTo>
                  <a:cubicBezTo>
                    <a:pt x="157032" y="544"/>
                    <a:pt x="156571" y="984"/>
                    <a:pt x="156027" y="1151"/>
                  </a:cubicBezTo>
                  <a:lnTo>
                    <a:pt x="155986" y="1151"/>
                  </a:lnTo>
                  <a:cubicBezTo>
                    <a:pt x="155421" y="1026"/>
                    <a:pt x="154542" y="733"/>
                    <a:pt x="154270" y="0"/>
                  </a:cubicBezTo>
                  <a:cubicBezTo>
                    <a:pt x="154082" y="544"/>
                    <a:pt x="153642" y="984"/>
                    <a:pt x="153098" y="1151"/>
                  </a:cubicBezTo>
                  <a:lnTo>
                    <a:pt x="153056" y="1151"/>
                  </a:lnTo>
                  <a:cubicBezTo>
                    <a:pt x="152491" y="1026"/>
                    <a:pt x="151592" y="733"/>
                    <a:pt x="151341" y="0"/>
                  </a:cubicBezTo>
                  <a:cubicBezTo>
                    <a:pt x="151152" y="544"/>
                    <a:pt x="150713" y="984"/>
                    <a:pt x="150169" y="1151"/>
                  </a:cubicBezTo>
                  <a:lnTo>
                    <a:pt x="150106" y="1151"/>
                  </a:lnTo>
                  <a:cubicBezTo>
                    <a:pt x="149562" y="1026"/>
                    <a:pt x="148662" y="733"/>
                    <a:pt x="148411" y="0"/>
                  </a:cubicBezTo>
                  <a:cubicBezTo>
                    <a:pt x="148223" y="544"/>
                    <a:pt x="147783" y="984"/>
                    <a:pt x="147219" y="1151"/>
                  </a:cubicBezTo>
                  <a:lnTo>
                    <a:pt x="147177" y="1151"/>
                  </a:lnTo>
                  <a:cubicBezTo>
                    <a:pt x="146633" y="1026"/>
                    <a:pt x="145733" y="733"/>
                    <a:pt x="145482" y="0"/>
                  </a:cubicBezTo>
                  <a:cubicBezTo>
                    <a:pt x="145294" y="544"/>
                    <a:pt x="144854" y="984"/>
                    <a:pt x="144289" y="1151"/>
                  </a:cubicBezTo>
                  <a:lnTo>
                    <a:pt x="144247" y="1151"/>
                  </a:lnTo>
                  <a:cubicBezTo>
                    <a:pt x="143703" y="1026"/>
                    <a:pt x="142804" y="733"/>
                    <a:pt x="142553" y="0"/>
                  </a:cubicBezTo>
                  <a:cubicBezTo>
                    <a:pt x="142364" y="544"/>
                    <a:pt x="141925" y="984"/>
                    <a:pt x="141360" y="1151"/>
                  </a:cubicBezTo>
                  <a:lnTo>
                    <a:pt x="141318" y="1151"/>
                  </a:lnTo>
                  <a:cubicBezTo>
                    <a:pt x="140753" y="1026"/>
                    <a:pt x="139874" y="733"/>
                    <a:pt x="139623" y="0"/>
                  </a:cubicBezTo>
                  <a:cubicBezTo>
                    <a:pt x="139435" y="544"/>
                    <a:pt x="138996" y="984"/>
                    <a:pt x="138431" y="1151"/>
                  </a:cubicBezTo>
                  <a:lnTo>
                    <a:pt x="138389" y="1151"/>
                  </a:lnTo>
                  <a:cubicBezTo>
                    <a:pt x="137824" y="1026"/>
                    <a:pt x="136945" y="733"/>
                    <a:pt x="136694" y="0"/>
                  </a:cubicBezTo>
                  <a:cubicBezTo>
                    <a:pt x="136506" y="544"/>
                    <a:pt x="136066" y="984"/>
                    <a:pt x="135501" y="1151"/>
                  </a:cubicBezTo>
                  <a:lnTo>
                    <a:pt x="135459" y="1151"/>
                  </a:lnTo>
                  <a:cubicBezTo>
                    <a:pt x="134895" y="1026"/>
                    <a:pt x="134016" y="733"/>
                    <a:pt x="133744" y="0"/>
                  </a:cubicBezTo>
                  <a:cubicBezTo>
                    <a:pt x="133576" y="544"/>
                    <a:pt x="133116" y="984"/>
                    <a:pt x="132572" y="1151"/>
                  </a:cubicBezTo>
                  <a:lnTo>
                    <a:pt x="132530" y="1151"/>
                  </a:lnTo>
                  <a:cubicBezTo>
                    <a:pt x="131965" y="1026"/>
                    <a:pt x="131086" y="733"/>
                    <a:pt x="130814" y="0"/>
                  </a:cubicBezTo>
                  <a:cubicBezTo>
                    <a:pt x="130626" y="544"/>
                    <a:pt x="130187" y="984"/>
                    <a:pt x="129643" y="1151"/>
                  </a:cubicBezTo>
                  <a:lnTo>
                    <a:pt x="129601" y="1151"/>
                  </a:lnTo>
                  <a:cubicBezTo>
                    <a:pt x="129036" y="1026"/>
                    <a:pt x="128136" y="733"/>
                    <a:pt x="127885" y="0"/>
                  </a:cubicBezTo>
                  <a:cubicBezTo>
                    <a:pt x="127697" y="544"/>
                    <a:pt x="127257" y="984"/>
                    <a:pt x="126713" y="1151"/>
                  </a:cubicBezTo>
                  <a:lnTo>
                    <a:pt x="126651" y="1151"/>
                  </a:lnTo>
                  <a:cubicBezTo>
                    <a:pt x="126107" y="1026"/>
                    <a:pt x="125207" y="733"/>
                    <a:pt x="124956" y="0"/>
                  </a:cubicBezTo>
                  <a:cubicBezTo>
                    <a:pt x="124768" y="544"/>
                    <a:pt x="124328" y="984"/>
                    <a:pt x="123763" y="1151"/>
                  </a:cubicBezTo>
                  <a:lnTo>
                    <a:pt x="123721" y="1151"/>
                  </a:lnTo>
                  <a:cubicBezTo>
                    <a:pt x="123156" y="1026"/>
                    <a:pt x="122257" y="733"/>
                    <a:pt x="122006" y="0"/>
                  </a:cubicBezTo>
                  <a:cubicBezTo>
                    <a:pt x="121817" y="544"/>
                    <a:pt x="121378" y="984"/>
                    <a:pt x="120834" y="1151"/>
                  </a:cubicBezTo>
                  <a:lnTo>
                    <a:pt x="120771" y="1151"/>
                  </a:lnTo>
                  <a:cubicBezTo>
                    <a:pt x="120227" y="1026"/>
                    <a:pt x="119327" y="733"/>
                    <a:pt x="119076" y="0"/>
                  </a:cubicBezTo>
                  <a:cubicBezTo>
                    <a:pt x="118888" y="544"/>
                    <a:pt x="118449" y="984"/>
                    <a:pt x="117884" y="1151"/>
                  </a:cubicBezTo>
                  <a:lnTo>
                    <a:pt x="117842" y="1151"/>
                  </a:lnTo>
                  <a:cubicBezTo>
                    <a:pt x="117298" y="1026"/>
                    <a:pt x="116398" y="733"/>
                    <a:pt x="116147" y="0"/>
                  </a:cubicBezTo>
                  <a:cubicBezTo>
                    <a:pt x="115959" y="544"/>
                    <a:pt x="115519" y="984"/>
                    <a:pt x="114954" y="1151"/>
                  </a:cubicBezTo>
                  <a:lnTo>
                    <a:pt x="114912" y="1151"/>
                  </a:lnTo>
                  <a:cubicBezTo>
                    <a:pt x="114368" y="1026"/>
                    <a:pt x="113469" y="733"/>
                    <a:pt x="113218" y="0"/>
                  </a:cubicBezTo>
                  <a:cubicBezTo>
                    <a:pt x="113029" y="544"/>
                    <a:pt x="112590" y="984"/>
                    <a:pt x="112025" y="1151"/>
                  </a:cubicBezTo>
                  <a:lnTo>
                    <a:pt x="111983" y="1151"/>
                  </a:lnTo>
                  <a:cubicBezTo>
                    <a:pt x="111418" y="1026"/>
                    <a:pt x="110539" y="733"/>
                    <a:pt x="110288" y="0"/>
                  </a:cubicBezTo>
                  <a:cubicBezTo>
                    <a:pt x="110100" y="544"/>
                    <a:pt x="109661" y="984"/>
                    <a:pt x="109096" y="1151"/>
                  </a:cubicBezTo>
                  <a:lnTo>
                    <a:pt x="109054" y="1151"/>
                  </a:lnTo>
                  <a:cubicBezTo>
                    <a:pt x="108489" y="1026"/>
                    <a:pt x="107610" y="733"/>
                    <a:pt x="107359" y="0"/>
                  </a:cubicBezTo>
                  <a:cubicBezTo>
                    <a:pt x="107171" y="544"/>
                    <a:pt x="106731" y="984"/>
                    <a:pt x="106166" y="1151"/>
                  </a:cubicBezTo>
                  <a:lnTo>
                    <a:pt x="106125" y="1151"/>
                  </a:lnTo>
                  <a:cubicBezTo>
                    <a:pt x="105560" y="1026"/>
                    <a:pt x="104681" y="733"/>
                    <a:pt x="104409" y="0"/>
                  </a:cubicBezTo>
                  <a:cubicBezTo>
                    <a:pt x="104221" y="544"/>
                    <a:pt x="103781" y="984"/>
                    <a:pt x="103237" y="1151"/>
                  </a:cubicBezTo>
                  <a:lnTo>
                    <a:pt x="103195" y="1151"/>
                  </a:lnTo>
                  <a:cubicBezTo>
                    <a:pt x="102630" y="1026"/>
                    <a:pt x="101731" y="733"/>
                    <a:pt x="101480" y="0"/>
                  </a:cubicBezTo>
                  <a:cubicBezTo>
                    <a:pt x="101291" y="544"/>
                    <a:pt x="100852" y="984"/>
                    <a:pt x="100308" y="1151"/>
                  </a:cubicBezTo>
                  <a:lnTo>
                    <a:pt x="100245" y="1151"/>
                  </a:lnTo>
                  <a:cubicBezTo>
                    <a:pt x="99701" y="1026"/>
                    <a:pt x="98801" y="733"/>
                    <a:pt x="98550" y="0"/>
                  </a:cubicBezTo>
                  <a:cubicBezTo>
                    <a:pt x="98362" y="544"/>
                    <a:pt x="97923" y="984"/>
                    <a:pt x="97358" y="1151"/>
                  </a:cubicBezTo>
                  <a:lnTo>
                    <a:pt x="97316" y="1151"/>
                  </a:lnTo>
                  <a:cubicBezTo>
                    <a:pt x="96772" y="1026"/>
                    <a:pt x="95872" y="733"/>
                    <a:pt x="95621" y="0"/>
                  </a:cubicBezTo>
                  <a:cubicBezTo>
                    <a:pt x="95433" y="544"/>
                    <a:pt x="94993" y="984"/>
                    <a:pt x="94428" y="1151"/>
                  </a:cubicBezTo>
                  <a:lnTo>
                    <a:pt x="94386" y="1151"/>
                  </a:lnTo>
                  <a:cubicBezTo>
                    <a:pt x="93842" y="1026"/>
                    <a:pt x="92943" y="733"/>
                    <a:pt x="92692" y="0"/>
                  </a:cubicBezTo>
                  <a:cubicBezTo>
                    <a:pt x="92503" y="544"/>
                    <a:pt x="92064" y="984"/>
                    <a:pt x="91499" y="1151"/>
                  </a:cubicBezTo>
                  <a:lnTo>
                    <a:pt x="91457" y="1151"/>
                  </a:lnTo>
                  <a:cubicBezTo>
                    <a:pt x="90892" y="1026"/>
                    <a:pt x="90013" y="733"/>
                    <a:pt x="89762" y="0"/>
                  </a:cubicBezTo>
                  <a:cubicBezTo>
                    <a:pt x="89574" y="544"/>
                    <a:pt x="89135" y="984"/>
                    <a:pt x="88570" y="1151"/>
                  </a:cubicBezTo>
                  <a:lnTo>
                    <a:pt x="88528" y="1151"/>
                  </a:lnTo>
                  <a:cubicBezTo>
                    <a:pt x="87963" y="1026"/>
                    <a:pt x="87084" y="733"/>
                    <a:pt x="86833" y="0"/>
                  </a:cubicBezTo>
                  <a:cubicBezTo>
                    <a:pt x="86645" y="544"/>
                    <a:pt x="86205" y="984"/>
                    <a:pt x="85640" y="1151"/>
                  </a:cubicBezTo>
                  <a:lnTo>
                    <a:pt x="85599" y="1151"/>
                  </a:lnTo>
                  <a:cubicBezTo>
                    <a:pt x="85034" y="1026"/>
                    <a:pt x="84155" y="733"/>
                    <a:pt x="83883" y="0"/>
                  </a:cubicBezTo>
                  <a:cubicBezTo>
                    <a:pt x="83715" y="544"/>
                    <a:pt x="83255" y="984"/>
                    <a:pt x="82711" y="1151"/>
                  </a:cubicBezTo>
                  <a:lnTo>
                    <a:pt x="82648" y="1151"/>
                  </a:lnTo>
                  <a:cubicBezTo>
                    <a:pt x="82083" y="1026"/>
                    <a:pt x="81205" y="733"/>
                    <a:pt x="80953" y="0"/>
                  </a:cubicBezTo>
                  <a:cubicBezTo>
                    <a:pt x="80765" y="544"/>
                    <a:pt x="80326" y="984"/>
                    <a:pt x="79761" y="1151"/>
                  </a:cubicBezTo>
                  <a:lnTo>
                    <a:pt x="79719" y="1151"/>
                  </a:lnTo>
                  <a:cubicBezTo>
                    <a:pt x="79154" y="1026"/>
                    <a:pt x="78275" y="733"/>
                    <a:pt x="78024" y="0"/>
                  </a:cubicBezTo>
                  <a:cubicBezTo>
                    <a:pt x="77836" y="544"/>
                    <a:pt x="77396" y="984"/>
                    <a:pt x="76832" y="1151"/>
                  </a:cubicBezTo>
                  <a:lnTo>
                    <a:pt x="76790" y="1151"/>
                  </a:lnTo>
                  <a:cubicBezTo>
                    <a:pt x="76225" y="1026"/>
                    <a:pt x="75346" y="733"/>
                    <a:pt x="75074" y="0"/>
                  </a:cubicBezTo>
                  <a:cubicBezTo>
                    <a:pt x="74907" y="544"/>
                    <a:pt x="74446" y="984"/>
                    <a:pt x="73902" y="1151"/>
                  </a:cubicBezTo>
                  <a:lnTo>
                    <a:pt x="73860" y="1151"/>
                  </a:lnTo>
                  <a:cubicBezTo>
                    <a:pt x="73295" y="1026"/>
                    <a:pt x="72417" y="733"/>
                    <a:pt x="72145" y="0"/>
                  </a:cubicBezTo>
                  <a:cubicBezTo>
                    <a:pt x="71956" y="544"/>
                    <a:pt x="71517" y="984"/>
                    <a:pt x="70973" y="1151"/>
                  </a:cubicBezTo>
                  <a:lnTo>
                    <a:pt x="70931" y="1151"/>
                  </a:lnTo>
                  <a:cubicBezTo>
                    <a:pt x="70366" y="1026"/>
                    <a:pt x="69466" y="733"/>
                    <a:pt x="69215" y="0"/>
                  </a:cubicBezTo>
                  <a:cubicBezTo>
                    <a:pt x="69027" y="544"/>
                    <a:pt x="68588" y="984"/>
                    <a:pt x="68044" y="1151"/>
                  </a:cubicBezTo>
                  <a:lnTo>
                    <a:pt x="67981" y="1151"/>
                  </a:lnTo>
                  <a:cubicBezTo>
                    <a:pt x="67437" y="1026"/>
                    <a:pt x="66537" y="733"/>
                    <a:pt x="66286" y="0"/>
                  </a:cubicBezTo>
                  <a:cubicBezTo>
                    <a:pt x="66098" y="544"/>
                    <a:pt x="65658" y="984"/>
                    <a:pt x="65093" y="1151"/>
                  </a:cubicBezTo>
                  <a:lnTo>
                    <a:pt x="65052" y="1151"/>
                  </a:lnTo>
                  <a:cubicBezTo>
                    <a:pt x="64508" y="1026"/>
                    <a:pt x="63608" y="733"/>
                    <a:pt x="63357" y="0"/>
                  </a:cubicBezTo>
                  <a:cubicBezTo>
                    <a:pt x="63168" y="544"/>
                    <a:pt x="62729" y="984"/>
                    <a:pt x="62164" y="1151"/>
                  </a:cubicBezTo>
                  <a:lnTo>
                    <a:pt x="62122" y="1151"/>
                  </a:lnTo>
                  <a:cubicBezTo>
                    <a:pt x="61578" y="1026"/>
                    <a:pt x="60678" y="733"/>
                    <a:pt x="60427" y="0"/>
                  </a:cubicBezTo>
                  <a:cubicBezTo>
                    <a:pt x="60239" y="544"/>
                    <a:pt x="59800" y="984"/>
                    <a:pt x="59235" y="1151"/>
                  </a:cubicBezTo>
                  <a:lnTo>
                    <a:pt x="59193" y="1151"/>
                  </a:lnTo>
                  <a:cubicBezTo>
                    <a:pt x="58628" y="1026"/>
                    <a:pt x="57749" y="733"/>
                    <a:pt x="57498" y="0"/>
                  </a:cubicBezTo>
                  <a:cubicBezTo>
                    <a:pt x="57310" y="544"/>
                    <a:pt x="56870" y="984"/>
                    <a:pt x="56305" y="1151"/>
                  </a:cubicBezTo>
                  <a:lnTo>
                    <a:pt x="56243" y="1151"/>
                  </a:lnTo>
                  <a:cubicBezTo>
                    <a:pt x="55678" y="1026"/>
                    <a:pt x="54778" y="733"/>
                    <a:pt x="54527" y="0"/>
                  </a:cubicBezTo>
                  <a:cubicBezTo>
                    <a:pt x="54339" y="544"/>
                    <a:pt x="53899" y="984"/>
                    <a:pt x="53355" y="1151"/>
                  </a:cubicBezTo>
                  <a:lnTo>
                    <a:pt x="53292" y="1151"/>
                  </a:lnTo>
                  <a:cubicBezTo>
                    <a:pt x="52748" y="1026"/>
                    <a:pt x="51849" y="733"/>
                    <a:pt x="51598" y="0"/>
                  </a:cubicBezTo>
                  <a:cubicBezTo>
                    <a:pt x="51409" y="544"/>
                    <a:pt x="50970" y="984"/>
                    <a:pt x="50405" y="1151"/>
                  </a:cubicBezTo>
                  <a:lnTo>
                    <a:pt x="50363" y="1151"/>
                  </a:lnTo>
                  <a:cubicBezTo>
                    <a:pt x="49819" y="1026"/>
                    <a:pt x="48919" y="733"/>
                    <a:pt x="48668" y="0"/>
                  </a:cubicBezTo>
                  <a:cubicBezTo>
                    <a:pt x="48480" y="544"/>
                    <a:pt x="48041" y="984"/>
                    <a:pt x="47476" y="1151"/>
                  </a:cubicBezTo>
                  <a:lnTo>
                    <a:pt x="47434" y="1151"/>
                  </a:lnTo>
                  <a:cubicBezTo>
                    <a:pt x="46890" y="1026"/>
                    <a:pt x="45990" y="733"/>
                    <a:pt x="45739" y="0"/>
                  </a:cubicBezTo>
                  <a:cubicBezTo>
                    <a:pt x="45551" y="544"/>
                    <a:pt x="45111" y="984"/>
                    <a:pt x="44546" y="1151"/>
                  </a:cubicBezTo>
                  <a:lnTo>
                    <a:pt x="44505" y="1151"/>
                  </a:lnTo>
                  <a:cubicBezTo>
                    <a:pt x="43940" y="1026"/>
                    <a:pt x="43061" y="733"/>
                    <a:pt x="42810" y="0"/>
                  </a:cubicBezTo>
                  <a:cubicBezTo>
                    <a:pt x="42621" y="544"/>
                    <a:pt x="42182" y="984"/>
                    <a:pt x="41617" y="1151"/>
                  </a:cubicBezTo>
                  <a:lnTo>
                    <a:pt x="41596" y="1151"/>
                  </a:lnTo>
                  <a:cubicBezTo>
                    <a:pt x="41031" y="1026"/>
                    <a:pt x="40131" y="733"/>
                    <a:pt x="39880" y="0"/>
                  </a:cubicBezTo>
                  <a:cubicBezTo>
                    <a:pt x="39692" y="544"/>
                    <a:pt x="39253" y="984"/>
                    <a:pt x="38709" y="1151"/>
                  </a:cubicBezTo>
                  <a:lnTo>
                    <a:pt x="38646" y="1151"/>
                  </a:lnTo>
                  <a:cubicBezTo>
                    <a:pt x="38102" y="1026"/>
                    <a:pt x="37202" y="733"/>
                    <a:pt x="36951" y="0"/>
                  </a:cubicBezTo>
                  <a:cubicBezTo>
                    <a:pt x="36763" y="544"/>
                    <a:pt x="36323" y="984"/>
                    <a:pt x="35758" y="1151"/>
                  </a:cubicBezTo>
                  <a:lnTo>
                    <a:pt x="35717" y="1151"/>
                  </a:lnTo>
                  <a:cubicBezTo>
                    <a:pt x="35173" y="1026"/>
                    <a:pt x="34273" y="733"/>
                    <a:pt x="34022" y="0"/>
                  </a:cubicBezTo>
                  <a:cubicBezTo>
                    <a:pt x="33833" y="544"/>
                    <a:pt x="33394" y="984"/>
                    <a:pt x="32829" y="1151"/>
                  </a:cubicBezTo>
                  <a:lnTo>
                    <a:pt x="32787" y="1151"/>
                  </a:lnTo>
                  <a:cubicBezTo>
                    <a:pt x="32243" y="1026"/>
                    <a:pt x="31344" y="733"/>
                    <a:pt x="31092" y="0"/>
                  </a:cubicBezTo>
                  <a:cubicBezTo>
                    <a:pt x="30904" y="544"/>
                    <a:pt x="30465" y="984"/>
                    <a:pt x="29900" y="1151"/>
                  </a:cubicBezTo>
                  <a:lnTo>
                    <a:pt x="29858" y="1151"/>
                  </a:lnTo>
                  <a:cubicBezTo>
                    <a:pt x="29293" y="1026"/>
                    <a:pt x="28414" y="733"/>
                    <a:pt x="28163" y="0"/>
                  </a:cubicBezTo>
                  <a:cubicBezTo>
                    <a:pt x="27975" y="544"/>
                    <a:pt x="27535" y="984"/>
                    <a:pt x="26971" y="1151"/>
                  </a:cubicBezTo>
                  <a:lnTo>
                    <a:pt x="26929" y="1151"/>
                  </a:lnTo>
                  <a:cubicBezTo>
                    <a:pt x="26364" y="1026"/>
                    <a:pt x="25485" y="733"/>
                    <a:pt x="25234" y="0"/>
                  </a:cubicBezTo>
                  <a:cubicBezTo>
                    <a:pt x="25046" y="544"/>
                    <a:pt x="24606" y="984"/>
                    <a:pt x="24041" y="1151"/>
                  </a:cubicBezTo>
                  <a:lnTo>
                    <a:pt x="23999" y="1151"/>
                  </a:lnTo>
                  <a:cubicBezTo>
                    <a:pt x="23434" y="1026"/>
                    <a:pt x="22556" y="733"/>
                    <a:pt x="22284" y="0"/>
                  </a:cubicBezTo>
                  <a:cubicBezTo>
                    <a:pt x="22116" y="544"/>
                    <a:pt x="21656" y="984"/>
                    <a:pt x="21112" y="1151"/>
                  </a:cubicBezTo>
                  <a:lnTo>
                    <a:pt x="21070" y="1151"/>
                  </a:lnTo>
                  <a:cubicBezTo>
                    <a:pt x="20505" y="1026"/>
                    <a:pt x="19626" y="733"/>
                    <a:pt x="19354" y="0"/>
                  </a:cubicBezTo>
                  <a:cubicBezTo>
                    <a:pt x="19166" y="544"/>
                    <a:pt x="18727" y="984"/>
                    <a:pt x="18183" y="1151"/>
                  </a:cubicBezTo>
                  <a:lnTo>
                    <a:pt x="18141" y="1151"/>
                  </a:lnTo>
                  <a:cubicBezTo>
                    <a:pt x="17576" y="1026"/>
                    <a:pt x="16676" y="733"/>
                    <a:pt x="16425" y="0"/>
                  </a:cubicBezTo>
                  <a:cubicBezTo>
                    <a:pt x="16237" y="544"/>
                    <a:pt x="15797" y="984"/>
                    <a:pt x="15253" y="1151"/>
                  </a:cubicBezTo>
                  <a:lnTo>
                    <a:pt x="15170" y="1151"/>
                  </a:lnTo>
                  <a:cubicBezTo>
                    <a:pt x="14605" y="1026"/>
                    <a:pt x="13726" y="733"/>
                    <a:pt x="13475" y="0"/>
                  </a:cubicBezTo>
                  <a:cubicBezTo>
                    <a:pt x="13286" y="544"/>
                    <a:pt x="12847" y="984"/>
                    <a:pt x="12282" y="1151"/>
                  </a:cubicBezTo>
                  <a:lnTo>
                    <a:pt x="12240" y="1151"/>
                  </a:lnTo>
                  <a:cubicBezTo>
                    <a:pt x="11675" y="1026"/>
                    <a:pt x="10797" y="733"/>
                    <a:pt x="10546" y="0"/>
                  </a:cubicBezTo>
                  <a:cubicBezTo>
                    <a:pt x="10357" y="544"/>
                    <a:pt x="9918" y="984"/>
                    <a:pt x="9353" y="1151"/>
                  </a:cubicBezTo>
                  <a:lnTo>
                    <a:pt x="9311" y="1151"/>
                  </a:lnTo>
                  <a:cubicBezTo>
                    <a:pt x="8746" y="1026"/>
                    <a:pt x="7867" y="733"/>
                    <a:pt x="7616" y="0"/>
                  </a:cubicBezTo>
                  <a:cubicBezTo>
                    <a:pt x="7428" y="544"/>
                    <a:pt x="6988" y="984"/>
                    <a:pt x="6424" y="1151"/>
                  </a:cubicBezTo>
                  <a:lnTo>
                    <a:pt x="6382" y="1151"/>
                  </a:lnTo>
                  <a:cubicBezTo>
                    <a:pt x="5817" y="1026"/>
                    <a:pt x="4938" y="733"/>
                    <a:pt x="4687" y="0"/>
                  </a:cubicBezTo>
                  <a:cubicBezTo>
                    <a:pt x="4499" y="544"/>
                    <a:pt x="4059" y="984"/>
                    <a:pt x="3494" y="1151"/>
                  </a:cubicBezTo>
                  <a:lnTo>
                    <a:pt x="3452" y="1151"/>
                  </a:lnTo>
                  <a:cubicBezTo>
                    <a:pt x="2887" y="1026"/>
                    <a:pt x="2009" y="733"/>
                    <a:pt x="1737" y="0"/>
                  </a:cubicBezTo>
                  <a:close/>
                </a:path>
              </a:pathLst>
            </a:custGeom>
            <a:solidFill>
              <a:srgbClr val="00A5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0" name="Google Shape;780;p30"/>
            <p:cNvSpPr/>
            <p:nvPr/>
          </p:nvSpPr>
          <p:spPr>
            <a:xfrm>
              <a:off x="-100" y="3067050"/>
              <a:ext cx="9210731" cy="2076401"/>
            </a:xfrm>
            <a:custGeom>
              <a:avLst/>
              <a:gdLst/>
              <a:ahLst/>
              <a:cxnLst/>
              <a:rect l="l" t="t" r="r" b="b"/>
              <a:pathLst>
                <a:path w="175359" h="43799" extrusionOk="0">
                  <a:moveTo>
                    <a:pt x="0" y="1"/>
                  </a:moveTo>
                  <a:lnTo>
                    <a:pt x="0" y="43799"/>
                  </a:lnTo>
                  <a:lnTo>
                    <a:pt x="175359" y="43799"/>
                  </a:lnTo>
                  <a:lnTo>
                    <a:pt x="17535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81" name="Google Shape;781;p30"/>
          <p:cNvGrpSpPr/>
          <p:nvPr/>
        </p:nvGrpSpPr>
        <p:grpSpPr>
          <a:xfrm>
            <a:off x="522883" y="109952"/>
            <a:ext cx="11579843" cy="2289693"/>
            <a:chOff x="335036" y="320140"/>
            <a:chExt cx="9419612" cy="1862548"/>
          </a:xfrm>
        </p:grpSpPr>
        <p:sp>
          <p:nvSpPr>
            <p:cNvPr id="782" name="Google Shape;782;p30"/>
            <p:cNvSpPr/>
            <p:nvPr/>
          </p:nvSpPr>
          <p:spPr>
            <a:xfrm>
              <a:off x="6945841" y="1541875"/>
              <a:ext cx="2808807" cy="640814"/>
            </a:xfrm>
            <a:custGeom>
              <a:avLst/>
              <a:gdLst/>
              <a:ahLst/>
              <a:cxnLst/>
              <a:rect l="l" t="t" r="r" b="b"/>
              <a:pathLst>
                <a:path w="56942" h="12991" extrusionOk="0">
                  <a:moveTo>
                    <a:pt x="21078" y="0"/>
                  </a:moveTo>
                  <a:cubicBezTo>
                    <a:pt x="17553" y="0"/>
                    <a:pt x="14604" y="2373"/>
                    <a:pt x="14061" y="5464"/>
                  </a:cubicBezTo>
                  <a:cubicBezTo>
                    <a:pt x="13593" y="5380"/>
                    <a:pt x="13125" y="5330"/>
                    <a:pt x="12649" y="5330"/>
                  </a:cubicBezTo>
                  <a:cubicBezTo>
                    <a:pt x="9165" y="5330"/>
                    <a:pt x="6266" y="7619"/>
                    <a:pt x="5648" y="10627"/>
                  </a:cubicBezTo>
                  <a:cubicBezTo>
                    <a:pt x="2165" y="11095"/>
                    <a:pt x="1" y="12991"/>
                    <a:pt x="1" y="12991"/>
                  </a:cubicBezTo>
                  <a:lnTo>
                    <a:pt x="19650" y="12991"/>
                  </a:lnTo>
                  <a:lnTo>
                    <a:pt x="19675" y="12866"/>
                  </a:lnTo>
                  <a:cubicBezTo>
                    <a:pt x="19733" y="12874"/>
                    <a:pt x="19800" y="12882"/>
                    <a:pt x="19858" y="12891"/>
                  </a:cubicBezTo>
                  <a:cubicBezTo>
                    <a:pt x="19867" y="12924"/>
                    <a:pt x="19875" y="12958"/>
                    <a:pt x="19883" y="12991"/>
                  </a:cubicBezTo>
                  <a:lnTo>
                    <a:pt x="56942" y="12991"/>
                  </a:lnTo>
                  <a:cubicBezTo>
                    <a:pt x="54026" y="11713"/>
                    <a:pt x="51977" y="11295"/>
                    <a:pt x="50544" y="11295"/>
                  </a:cubicBezTo>
                  <a:cubicBezTo>
                    <a:pt x="50515" y="11295"/>
                    <a:pt x="50487" y="11295"/>
                    <a:pt x="50459" y="11295"/>
                  </a:cubicBezTo>
                  <a:cubicBezTo>
                    <a:pt x="50159" y="6575"/>
                    <a:pt x="45865" y="2832"/>
                    <a:pt x="40627" y="2832"/>
                  </a:cubicBezTo>
                  <a:cubicBezTo>
                    <a:pt x="37201" y="2832"/>
                    <a:pt x="34194" y="4420"/>
                    <a:pt x="32423" y="6834"/>
                  </a:cubicBezTo>
                  <a:cubicBezTo>
                    <a:pt x="32181" y="5756"/>
                    <a:pt x="31136" y="4954"/>
                    <a:pt x="29883" y="4954"/>
                  </a:cubicBezTo>
                  <a:cubicBezTo>
                    <a:pt x="29870" y="4954"/>
                    <a:pt x="29857" y="4954"/>
                    <a:pt x="29844" y="4954"/>
                  </a:cubicBezTo>
                  <a:cubicBezTo>
                    <a:pt x="29282" y="4954"/>
                    <a:pt x="28745" y="5129"/>
                    <a:pt x="28288" y="5456"/>
                  </a:cubicBezTo>
                  <a:cubicBezTo>
                    <a:pt x="28229" y="5447"/>
                    <a:pt x="28162" y="5431"/>
                    <a:pt x="28104" y="5422"/>
                  </a:cubicBezTo>
                  <a:cubicBezTo>
                    <a:pt x="27544" y="2348"/>
                    <a:pt x="24612" y="0"/>
                    <a:pt x="210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3" name="Google Shape;783;p30"/>
            <p:cNvSpPr/>
            <p:nvPr/>
          </p:nvSpPr>
          <p:spPr>
            <a:xfrm>
              <a:off x="335036" y="320140"/>
              <a:ext cx="1723799" cy="440544"/>
            </a:xfrm>
            <a:custGeom>
              <a:avLst/>
              <a:gdLst/>
              <a:ahLst/>
              <a:cxnLst/>
              <a:rect l="l" t="t" r="r" b="b"/>
              <a:pathLst>
                <a:path w="34946" h="8931" extrusionOk="0">
                  <a:moveTo>
                    <a:pt x="12941" y="0"/>
                  </a:moveTo>
                  <a:cubicBezTo>
                    <a:pt x="10778" y="0"/>
                    <a:pt x="8956" y="1621"/>
                    <a:pt x="8631" y="3751"/>
                  </a:cubicBezTo>
                  <a:cubicBezTo>
                    <a:pt x="8376" y="3699"/>
                    <a:pt x="8114" y="3666"/>
                    <a:pt x="7851" y="3666"/>
                  </a:cubicBezTo>
                  <a:cubicBezTo>
                    <a:pt x="7822" y="3666"/>
                    <a:pt x="7792" y="3667"/>
                    <a:pt x="7762" y="3668"/>
                  </a:cubicBezTo>
                  <a:cubicBezTo>
                    <a:pt x="5623" y="3668"/>
                    <a:pt x="3852" y="5230"/>
                    <a:pt x="3468" y="7310"/>
                  </a:cubicBezTo>
                  <a:cubicBezTo>
                    <a:pt x="2181" y="7502"/>
                    <a:pt x="978" y="8070"/>
                    <a:pt x="1" y="8931"/>
                  </a:cubicBezTo>
                  <a:lnTo>
                    <a:pt x="12064" y="8931"/>
                  </a:lnTo>
                  <a:cubicBezTo>
                    <a:pt x="12064" y="8905"/>
                    <a:pt x="12073" y="8872"/>
                    <a:pt x="12073" y="8839"/>
                  </a:cubicBezTo>
                  <a:lnTo>
                    <a:pt x="12190" y="8864"/>
                  </a:lnTo>
                  <a:cubicBezTo>
                    <a:pt x="12190" y="8889"/>
                    <a:pt x="12198" y="8905"/>
                    <a:pt x="12206" y="8931"/>
                  </a:cubicBezTo>
                  <a:lnTo>
                    <a:pt x="34946" y="8931"/>
                  </a:lnTo>
                  <a:cubicBezTo>
                    <a:pt x="33151" y="8049"/>
                    <a:pt x="31891" y="7761"/>
                    <a:pt x="31007" y="7761"/>
                  </a:cubicBezTo>
                  <a:cubicBezTo>
                    <a:pt x="30995" y="7761"/>
                    <a:pt x="30982" y="7761"/>
                    <a:pt x="30969" y="7761"/>
                  </a:cubicBezTo>
                  <a:cubicBezTo>
                    <a:pt x="30786" y="4520"/>
                    <a:pt x="28154" y="1947"/>
                    <a:pt x="24938" y="1947"/>
                  </a:cubicBezTo>
                  <a:cubicBezTo>
                    <a:pt x="22899" y="1955"/>
                    <a:pt x="21003" y="2982"/>
                    <a:pt x="19900" y="4695"/>
                  </a:cubicBezTo>
                  <a:cubicBezTo>
                    <a:pt x="19758" y="3952"/>
                    <a:pt x="19107" y="3409"/>
                    <a:pt x="18346" y="3409"/>
                  </a:cubicBezTo>
                  <a:cubicBezTo>
                    <a:pt x="17987" y="3409"/>
                    <a:pt x="17636" y="3525"/>
                    <a:pt x="17361" y="3751"/>
                  </a:cubicBezTo>
                  <a:lnTo>
                    <a:pt x="17252" y="3734"/>
                  </a:lnTo>
                  <a:cubicBezTo>
                    <a:pt x="16910" y="1612"/>
                    <a:pt x="15113" y="0"/>
                    <a:pt x="1294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84" name="Google Shape;784;p30"/>
          <p:cNvGrpSpPr/>
          <p:nvPr/>
        </p:nvGrpSpPr>
        <p:grpSpPr>
          <a:xfrm>
            <a:off x="-227973" y="109982"/>
            <a:ext cx="4062439" cy="7247623"/>
            <a:chOff x="3734270" y="74249"/>
            <a:chExt cx="3046829" cy="5435717"/>
          </a:xfrm>
        </p:grpSpPr>
        <p:grpSp>
          <p:nvGrpSpPr>
            <p:cNvPr id="785" name="Google Shape;785;p30"/>
            <p:cNvGrpSpPr/>
            <p:nvPr/>
          </p:nvGrpSpPr>
          <p:grpSpPr>
            <a:xfrm rot="312499">
              <a:off x="4269747" y="179454"/>
              <a:ext cx="2417210" cy="2184088"/>
              <a:chOff x="3949525" y="-38550"/>
              <a:chExt cx="2695666" cy="2435690"/>
            </a:xfrm>
          </p:grpSpPr>
          <p:sp>
            <p:nvSpPr>
              <p:cNvPr id="786" name="Google Shape;786;p30"/>
              <p:cNvSpPr/>
              <p:nvPr/>
            </p:nvSpPr>
            <p:spPr>
              <a:xfrm flipH="1">
                <a:off x="5395256" y="293336"/>
                <a:ext cx="998480" cy="850123"/>
              </a:xfrm>
              <a:custGeom>
                <a:avLst/>
                <a:gdLst/>
                <a:ahLst/>
                <a:cxnLst/>
                <a:rect l="l" t="t" r="r" b="b"/>
                <a:pathLst>
                  <a:path w="12774" h="10876" extrusionOk="0">
                    <a:moveTo>
                      <a:pt x="271" y="1"/>
                    </a:moveTo>
                    <a:cubicBezTo>
                      <a:pt x="96" y="1"/>
                      <a:pt x="0" y="7"/>
                      <a:pt x="0" y="7"/>
                    </a:cubicBezTo>
                    <a:lnTo>
                      <a:pt x="3567" y="4576"/>
                    </a:lnTo>
                    <a:lnTo>
                      <a:pt x="7878" y="5361"/>
                    </a:lnTo>
                    <a:lnTo>
                      <a:pt x="5129" y="6673"/>
                    </a:lnTo>
                    <a:lnTo>
                      <a:pt x="5129" y="6673"/>
                    </a:lnTo>
                    <a:lnTo>
                      <a:pt x="9315" y="6331"/>
                    </a:lnTo>
                    <a:lnTo>
                      <a:pt x="7427" y="7935"/>
                    </a:lnTo>
                    <a:cubicBezTo>
                      <a:pt x="9532" y="8745"/>
                      <a:pt x="12773" y="10875"/>
                      <a:pt x="12773" y="10875"/>
                    </a:cubicBezTo>
                    <a:cubicBezTo>
                      <a:pt x="10614" y="499"/>
                      <a:pt x="1921" y="1"/>
                      <a:pt x="271" y="1"/>
                    </a:cubicBez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7" name="Google Shape;787;p30"/>
              <p:cNvSpPr/>
              <p:nvPr/>
            </p:nvSpPr>
            <p:spPr>
              <a:xfrm flipH="1">
                <a:off x="5395254" y="1046449"/>
                <a:ext cx="1249937" cy="457422"/>
              </a:xfrm>
              <a:custGeom>
                <a:avLst/>
                <a:gdLst/>
                <a:ahLst/>
                <a:cxnLst/>
                <a:rect l="l" t="t" r="r" b="b"/>
                <a:pathLst>
                  <a:path w="15991" h="5852" extrusionOk="0">
                    <a:moveTo>
                      <a:pt x="10295" y="0"/>
                    </a:moveTo>
                    <a:cubicBezTo>
                      <a:pt x="3432" y="0"/>
                      <a:pt x="1" y="5852"/>
                      <a:pt x="1" y="5852"/>
                    </a:cubicBezTo>
                    <a:lnTo>
                      <a:pt x="5715" y="5426"/>
                    </a:lnTo>
                    <a:lnTo>
                      <a:pt x="8773" y="2251"/>
                    </a:lnTo>
                    <a:lnTo>
                      <a:pt x="8296" y="5309"/>
                    </a:lnTo>
                    <a:lnTo>
                      <a:pt x="10351" y="1591"/>
                    </a:lnTo>
                    <a:lnTo>
                      <a:pt x="10610" y="4081"/>
                    </a:lnTo>
                    <a:cubicBezTo>
                      <a:pt x="12440" y="2769"/>
                      <a:pt x="15990" y="1240"/>
                      <a:pt x="15990" y="1240"/>
                    </a:cubicBezTo>
                    <a:cubicBezTo>
                      <a:pt x="13884" y="355"/>
                      <a:pt x="11985" y="0"/>
                      <a:pt x="10295" y="0"/>
                    </a:cubicBez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8" name="Google Shape;788;p30"/>
              <p:cNvSpPr/>
              <p:nvPr/>
            </p:nvSpPr>
            <p:spPr>
              <a:xfrm flipH="1">
                <a:off x="3949525" y="963360"/>
                <a:ext cx="1414474" cy="409897"/>
              </a:xfrm>
              <a:custGeom>
                <a:avLst/>
                <a:gdLst/>
                <a:ahLst/>
                <a:cxnLst/>
                <a:rect l="l" t="t" r="r" b="b"/>
                <a:pathLst>
                  <a:path w="18096" h="5244" extrusionOk="0">
                    <a:moveTo>
                      <a:pt x="7764" y="0"/>
                    </a:moveTo>
                    <a:cubicBezTo>
                      <a:pt x="5399" y="0"/>
                      <a:pt x="2762" y="656"/>
                      <a:pt x="0" y="2479"/>
                    </a:cubicBezTo>
                    <a:cubicBezTo>
                      <a:pt x="0" y="2479"/>
                      <a:pt x="4169" y="3398"/>
                      <a:pt x="6475" y="4408"/>
                    </a:cubicBezTo>
                    <a:lnTo>
                      <a:pt x="5999" y="1819"/>
                    </a:lnTo>
                    <a:lnTo>
                      <a:pt x="9265" y="5244"/>
                    </a:lnTo>
                    <a:lnTo>
                      <a:pt x="7862" y="2211"/>
                    </a:lnTo>
                    <a:lnTo>
                      <a:pt x="11997" y="4901"/>
                    </a:lnTo>
                    <a:lnTo>
                      <a:pt x="18095" y="4300"/>
                    </a:lnTo>
                    <a:cubicBezTo>
                      <a:pt x="18095" y="4300"/>
                      <a:pt x="13822" y="0"/>
                      <a:pt x="7764" y="0"/>
                    </a:cubicBez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9" name="Google Shape;789;p30"/>
              <p:cNvSpPr/>
              <p:nvPr/>
            </p:nvSpPr>
            <p:spPr>
              <a:xfrm flipH="1">
                <a:off x="4567262" y="-38550"/>
                <a:ext cx="867944" cy="1195690"/>
              </a:xfrm>
              <a:custGeom>
                <a:avLst/>
                <a:gdLst/>
                <a:ahLst/>
                <a:cxnLst/>
                <a:rect l="l" t="t" r="r" b="b"/>
                <a:pathLst>
                  <a:path w="11104" h="15297" extrusionOk="0">
                    <a:moveTo>
                      <a:pt x="11103" y="0"/>
                    </a:moveTo>
                    <a:cubicBezTo>
                      <a:pt x="11103" y="1"/>
                      <a:pt x="1" y="3392"/>
                      <a:pt x="911" y="15297"/>
                    </a:cubicBezTo>
                    <a:cubicBezTo>
                      <a:pt x="911" y="15297"/>
                      <a:pt x="3685" y="12022"/>
                      <a:pt x="5657" y="10443"/>
                    </a:cubicBezTo>
                    <a:lnTo>
                      <a:pt x="3192" y="9616"/>
                    </a:lnTo>
                    <a:lnTo>
                      <a:pt x="7703" y="8354"/>
                    </a:lnTo>
                    <a:lnTo>
                      <a:pt x="4420" y="8146"/>
                    </a:lnTo>
                    <a:lnTo>
                      <a:pt x="8714" y="5748"/>
                    </a:lnTo>
                    <a:lnTo>
                      <a:pt x="11103" y="0"/>
                    </a:ln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0" name="Google Shape;790;p30"/>
              <p:cNvSpPr/>
              <p:nvPr/>
            </p:nvSpPr>
            <p:spPr>
              <a:xfrm flipH="1">
                <a:off x="5374388" y="1159006"/>
                <a:ext cx="769925" cy="1238134"/>
              </a:xfrm>
              <a:custGeom>
                <a:avLst/>
                <a:gdLst/>
                <a:ahLst/>
                <a:cxnLst/>
                <a:rect l="l" t="t" r="r" b="b"/>
                <a:pathLst>
                  <a:path w="9850" h="15840" extrusionOk="0">
                    <a:moveTo>
                      <a:pt x="9850" y="1"/>
                    </a:moveTo>
                    <a:lnTo>
                      <a:pt x="9850" y="1"/>
                    </a:lnTo>
                    <a:cubicBezTo>
                      <a:pt x="0" y="6074"/>
                      <a:pt x="4035" y="15840"/>
                      <a:pt x="4035" y="15840"/>
                    </a:cubicBezTo>
                    <a:lnTo>
                      <a:pt x="7085" y="10911"/>
                    </a:lnTo>
                    <a:lnTo>
                      <a:pt x="6374" y="6517"/>
                    </a:lnTo>
                    <a:lnTo>
                      <a:pt x="8505" y="8722"/>
                    </a:lnTo>
                    <a:lnTo>
                      <a:pt x="6784" y="4821"/>
                    </a:lnTo>
                    <a:lnTo>
                      <a:pt x="8906" y="6107"/>
                    </a:lnTo>
                    <a:cubicBezTo>
                      <a:pt x="8956" y="3819"/>
                      <a:pt x="9850" y="1"/>
                      <a:pt x="9850" y="1"/>
                    </a:cubicBezTo>
                    <a:close/>
                  </a:path>
                </a:pathLst>
              </a:custGeom>
              <a:solidFill>
                <a:srgbClr val="0070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1" name="Google Shape;791;p30"/>
              <p:cNvSpPr/>
              <p:nvPr/>
            </p:nvSpPr>
            <p:spPr>
              <a:xfrm flipH="1">
                <a:off x="5374384" y="1034646"/>
                <a:ext cx="1270807" cy="469224"/>
              </a:xfrm>
              <a:custGeom>
                <a:avLst/>
                <a:gdLst/>
                <a:ahLst/>
                <a:cxnLst/>
                <a:rect l="l" t="t" r="r" b="b"/>
                <a:pathLst>
                  <a:path w="16258" h="6003" extrusionOk="0">
                    <a:moveTo>
                      <a:pt x="10097" y="1"/>
                    </a:moveTo>
                    <a:cubicBezTo>
                      <a:pt x="3453" y="1"/>
                      <a:pt x="1" y="6003"/>
                      <a:pt x="1" y="6003"/>
                    </a:cubicBezTo>
                    <a:cubicBezTo>
                      <a:pt x="5302" y="1956"/>
                      <a:pt x="9815" y="1079"/>
                      <a:pt x="12731" y="1079"/>
                    </a:cubicBezTo>
                    <a:cubicBezTo>
                      <a:pt x="14962" y="1079"/>
                      <a:pt x="16258" y="1592"/>
                      <a:pt x="16258" y="1592"/>
                    </a:cubicBezTo>
                    <a:cubicBezTo>
                      <a:pt x="13969" y="449"/>
                      <a:pt x="11914" y="1"/>
                      <a:pt x="10097" y="1"/>
                    </a:cubicBezTo>
                    <a:close/>
                  </a:path>
                </a:pathLst>
              </a:custGeom>
              <a:solidFill>
                <a:srgbClr val="78A3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2" name="Google Shape;792;p30"/>
              <p:cNvSpPr/>
              <p:nvPr/>
            </p:nvSpPr>
            <p:spPr>
              <a:xfrm flipH="1">
                <a:off x="5374386" y="293805"/>
                <a:ext cx="1019350" cy="865287"/>
              </a:xfrm>
              <a:custGeom>
                <a:avLst/>
                <a:gdLst/>
                <a:ahLst/>
                <a:cxnLst/>
                <a:rect l="l" t="t" r="r" b="b"/>
                <a:pathLst>
                  <a:path w="13041" h="11070" extrusionOk="0">
                    <a:moveTo>
                      <a:pt x="91" y="0"/>
                    </a:moveTo>
                    <a:cubicBezTo>
                      <a:pt x="61" y="0"/>
                      <a:pt x="31" y="0"/>
                      <a:pt x="0" y="1"/>
                    </a:cubicBezTo>
                    <a:cubicBezTo>
                      <a:pt x="0" y="1"/>
                      <a:pt x="10050" y="3250"/>
                      <a:pt x="13041" y="11070"/>
                    </a:cubicBezTo>
                    <a:cubicBezTo>
                      <a:pt x="13041" y="11070"/>
                      <a:pt x="11636" y="0"/>
                      <a:pt x="91" y="0"/>
                    </a:cubicBezTo>
                    <a:close/>
                  </a:path>
                </a:pathLst>
              </a:custGeom>
              <a:solidFill>
                <a:srgbClr val="78A3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3" name="Google Shape;793;p30"/>
              <p:cNvSpPr/>
              <p:nvPr/>
            </p:nvSpPr>
            <p:spPr>
              <a:xfrm flipH="1">
                <a:off x="4567261" y="-37925"/>
                <a:ext cx="983472" cy="1155904"/>
              </a:xfrm>
              <a:custGeom>
                <a:avLst/>
                <a:gdLst/>
                <a:ahLst/>
                <a:cxnLst/>
                <a:rect l="l" t="t" r="r" b="b"/>
                <a:pathLst>
                  <a:path w="12582" h="14788" extrusionOk="0">
                    <a:moveTo>
                      <a:pt x="12581" y="1"/>
                    </a:moveTo>
                    <a:cubicBezTo>
                      <a:pt x="0" y="4094"/>
                      <a:pt x="2431" y="14787"/>
                      <a:pt x="2431" y="14787"/>
                    </a:cubicBezTo>
                    <a:cubicBezTo>
                      <a:pt x="4645" y="5306"/>
                      <a:pt x="12581" y="1"/>
                      <a:pt x="12581" y="1"/>
                    </a:cubicBezTo>
                    <a:close/>
                  </a:path>
                </a:pathLst>
              </a:custGeom>
              <a:solidFill>
                <a:srgbClr val="78A3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94" name="Google Shape;794;p30"/>
            <p:cNvSpPr/>
            <p:nvPr/>
          </p:nvSpPr>
          <p:spPr>
            <a:xfrm rot="822121" flipH="1">
              <a:off x="4231896" y="1184641"/>
              <a:ext cx="773829" cy="4294784"/>
            </a:xfrm>
            <a:custGeom>
              <a:avLst/>
              <a:gdLst/>
              <a:ahLst/>
              <a:cxnLst/>
              <a:rect l="l" t="t" r="r" b="b"/>
              <a:pathLst>
                <a:path w="9900" h="35405" extrusionOk="0">
                  <a:moveTo>
                    <a:pt x="0" y="0"/>
                  </a:moveTo>
                  <a:cubicBezTo>
                    <a:pt x="0" y="1"/>
                    <a:pt x="2164" y="9265"/>
                    <a:pt x="2481" y="13785"/>
                  </a:cubicBezTo>
                  <a:cubicBezTo>
                    <a:pt x="2799" y="18304"/>
                    <a:pt x="3484" y="35405"/>
                    <a:pt x="3484" y="35405"/>
                  </a:cubicBezTo>
                  <a:cubicBezTo>
                    <a:pt x="4688" y="34884"/>
                    <a:pt x="5560" y="34276"/>
                    <a:pt x="6802" y="34276"/>
                  </a:cubicBezTo>
                  <a:cubicBezTo>
                    <a:pt x="6834" y="34276"/>
                    <a:pt x="6867" y="34276"/>
                    <a:pt x="6901" y="34277"/>
                  </a:cubicBezTo>
                  <a:cubicBezTo>
                    <a:pt x="7469" y="34284"/>
                    <a:pt x="7935" y="35302"/>
                    <a:pt x="8361" y="35302"/>
                  </a:cubicBezTo>
                  <a:cubicBezTo>
                    <a:pt x="8424" y="35302"/>
                    <a:pt x="8485" y="35280"/>
                    <a:pt x="8546" y="35229"/>
                  </a:cubicBezTo>
                  <a:cubicBezTo>
                    <a:pt x="9014" y="34837"/>
                    <a:pt x="9900" y="34419"/>
                    <a:pt x="9900" y="34419"/>
                  </a:cubicBezTo>
                  <a:cubicBezTo>
                    <a:pt x="9064" y="17269"/>
                    <a:pt x="1" y="2"/>
                    <a:pt x="0" y="0"/>
                  </a:cubicBezTo>
                  <a:close/>
                </a:path>
              </a:pathLst>
            </a:custGeom>
            <a:solidFill>
              <a:srgbClr val="754C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139326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30613-562C-4FE3-28D1-E7276142FDA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D1000B8E-FE7E-335B-4F9A-017A3AB1AEF0}"/>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FE157F05-8875-7A0B-D15D-8B5FD980A578}"/>
              </a:ext>
            </a:extLst>
          </p:cNvPr>
          <p:cNvSpPr>
            <a:spLocks noGrp="1"/>
          </p:cNvSpPr>
          <p:nvPr>
            <p:ph type="dt" sz="half" idx="10"/>
          </p:nvPr>
        </p:nvSpPr>
        <p:spPr>
          <a:xfrm>
            <a:off x="838200" y="6356350"/>
            <a:ext cx="2743200" cy="365125"/>
          </a:xfrm>
          <a:prstGeom prst="rect">
            <a:avLst/>
          </a:prstGeom>
        </p:spPr>
        <p:txBody>
          <a:bodyPr/>
          <a:lstStyle/>
          <a:p>
            <a:fld id="{A38326D8-5E50-4C5A-92F6-7F842E5955EE}" type="datetimeFigureOut">
              <a:rPr lang="vi-VN" smtClean="0"/>
              <a:t>01/03/2026</a:t>
            </a:fld>
            <a:endParaRPr lang="vi-VN"/>
          </a:p>
        </p:txBody>
      </p:sp>
      <p:sp>
        <p:nvSpPr>
          <p:cNvPr id="5" name="Footer Placeholder 4">
            <a:extLst>
              <a:ext uri="{FF2B5EF4-FFF2-40B4-BE49-F238E27FC236}">
                <a16:creationId xmlns:a16="http://schemas.microsoft.com/office/drawing/2014/main" id="{8E702916-2E90-55B8-3093-12CA9A17CEE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Slide Number Placeholder 5">
            <a:extLst>
              <a:ext uri="{FF2B5EF4-FFF2-40B4-BE49-F238E27FC236}">
                <a16:creationId xmlns:a16="http://schemas.microsoft.com/office/drawing/2014/main" id="{CBD84097-0B0C-045B-6E00-1F06072A1127}"/>
              </a:ext>
            </a:extLst>
          </p:cNvPr>
          <p:cNvSpPr>
            <a:spLocks noGrp="1"/>
          </p:cNvSpPr>
          <p:nvPr>
            <p:ph type="sldNum" sz="quarter" idx="12"/>
          </p:nvPr>
        </p:nvSpPr>
        <p:spPr>
          <a:xfrm>
            <a:off x="8610600" y="6356350"/>
            <a:ext cx="2743200" cy="365125"/>
          </a:xfrm>
          <a:prstGeom prst="rect">
            <a:avLst/>
          </a:prstGeom>
        </p:spPr>
        <p:txBody>
          <a:bodyPr/>
          <a:lstStyle/>
          <a:p>
            <a:fld id="{FE43FFFF-E037-47A6-B4F2-FA4E18869DAF}" type="slidenum">
              <a:rPr lang="vi-VN" smtClean="0"/>
              <a:t>‹#›</a:t>
            </a:fld>
            <a:endParaRPr lang="vi-VN"/>
          </a:p>
        </p:txBody>
      </p:sp>
    </p:spTree>
    <p:extLst>
      <p:ext uri="{BB962C8B-B14F-4D97-AF65-F5344CB8AC3E}">
        <p14:creationId xmlns:p14="http://schemas.microsoft.com/office/powerpoint/2010/main" val="36559104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OPEN TITLE" type="title">
  <p:cSld name="OPEN TITLE">
    <p:spTree>
      <p:nvGrpSpPr>
        <p:cNvPr id="1" name="Shape 8"/>
        <p:cNvGrpSpPr/>
        <p:nvPr/>
      </p:nvGrpSpPr>
      <p:grpSpPr>
        <a:xfrm>
          <a:off x="0" y="0"/>
          <a:ext cx="0" cy="0"/>
          <a:chOff x="0" y="0"/>
          <a:chExt cx="0" cy="0"/>
        </a:xfrm>
      </p:grpSpPr>
      <p:grpSp>
        <p:nvGrpSpPr>
          <p:cNvPr id="9" name="Google Shape;9;p2"/>
          <p:cNvGrpSpPr/>
          <p:nvPr/>
        </p:nvGrpSpPr>
        <p:grpSpPr>
          <a:xfrm>
            <a:off x="-16603" y="413701"/>
            <a:ext cx="12241067" cy="6051067"/>
            <a:chOff x="-12452" y="310275"/>
            <a:chExt cx="9180800" cy="4538300"/>
          </a:xfrm>
        </p:grpSpPr>
        <p:cxnSp>
          <p:nvCxnSpPr>
            <p:cNvPr id="10" name="Google Shape;10;p2"/>
            <p:cNvCxnSpPr/>
            <p:nvPr/>
          </p:nvCxnSpPr>
          <p:spPr>
            <a:xfrm>
              <a:off x="-552" y="4023430"/>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1" name="Google Shape;11;p2"/>
            <p:cNvCxnSpPr/>
            <p:nvPr/>
          </p:nvCxnSpPr>
          <p:spPr>
            <a:xfrm>
              <a:off x="-12452" y="310275"/>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2" name="Google Shape;12;p2"/>
            <p:cNvCxnSpPr/>
            <p:nvPr/>
          </p:nvCxnSpPr>
          <p:spPr>
            <a:xfrm>
              <a:off x="-552" y="722848"/>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3" name="Google Shape;13;p2"/>
            <p:cNvCxnSpPr/>
            <p:nvPr/>
          </p:nvCxnSpPr>
          <p:spPr>
            <a:xfrm>
              <a:off x="-552" y="1135420"/>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4" name="Google Shape;14;p2"/>
            <p:cNvCxnSpPr/>
            <p:nvPr/>
          </p:nvCxnSpPr>
          <p:spPr>
            <a:xfrm>
              <a:off x="-552" y="1547993"/>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5" name="Google Shape;15;p2"/>
            <p:cNvCxnSpPr/>
            <p:nvPr/>
          </p:nvCxnSpPr>
          <p:spPr>
            <a:xfrm>
              <a:off x="-552" y="1960566"/>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6" name="Google Shape;16;p2"/>
            <p:cNvCxnSpPr/>
            <p:nvPr/>
          </p:nvCxnSpPr>
          <p:spPr>
            <a:xfrm>
              <a:off x="-552" y="2373139"/>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7" name="Google Shape;17;p2"/>
            <p:cNvCxnSpPr/>
            <p:nvPr/>
          </p:nvCxnSpPr>
          <p:spPr>
            <a:xfrm>
              <a:off x="-552" y="2785711"/>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8" name="Google Shape;18;p2"/>
            <p:cNvCxnSpPr/>
            <p:nvPr/>
          </p:nvCxnSpPr>
          <p:spPr>
            <a:xfrm>
              <a:off x="-552" y="3198284"/>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9" name="Google Shape;19;p2"/>
            <p:cNvCxnSpPr/>
            <p:nvPr/>
          </p:nvCxnSpPr>
          <p:spPr>
            <a:xfrm>
              <a:off x="-552" y="3610857"/>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20" name="Google Shape;20;p2"/>
            <p:cNvCxnSpPr/>
            <p:nvPr/>
          </p:nvCxnSpPr>
          <p:spPr>
            <a:xfrm>
              <a:off x="-552" y="4436002"/>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21" name="Google Shape;21;p2"/>
            <p:cNvCxnSpPr/>
            <p:nvPr/>
          </p:nvCxnSpPr>
          <p:spPr>
            <a:xfrm>
              <a:off x="-552" y="4848575"/>
              <a:ext cx="9168900" cy="0"/>
            </a:xfrm>
            <a:prstGeom prst="straightConnector1">
              <a:avLst/>
            </a:prstGeom>
            <a:noFill/>
            <a:ln w="9525" cap="flat" cmpd="sng">
              <a:solidFill>
                <a:schemeClr val="lt2"/>
              </a:solidFill>
              <a:prstDash val="solid"/>
              <a:round/>
              <a:headEnd type="none" w="med" len="med"/>
              <a:tailEnd type="none" w="med" len="med"/>
            </a:ln>
          </p:spPr>
        </p:cxnSp>
      </p:grpSp>
      <p:sp>
        <p:nvSpPr>
          <p:cNvPr id="22" name="Google Shape;22;p2"/>
          <p:cNvSpPr txBox="1">
            <a:spLocks noGrp="1"/>
          </p:cNvSpPr>
          <p:nvPr>
            <p:ph type="ctrTitle"/>
          </p:nvPr>
        </p:nvSpPr>
        <p:spPr>
          <a:xfrm>
            <a:off x="415600" y="1930400"/>
            <a:ext cx="11360800" cy="1942000"/>
          </a:xfrm>
          <a:prstGeom prst="rect">
            <a:avLst/>
          </a:prstGeom>
        </p:spPr>
        <p:txBody>
          <a:bodyPr spcFirstLastPara="1" wrap="square" lIns="91425" tIns="91425" rIns="91425" bIns="91425" anchor="b" anchorCtr="0">
            <a:noAutofit/>
          </a:bodyPr>
          <a:lstStyle>
            <a:lvl1pPr lvl="0" algn="ctr">
              <a:spcBef>
                <a:spcPts val="0"/>
              </a:spcBef>
              <a:spcAft>
                <a:spcPts val="0"/>
              </a:spcAft>
              <a:buSzPts val="3600"/>
              <a:buFont typeface="Permanent Marker"/>
              <a:buNone/>
              <a:defRPr sz="4800">
                <a:latin typeface="Permanent Marker"/>
                <a:ea typeface="Permanent Marker"/>
                <a:cs typeface="Permanent Marker"/>
                <a:sym typeface="Permanent Marker"/>
              </a:defRPr>
            </a:lvl1pPr>
            <a:lvl2pPr lvl="1" algn="ctr">
              <a:spcBef>
                <a:spcPts val="0"/>
              </a:spcBef>
              <a:spcAft>
                <a:spcPts val="0"/>
              </a:spcAft>
              <a:buSzPts val="5200"/>
              <a:buFont typeface="Permanent Marker"/>
              <a:buNone/>
              <a:defRPr sz="6933">
                <a:latin typeface="Permanent Marker"/>
                <a:ea typeface="Permanent Marker"/>
                <a:cs typeface="Permanent Marker"/>
                <a:sym typeface="Permanent Marker"/>
              </a:defRPr>
            </a:lvl2pPr>
            <a:lvl3pPr lvl="2" algn="ctr">
              <a:spcBef>
                <a:spcPts val="0"/>
              </a:spcBef>
              <a:spcAft>
                <a:spcPts val="0"/>
              </a:spcAft>
              <a:buSzPts val="5200"/>
              <a:buFont typeface="Permanent Marker"/>
              <a:buNone/>
              <a:defRPr sz="6933">
                <a:latin typeface="Permanent Marker"/>
                <a:ea typeface="Permanent Marker"/>
                <a:cs typeface="Permanent Marker"/>
                <a:sym typeface="Permanent Marker"/>
              </a:defRPr>
            </a:lvl3pPr>
            <a:lvl4pPr lvl="3" algn="ctr">
              <a:spcBef>
                <a:spcPts val="0"/>
              </a:spcBef>
              <a:spcAft>
                <a:spcPts val="0"/>
              </a:spcAft>
              <a:buSzPts val="5200"/>
              <a:buFont typeface="Permanent Marker"/>
              <a:buNone/>
              <a:defRPr sz="6933">
                <a:latin typeface="Permanent Marker"/>
                <a:ea typeface="Permanent Marker"/>
                <a:cs typeface="Permanent Marker"/>
                <a:sym typeface="Permanent Marker"/>
              </a:defRPr>
            </a:lvl4pPr>
            <a:lvl5pPr lvl="4" algn="ctr">
              <a:spcBef>
                <a:spcPts val="0"/>
              </a:spcBef>
              <a:spcAft>
                <a:spcPts val="0"/>
              </a:spcAft>
              <a:buSzPts val="5200"/>
              <a:buFont typeface="Permanent Marker"/>
              <a:buNone/>
              <a:defRPr sz="6933">
                <a:latin typeface="Permanent Marker"/>
                <a:ea typeface="Permanent Marker"/>
                <a:cs typeface="Permanent Marker"/>
                <a:sym typeface="Permanent Marker"/>
              </a:defRPr>
            </a:lvl5pPr>
            <a:lvl6pPr lvl="5" algn="ctr">
              <a:spcBef>
                <a:spcPts val="0"/>
              </a:spcBef>
              <a:spcAft>
                <a:spcPts val="0"/>
              </a:spcAft>
              <a:buSzPts val="5200"/>
              <a:buFont typeface="Permanent Marker"/>
              <a:buNone/>
              <a:defRPr sz="6933">
                <a:latin typeface="Permanent Marker"/>
                <a:ea typeface="Permanent Marker"/>
                <a:cs typeface="Permanent Marker"/>
                <a:sym typeface="Permanent Marker"/>
              </a:defRPr>
            </a:lvl6pPr>
            <a:lvl7pPr lvl="6" algn="ctr">
              <a:spcBef>
                <a:spcPts val="0"/>
              </a:spcBef>
              <a:spcAft>
                <a:spcPts val="0"/>
              </a:spcAft>
              <a:buSzPts val="5200"/>
              <a:buFont typeface="Permanent Marker"/>
              <a:buNone/>
              <a:defRPr sz="6933">
                <a:latin typeface="Permanent Marker"/>
                <a:ea typeface="Permanent Marker"/>
                <a:cs typeface="Permanent Marker"/>
                <a:sym typeface="Permanent Marker"/>
              </a:defRPr>
            </a:lvl7pPr>
            <a:lvl8pPr lvl="7" algn="ctr">
              <a:spcBef>
                <a:spcPts val="0"/>
              </a:spcBef>
              <a:spcAft>
                <a:spcPts val="0"/>
              </a:spcAft>
              <a:buSzPts val="5200"/>
              <a:buFont typeface="Permanent Marker"/>
              <a:buNone/>
              <a:defRPr sz="6933">
                <a:latin typeface="Permanent Marker"/>
                <a:ea typeface="Permanent Marker"/>
                <a:cs typeface="Permanent Marker"/>
                <a:sym typeface="Permanent Marker"/>
              </a:defRPr>
            </a:lvl8pPr>
            <a:lvl9pPr lvl="8" algn="ctr">
              <a:spcBef>
                <a:spcPts val="0"/>
              </a:spcBef>
              <a:spcAft>
                <a:spcPts val="0"/>
              </a:spcAft>
              <a:buSzPts val="5200"/>
              <a:buFont typeface="Permanent Marker"/>
              <a:buNone/>
              <a:defRPr sz="6933">
                <a:latin typeface="Permanent Marker"/>
                <a:ea typeface="Permanent Marker"/>
                <a:cs typeface="Permanent Marker"/>
                <a:sym typeface="Permanent Marker"/>
              </a:defRPr>
            </a:lvl9pPr>
          </a:lstStyle>
          <a:p>
            <a:endParaRPr/>
          </a:p>
        </p:txBody>
      </p:sp>
      <p:sp>
        <p:nvSpPr>
          <p:cNvPr id="23" name="Google Shape;23;p2"/>
          <p:cNvSpPr txBox="1">
            <a:spLocks noGrp="1"/>
          </p:cNvSpPr>
          <p:nvPr>
            <p:ph type="subTitle" idx="1"/>
          </p:nvPr>
        </p:nvSpPr>
        <p:spPr>
          <a:xfrm>
            <a:off x="415600" y="3849867"/>
            <a:ext cx="11360800" cy="105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100"/>
              <a:buNone/>
              <a:defRPr/>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Tree>
    <p:extLst>
      <p:ext uri="{BB962C8B-B14F-4D97-AF65-F5344CB8AC3E}">
        <p14:creationId xmlns:p14="http://schemas.microsoft.com/office/powerpoint/2010/main" val="19592239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40"/>
        <p:cNvGrpSpPr/>
        <p:nvPr/>
      </p:nvGrpSpPr>
      <p:grpSpPr>
        <a:xfrm>
          <a:off x="0" y="0"/>
          <a:ext cx="0" cy="0"/>
          <a:chOff x="0" y="0"/>
          <a:chExt cx="0" cy="0"/>
        </a:xfrm>
      </p:grpSpPr>
      <p:grpSp>
        <p:nvGrpSpPr>
          <p:cNvPr id="41" name="Google Shape;41;p4"/>
          <p:cNvGrpSpPr/>
          <p:nvPr/>
        </p:nvGrpSpPr>
        <p:grpSpPr>
          <a:xfrm>
            <a:off x="-16603" y="413701"/>
            <a:ext cx="12241067" cy="6051067"/>
            <a:chOff x="-12452" y="310275"/>
            <a:chExt cx="9180800" cy="4538300"/>
          </a:xfrm>
        </p:grpSpPr>
        <p:cxnSp>
          <p:nvCxnSpPr>
            <p:cNvPr id="42" name="Google Shape;42;p4"/>
            <p:cNvCxnSpPr/>
            <p:nvPr/>
          </p:nvCxnSpPr>
          <p:spPr>
            <a:xfrm>
              <a:off x="-552" y="4023430"/>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43" name="Google Shape;43;p4"/>
            <p:cNvCxnSpPr/>
            <p:nvPr/>
          </p:nvCxnSpPr>
          <p:spPr>
            <a:xfrm>
              <a:off x="-12452" y="310275"/>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44" name="Google Shape;44;p4"/>
            <p:cNvCxnSpPr/>
            <p:nvPr/>
          </p:nvCxnSpPr>
          <p:spPr>
            <a:xfrm>
              <a:off x="-552" y="722848"/>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45" name="Google Shape;45;p4"/>
            <p:cNvCxnSpPr/>
            <p:nvPr/>
          </p:nvCxnSpPr>
          <p:spPr>
            <a:xfrm>
              <a:off x="-552" y="1135420"/>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46" name="Google Shape;46;p4"/>
            <p:cNvCxnSpPr/>
            <p:nvPr/>
          </p:nvCxnSpPr>
          <p:spPr>
            <a:xfrm>
              <a:off x="-552" y="1547993"/>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47" name="Google Shape;47;p4"/>
            <p:cNvCxnSpPr/>
            <p:nvPr/>
          </p:nvCxnSpPr>
          <p:spPr>
            <a:xfrm>
              <a:off x="-552" y="1960566"/>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48" name="Google Shape;48;p4"/>
            <p:cNvCxnSpPr/>
            <p:nvPr/>
          </p:nvCxnSpPr>
          <p:spPr>
            <a:xfrm>
              <a:off x="-552" y="2373139"/>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49" name="Google Shape;49;p4"/>
            <p:cNvCxnSpPr/>
            <p:nvPr/>
          </p:nvCxnSpPr>
          <p:spPr>
            <a:xfrm>
              <a:off x="-552" y="2785711"/>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50" name="Google Shape;50;p4"/>
            <p:cNvCxnSpPr/>
            <p:nvPr/>
          </p:nvCxnSpPr>
          <p:spPr>
            <a:xfrm>
              <a:off x="-552" y="3198284"/>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51" name="Google Shape;51;p4"/>
            <p:cNvCxnSpPr/>
            <p:nvPr/>
          </p:nvCxnSpPr>
          <p:spPr>
            <a:xfrm>
              <a:off x="-552" y="3610857"/>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52" name="Google Shape;52;p4"/>
            <p:cNvCxnSpPr/>
            <p:nvPr/>
          </p:nvCxnSpPr>
          <p:spPr>
            <a:xfrm>
              <a:off x="-552" y="4436002"/>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53" name="Google Shape;53;p4"/>
            <p:cNvCxnSpPr/>
            <p:nvPr/>
          </p:nvCxnSpPr>
          <p:spPr>
            <a:xfrm>
              <a:off x="-552" y="4848575"/>
              <a:ext cx="9168900" cy="0"/>
            </a:xfrm>
            <a:prstGeom prst="straightConnector1">
              <a:avLst/>
            </a:prstGeom>
            <a:noFill/>
            <a:ln w="9525" cap="flat" cmpd="sng">
              <a:solidFill>
                <a:schemeClr val="lt2"/>
              </a:solidFill>
              <a:prstDash val="solid"/>
              <a:round/>
              <a:headEnd type="none" w="med" len="med"/>
              <a:tailEnd type="none" w="med" len="med"/>
            </a:ln>
          </p:spPr>
        </p:cxnSp>
      </p:grpSp>
      <p:sp>
        <p:nvSpPr>
          <p:cNvPr id="54" name="Google Shape;54;p4"/>
          <p:cNvSpPr txBox="1">
            <a:spLocks noGrp="1"/>
          </p:cNvSpPr>
          <p:nvPr>
            <p:ph type="title" hasCustomPrompt="1"/>
          </p:nvPr>
        </p:nvSpPr>
        <p:spPr>
          <a:xfrm>
            <a:off x="1895117" y="3121800"/>
            <a:ext cx="1245600" cy="76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200"/>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55" name="Google Shape;55;p4"/>
          <p:cNvSpPr txBox="1">
            <a:spLocks noGrp="1"/>
          </p:cNvSpPr>
          <p:nvPr>
            <p:ph type="title" idx="2" hasCustomPrompt="1"/>
          </p:nvPr>
        </p:nvSpPr>
        <p:spPr>
          <a:xfrm>
            <a:off x="4280505" y="3121800"/>
            <a:ext cx="1245600" cy="76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200"/>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56" name="Google Shape;56;p4"/>
          <p:cNvSpPr txBox="1">
            <a:spLocks noGrp="1"/>
          </p:cNvSpPr>
          <p:nvPr>
            <p:ph type="title" idx="3" hasCustomPrompt="1"/>
          </p:nvPr>
        </p:nvSpPr>
        <p:spPr>
          <a:xfrm>
            <a:off x="6665895" y="3121800"/>
            <a:ext cx="1245600" cy="76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200"/>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57" name="Google Shape;57;p4"/>
          <p:cNvSpPr txBox="1">
            <a:spLocks noGrp="1"/>
          </p:cNvSpPr>
          <p:nvPr>
            <p:ph type="title" idx="4" hasCustomPrompt="1"/>
          </p:nvPr>
        </p:nvSpPr>
        <p:spPr>
          <a:xfrm>
            <a:off x="9051284" y="3121800"/>
            <a:ext cx="1245600" cy="76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200"/>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58" name="Google Shape;58;p4"/>
          <p:cNvSpPr txBox="1">
            <a:spLocks noGrp="1"/>
          </p:cNvSpPr>
          <p:nvPr>
            <p:ph type="ctrTitle" idx="5"/>
          </p:nvPr>
        </p:nvSpPr>
        <p:spPr>
          <a:xfrm>
            <a:off x="415600" y="824767"/>
            <a:ext cx="11360800" cy="9772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SzPts val="1800"/>
              <a:buFont typeface="Permanent Marker"/>
              <a:buNone/>
              <a:defRPr sz="2400">
                <a:latin typeface="Permanent Marker"/>
                <a:ea typeface="Permanent Marker"/>
                <a:cs typeface="Permanent Marker"/>
                <a:sym typeface="Permanent Marker"/>
              </a:defRPr>
            </a:lvl1pPr>
            <a:lvl2pPr lvl="1" algn="ctr" rtl="0">
              <a:spcBef>
                <a:spcPts val="0"/>
              </a:spcBef>
              <a:spcAft>
                <a:spcPts val="0"/>
              </a:spcAft>
              <a:buSzPts val="2400"/>
              <a:buFont typeface="Permanent Marker"/>
              <a:buNone/>
              <a:defRPr sz="3200">
                <a:latin typeface="Permanent Marker"/>
                <a:ea typeface="Permanent Marker"/>
                <a:cs typeface="Permanent Marker"/>
                <a:sym typeface="Permanent Marker"/>
              </a:defRPr>
            </a:lvl2pPr>
            <a:lvl3pPr lvl="2" algn="ctr" rtl="0">
              <a:spcBef>
                <a:spcPts val="0"/>
              </a:spcBef>
              <a:spcAft>
                <a:spcPts val="0"/>
              </a:spcAft>
              <a:buSzPts val="2400"/>
              <a:buFont typeface="Permanent Marker"/>
              <a:buNone/>
              <a:defRPr sz="3200">
                <a:latin typeface="Permanent Marker"/>
                <a:ea typeface="Permanent Marker"/>
                <a:cs typeface="Permanent Marker"/>
                <a:sym typeface="Permanent Marker"/>
              </a:defRPr>
            </a:lvl3pPr>
            <a:lvl4pPr lvl="3" algn="ctr" rtl="0">
              <a:spcBef>
                <a:spcPts val="0"/>
              </a:spcBef>
              <a:spcAft>
                <a:spcPts val="0"/>
              </a:spcAft>
              <a:buSzPts val="2400"/>
              <a:buFont typeface="Permanent Marker"/>
              <a:buNone/>
              <a:defRPr sz="3200">
                <a:latin typeface="Permanent Marker"/>
                <a:ea typeface="Permanent Marker"/>
                <a:cs typeface="Permanent Marker"/>
                <a:sym typeface="Permanent Marker"/>
              </a:defRPr>
            </a:lvl4pPr>
            <a:lvl5pPr lvl="4" algn="ctr" rtl="0">
              <a:spcBef>
                <a:spcPts val="0"/>
              </a:spcBef>
              <a:spcAft>
                <a:spcPts val="0"/>
              </a:spcAft>
              <a:buSzPts val="2400"/>
              <a:buFont typeface="Permanent Marker"/>
              <a:buNone/>
              <a:defRPr sz="3200">
                <a:latin typeface="Permanent Marker"/>
                <a:ea typeface="Permanent Marker"/>
                <a:cs typeface="Permanent Marker"/>
                <a:sym typeface="Permanent Marker"/>
              </a:defRPr>
            </a:lvl5pPr>
            <a:lvl6pPr lvl="5" algn="ctr" rtl="0">
              <a:spcBef>
                <a:spcPts val="0"/>
              </a:spcBef>
              <a:spcAft>
                <a:spcPts val="0"/>
              </a:spcAft>
              <a:buSzPts val="2400"/>
              <a:buFont typeface="Permanent Marker"/>
              <a:buNone/>
              <a:defRPr sz="3200">
                <a:latin typeface="Permanent Marker"/>
                <a:ea typeface="Permanent Marker"/>
                <a:cs typeface="Permanent Marker"/>
                <a:sym typeface="Permanent Marker"/>
              </a:defRPr>
            </a:lvl6pPr>
            <a:lvl7pPr lvl="6" algn="ctr" rtl="0">
              <a:spcBef>
                <a:spcPts val="0"/>
              </a:spcBef>
              <a:spcAft>
                <a:spcPts val="0"/>
              </a:spcAft>
              <a:buSzPts val="2400"/>
              <a:buFont typeface="Permanent Marker"/>
              <a:buNone/>
              <a:defRPr sz="3200">
                <a:latin typeface="Permanent Marker"/>
                <a:ea typeface="Permanent Marker"/>
                <a:cs typeface="Permanent Marker"/>
                <a:sym typeface="Permanent Marker"/>
              </a:defRPr>
            </a:lvl7pPr>
            <a:lvl8pPr lvl="7" algn="ctr" rtl="0">
              <a:spcBef>
                <a:spcPts val="0"/>
              </a:spcBef>
              <a:spcAft>
                <a:spcPts val="0"/>
              </a:spcAft>
              <a:buSzPts val="2400"/>
              <a:buFont typeface="Permanent Marker"/>
              <a:buNone/>
              <a:defRPr sz="3200">
                <a:latin typeface="Permanent Marker"/>
                <a:ea typeface="Permanent Marker"/>
                <a:cs typeface="Permanent Marker"/>
                <a:sym typeface="Permanent Marker"/>
              </a:defRPr>
            </a:lvl8pPr>
            <a:lvl9pPr lvl="8" algn="ctr" rtl="0">
              <a:spcBef>
                <a:spcPts val="0"/>
              </a:spcBef>
              <a:spcAft>
                <a:spcPts val="0"/>
              </a:spcAft>
              <a:buSzPts val="2400"/>
              <a:buFont typeface="Permanent Marker"/>
              <a:buNone/>
              <a:defRPr sz="3200">
                <a:latin typeface="Permanent Marker"/>
                <a:ea typeface="Permanent Marker"/>
                <a:cs typeface="Permanent Marker"/>
                <a:sym typeface="Permanent Marker"/>
              </a:defRPr>
            </a:lvl9pPr>
          </a:lstStyle>
          <a:p>
            <a:endParaRPr/>
          </a:p>
        </p:txBody>
      </p:sp>
      <p:sp>
        <p:nvSpPr>
          <p:cNvPr id="59" name="Google Shape;59;p4"/>
          <p:cNvSpPr txBox="1">
            <a:spLocks noGrp="1"/>
          </p:cNvSpPr>
          <p:nvPr>
            <p:ph type="subTitle" idx="1"/>
          </p:nvPr>
        </p:nvSpPr>
        <p:spPr>
          <a:xfrm>
            <a:off x="1521933" y="4952733"/>
            <a:ext cx="1992000" cy="105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sz="1867"/>
            </a:lvl2pPr>
            <a:lvl3pPr lvl="2" algn="ctr" rtl="0">
              <a:lnSpc>
                <a:spcPct val="100000"/>
              </a:lnSpc>
              <a:spcBef>
                <a:spcPts val="0"/>
              </a:spcBef>
              <a:spcAft>
                <a:spcPts val="0"/>
              </a:spcAft>
              <a:buSzPts val="1400"/>
              <a:buNone/>
              <a:defRPr sz="1867"/>
            </a:lvl3pPr>
            <a:lvl4pPr lvl="3" algn="ctr" rtl="0">
              <a:lnSpc>
                <a:spcPct val="100000"/>
              </a:lnSpc>
              <a:spcBef>
                <a:spcPts val="0"/>
              </a:spcBef>
              <a:spcAft>
                <a:spcPts val="0"/>
              </a:spcAft>
              <a:buSzPts val="1400"/>
              <a:buNone/>
              <a:defRPr sz="1867"/>
            </a:lvl4pPr>
            <a:lvl5pPr lvl="4" algn="ctr" rtl="0">
              <a:lnSpc>
                <a:spcPct val="100000"/>
              </a:lnSpc>
              <a:spcBef>
                <a:spcPts val="0"/>
              </a:spcBef>
              <a:spcAft>
                <a:spcPts val="0"/>
              </a:spcAft>
              <a:buSzPts val="1400"/>
              <a:buNone/>
              <a:defRPr sz="1867"/>
            </a:lvl5pPr>
            <a:lvl6pPr lvl="5" algn="ctr" rtl="0">
              <a:lnSpc>
                <a:spcPct val="100000"/>
              </a:lnSpc>
              <a:spcBef>
                <a:spcPts val="0"/>
              </a:spcBef>
              <a:spcAft>
                <a:spcPts val="0"/>
              </a:spcAft>
              <a:buSzPts val="1400"/>
              <a:buNone/>
              <a:defRPr sz="1867"/>
            </a:lvl6pPr>
            <a:lvl7pPr lvl="6" algn="ctr" rtl="0">
              <a:lnSpc>
                <a:spcPct val="100000"/>
              </a:lnSpc>
              <a:spcBef>
                <a:spcPts val="0"/>
              </a:spcBef>
              <a:spcAft>
                <a:spcPts val="0"/>
              </a:spcAft>
              <a:buSzPts val="1400"/>
              <a:buNone/>
              <a:defRPr sz="1867"/>
            </a:lvl7pPr>
            <a:lvl8pPr lvl="7" algn="ctr" rtl="0">
              <a:lnSpc>
                <a:spcPct val="100000"/>
              </a:lnSpc>
              <a:spcBef>
                <a:spcPts val="0"/>
              </a:spcBef>
              <a:spcAft>
                <a:spcPts val="0"/>
              </a:spcAft>
              <a:buSzPts val="1400"/>
              <a:buNone/>
              <a:defRPr sz="1867"/>
            </a:lvl8pPr>
            <a:lvl9pPr lvl="8" algn="ctr" rtl="0">
              <a:lnSpc>
                <a:spcPct val="100000"/>
              </a:lnSpc>
              <a:spcBef>
                <a:spcPts val="0"/>
              </a:spcBef>
              <a:spcAft>
                <a:spcPts val="0"/>
              </a:spcAft>
              <a:buSzPts val="1400"/>
              <a:buNone/>
              <a:defRPr sz="1867"/>
            </a:lvl9pPr>
          </a:lstStyle>
          <a:p>
            <a:endParaRPr/>
          </a:p>
        </p:txBody>
      </p:sp>
      <p:sp>
        <p:nvSpPr>
          <p:cNvPr id="60" name="Google Shape;60;p4"/>
          <p:cNvSpPr txBox="1">
            <a:spLocks noGrp="1"/>
          </p:cNvSpPr>
          <p:nvPr>
            <p:ph type="subTitle" idx="6"/>
          </p:nvPr>
        </p:nvSpPr>
        <p:spPr>
          <a:xfrm>
            <a:off x="3907300" y="4952733"/>
            <a:ext cx="1992000" cy="105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sz="1867"/>
            </a:lvl2pPr>
            <a:lvl3pPr lvl="2" algn="ctr" rtl="0">
              <a:lnSpc>
                <a:spcPct val="100000"/>
              </a:lnSpc>
              <a:spcBef>
                <a:spcPts val="0"/>
              </a:spcBef>
              <a:spcAft>
                <a:spcPts val="0"/>
              </a:spcAft>
              <a:buSzPts val="1400"/>
              <a:buNone/>
              <a:defRPr sz="1867"/>
            </a:lvl3pPr>
            <a:lvl4pPr lvl="3" algn="ctr" rtl="0">
              <a:lnSpc>
                <a:spcPct val="100000"/>
              </a:lnSpc>
              <a:spcBef>
                <a:spcPts val="0"/>
              </a:spcBef>
              <a:spcAft>
                <a:spcPts val="0"/>
              </a:spcAft>
              <a:buSzPts val="1400"/>
              <a:buNone/>
              <a:defRPr sz="1867"/>
            </a:lvl4pPr>
            <a:lvl5pPr lvl="4" algn="ctr" rtl="0">
              <a:lnSpc>
                <a:spcPct val="100000"/>
              </a:lnSpc>
              <a:spcBef>
                <a:spcPts val="0"/>
              </a:spcBef>
              <a:spcAft>
                <a:spcPts val="0"/>
              </a:spcAft>
              <a:buSzPts val="1400"/>
              <a:buNone/>
              <a:defRPr sz="1867"/>
            </a:lvl5pPr>
            <a:lvl6pPr lvl="5" algn="ctr" rtl="0">
              <a:lnSpc>
                <a:spcPct val="100000"/>
              </a:lnSpc>
              <a:spcBef>
                <a:spcPts val="0"/>
              </a:spcBef>
              <a:spcAft>
                <a:spcPts val="0"/>
              </a:spcAft>
              <a:buSzPts val="1400"/>
              <a:buNone/>
              <a:defRPr sz="1867"/>
            </a:lvl6pPr>
            <a:lvl7pPr lvl="6" algn="ctr" rtl="0">
              <a:lnSpc>
                <a:spcPct val="100000"/>
              </a:lnSpc>
              <a:spcBef>
                <a:spcPts val="0"/>
              </a:spcBef>
              <a:spcAft>
                <a:spcPts val="0"/>
              </a:spcAft>
              <a:buSzPts val="1400"/>
              <a:buNone/>
              <a:defRPr sz="1867"/>
            </a:lvl7pPr>
            <a:lvl8pPr lvl="7" algn="ctr" rtl="0">
              <a:lnSpc>
                <a:spcPct val="100000"/>
              </a:lnSpc>
              <a:spcBef>
                <a:spcPts val="0"/>
              </a:spcBef>
              <a:spcAft>
                <a:spcPts val="0"/>
              </a:spcAft>
              <a:buSzPts val="1400"/>
              <a:buNone/>
              <a:defRPr sz="1867"/>
            </a:lvl8pPr>
            <a:lvl9pPr lvl="8" algn="ctr" rtl="0">
              <a:lnSpc>
                <a:spcPct val="100000"/>
              </a:lnSpc>
              <a:spcBef>
                <a:spcPts val="0"/>
              </a:spcBef>
              <a:spcAft>
                <a:spcPts val="0"/>
              </a:spcAft>
              <a:buSzPts val="1400"/>
              <a:buNone/>
              <a:defRPr sz="1867"/>
            </a:lvl9pPr>
          </a:lstStyle>
          <a:p>
            <a:endParaRPr/>
          </a:p>
        </p:txBody>
      </p:sp>
      <p:sp>
        <p:nvSpPr>
          <p:cNvPr id="61" name="Google Shape;61;p4"/>
          <p:cNvSpPr txBox="1">
            <a:spLocks noGrp="1"/>
          </p:cNvSpPr>
          <p:nvPr>
            <p:ph type="subTitle" idx="7"/>
          </p:nvPr>
        </p:nvSpPr>
        <p:spPr>
          <a:xfrm>
            <a:off x="6292667" y="4952733"/>
            <a:ext cx="1992000" cy="105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sz="1867"/>
            </a:lvl2pPr>
            <a:lvl3pPr lvl="2" algn="ctr" rtl="0">
              <a:lnSpc>
                <a:spcPct val="100000"/>
              </a:lnSpc>
              <a:spcBef>
                <a:spcPts val="0"/>
              </a:spcBef>
              <a:spcAft>
                <a:spcPts val="0"/>
              </a:spcAft>
              <a:buSzPts val="1400"/>
              <a:buNone/>
              <a:defRPr sz="1867"/>
            </a:lvl3pPr>
            <a:lvl4pPr lvl="3" algn="ctr" rtl="0">
              <a:lnSpc>
                <a:spcPct val="100000"/>
              </a:lnSpc>
              <a:spcBef>
                <a:spcPts val="0"/>
              </a:spcBef>
              <a:spcAft>
                <a:spcPts val="0"/>
              </a:spcAft>
              <a:buSzPts val="1400"/>
              <a:buNone/>
              <a:defRPr sz="1867"/>
            </a:lvl4pPr>
            <a:lvl5pPr lvl="4" algn="ctr" rtl="0">
              <a:lnSpc>
                <a:spcPct val="100000"/>
              </a:lnSpc>
              <a:spcBef>
                <a:spcPts val="0"/>
              </a:spcBef>
              <a:spcAft>
                <a:spcPts val="0"/>
              </a:spcAft>
              <a:buSzPts val="1400"/>
              <a:buNone/>
              <a:defRPr sz="1867"/>
            </a:lvl5pPr>
            <a:lvl6pPr lvl="5" algn="ctr" rtl="0">
              <a:lnSpc>
                <a:spcPct val="100000"/>
              </a:lnSpc>
              <a:spcBef>
                <a:spcPts val="0"/>
              </a:spcBef>
              <a:spcAft>
                <a:spcPts val="0"/>
              </a:spcAft>
              <a:buSzPts val="1400"/>
              <a:buNone/>
              <a:defRPr sz="1867"/>
            </a:lvl6pPr>
            <a:lvl7pPr lvl="6" algn="ctr" rtl="0">
              <a:lnSpc>
                <a:spcPct val="100000"/>
              </a:lnSpc>
              <a:spcBef>
                <a:spcPts val="0"/>
              </a:spcBef>
              <a:spcAft>
                <a:spcPts val="0"/>
              </a:spcAft>
              <a:buSzPts val="1400"/>
              <a:buNone/>
              <a:defRPr sz="1867"/>
            </a:lvl7pPr>
            <a:lvl8pPr lvl="7" algn="ctr" rtl="0">
              <a:lnSpc>
                <a:spcPct val="100000"/>
              </a:lnSpc>
              <a:spcBef>
                <a:spcPts val="0"/>
              </a:spcBef>
              <a:spcAft>
                <a:spcPts val="0"/>
              </a:spcAft>
              <a:buSzPts val="1400"/>
              <a:buNone/>
              <a:defRPr sz="1867"/>
            </a:lvl8pPr>
            <a:lvl9pPr lvl="8" algn="ctr" rtl="0">
              <a:lnSpc>
                <a:spcPct val="100000"/>
              </a:lnSpc>
              <a:spcBef>
                <a:spcPts val="0"/>
              </a:spcBef>
              <a:spcAft>
                <a:spcPts val="0"/>
              </a:spcAft>
              <a:buSzPts val="1400"/>
              <a:buNone/>
              <a:defRPr sz="1867"/>
            </a:lvl9pPr>
          </a:lstStyle>
          <a:p>
            <a:endParaRPr/>
          </a:p>
        </p:txBody>
      </p:sp>
      <p:sp>
        <p:nvSpPr>
          <p:cNvPr id="62" name="Google Shape;62;p4"/>
          <p:cNvSpPr txBox="1">
            <a:spLocks noGrp="1"/>
          </p:cNvSpPr>
          <p:nvPr>
            <p:ph type="subTitle" idx="8"/>
          </p:nvPr>
        </p:nvSpPr>
        <p:spPr>
          <a:xfrm>
            <a:off x="8678100" y="4910133"/>
            <a:ext cx="1992000" cy="105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sz="1867"/>
            </a:lvl2pPr>
            <a:lvl3pPr lvl="2" algn="ctr" rtl="0">
              <a:lnSpc>
                <a:spcPct val="100000"/>
              </a:lnSpc>
              <a:spcBef>
                <a:spcPts val="0"/>
              </a:spcBef>
              <a:spcAft>
                <a:spcPts val="0"/>
              </a:spcAft>
              <a:buSzPts val="1400"/>
              <a:buNone/>
              <a:defRPr sz="1867"/>
            </a:lvl3pPr>
            <a:lvl4pPr lvl="3" algn="ctr" rtl="0">
              <a:lnSpc>
                <a:spcPct val="100000"/>
              </a:lnSpc>
              <a:spcBef>
                <a:spcPts val="0"/>
              </a:spcBef>
              <a:spcAft>
                <a:spcPts val="0"/>
              </a:spcAft>
              <a:buSzPts val="1400"/>
              <a:buNone/>
              <a:defRPr sz="1867"/>
            </a:lvl4pPr>
            <a:lvl5pPr lvl="4" algn="ctr" rtl="0">
              <a:lnSpc>
                <a:spcPct val="100000"/>
              </a:lnSpc>
              <a:spcBef>
                <a:spcPts val="0"/>
              </a:spcBef>
              <a:spcAft>
                <a:spcPts val="0"/>
              </a:spcAft>
              <a:buSzPts val="1400"/>
              <a:buNone/>
              <a:defRPr sz="1867"/>
            </a:lvl5pPr>
            <a:lvl6pPr lvl="5" algn="ctr" rtl="0">
              <a:lnSpc>
                <a:spcPct val="100000"/>
              </a:lnSpc>
              <a:spcBef>
                <a:spcPts val="0"/>
              </a:spcBef>
              <a:spcAft>
                <a:spcPts val="0"/>
              </a:spcAft>
              <a:buSzPts val="1400"/>
              <a:buNone/>
              <a:defRPr sz="1867"/>
            </a:lvl6pPr>
            <a:lvl7pPr lvl="6" algn="ctr" rtl="0">
              <a:lnSpc>
                <a:spcPct val="100000"/>
              </a:lnSpc>
              <a:spcBef>
                <a:spcPts val="0"/>
              </a:spcBef>
              <a:spcAft>
                <a:spcPts val="0"/>
              </a:spcAft>
              <a:buSzPts val="1400"/>
              <a:buNone/>
              <a:defRPr sz="1867"/>
            </a:lvl7pPr>
            <a:lvl8pPr lvl="7" algn="ctr" rtl="0">
              <a:lnSpc>
                <a:spcPct val="100000"/>
              </a:lnSpc>
              <a:spcBef>
                <a:spcPts val="0"/>
              </a:spcBef>
              <a:spcAft>
                <a:spcPts val="0"/>
              </a:spcAft>
              <a:buSzPts val="1400"/>
              <a:buNone/>
              <a:defRPr sz="1867"/>
            </a:lvl8pPr>
            <a:lvl9pPr lvl="8" algn="ctr" rtl="0">
              <a:lnSpc>
                <a:spcPct val="100000"/>
              </a:lnSpc>
              <a:spcBef>
                <a:spcPts val="0"/>
              </a:spcBef>
              <a:spcAft>
                <a:spcPts val="0"/>
              </a:spcAft>
              <a:buSzPts val="1400"/>
              <a:buNone/>
              <a:defRPr sz="1867"/>
            </a:lvl9pPr>
          </a:lstStyle>
          <a:p>
            <a:endParaRPr/>
          </a:p>
        </p:txBody>
      </p:sp>
      <p:sp>
        <p:nvSpPr>
          <p:cNvPr id="63" name="Google Shape;63;p4"/>
          <p:cNvSpPr txBox="1">
            <a:spLocks noGrp="1"/>
          </p:cNvSpPr>
          <p:nvPr>
            <p:ph type="subTitle" idx="9"/>
          </p:nvPr>
        </p:nvSpPr>
        <p:spPr>
          <a:xfrm>
            <a:off x="6292700" y="4952733"/>
            <a:ext cx="1992000" cy="105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sz="1867"/>
            </a:lvl2pPr>
            <a:lvl3pPr lvl="2" algn="ctr" rtl="0">
              <a:lnSpc>
                <a:spcPct val="100000"/>
              </a:lnSpc>
              <a:spcBef>
                <a:spcPts val="0"/>
              </a:spcBef>
              <a:spcAft>
                <a:spcPts val="0"/>
              </a:spcAft>
              <a:buSzPts val="1400"/>
              <a:buNone/>
              <a:defRPr sz="1867"/>
            </a:lvl3pPr>
            <a:lvl4pPr lvl="3" algn="ctr" rtl="0">
              <a:lnSpc>
                <a:spcPct val="100000"/>
              </a:lnSpc>
              <a:spcBef>
                <a:spcPts val="0"/>
              </a:spcBef>
              <a:spcAft>
                <a:spcPts val="0"/>
              </a:spcAft>
              <a:buSzPts val="1400"/>
              <a:buNone/>
              <a:defRPr sz="1867"/>
            </a:lvl4pPr>
            <a:lvl5pPr lvl="4" algn="ctr" rtl="0">
              <a:lnSpc>
                <a:spcPct val="100000"/>
              </a:lnSpc>
              <a:spcBef>
                <a:spcPts val="0"/>
              </a:spcBef>
              <a:spcAft>
                <a:spcPts val="0"/>
              </a:spcAft>
              <a:buSzPts val="1400"/>
              <a:buNone/>
              <a:defRPr sz="1867"/>
            </a:lvl5pPr>
            <a:lvl6pPr lvl="5" algn="ctr" rtl="0">
              <a:lnSpc>
                <a:spcPct val="100000"/>
              </a:lnSpc>
              <a:spcBef>
                <a:spcPts val="0"/>
              </a:spcBef>
              <a:spcAft>
                <a:spcPts val="0"/>
              </a:spcAft>
              <a:buSzPts val="1400"/>
              <a:buNone/>
              <a:defRPr sz="1867"/>
            </a:lvl6pPr>
            <a:lvl7pPr lvl="6" algn="ctr" rtl="0">
              <a:lnSpc>
                <a:spcPct val="100000"/>
              </a:lnSpc>
              <a:spcBef>
                <a:spcPts val="0"/>
              </a:spcBef>
              <a:spcAft>
                <a:spcPts val="0"/>
              </a:spcAft>
              <a:buSzPts val="1400"/>
              <a:buNone/>
              <a:defRPr sz="1867"/>
            </a:lvl7pPr>
            <a:lvl8pPr lvl="7" algn="ctr" rtl="0">
              <a:lnSpc>
                <a:spcPct val="100000"/>
              </a:lnSpc>
              <a:spcBef>
                <a:spcPts val="0"/>
              </a:spcBef>
              <a:spcAft>
                <a:spcPts val="0"/>
              </a:spcAft>
              <a:buSzPts val="1400"/>
              <a:buNone/>
              <a:defRPr sz="1867"/>
            </a:lvl8pPr>
            <a:lvl9pPr lvl="8" algn="ctr" rtl="0">
              <a:lnSpc>
                <a:spcPct val="100000"/>
              </a:lnSpc>
              <a:spcBef>
                <a:spcPts val="0"/>
              </a:spcBef>
              <a:spcAft>
                <a:spcPts val="0"/>
              </a:spcAft>
              <a:buSzPts val="1400"/>
              <a:buNone/>
              <a:defRPr sz="1867"/>
            </a:lvl9pPr>
          </a:lstStyle>
          <a:p>
            <a:endParaRPr/>
          </a:p>
        </p:txBody>
      </p:sp>
    </p:spTree>
    <p:extLst>
      <p:ext uri="{BB962C8B-B14F-4D97-AF65-F5344CB8AC3E}">
        <p14:creationId xmlns:p14="http://schemas.microsoft.com/office/powerpoint/2010/main" val="10637626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80"/>
        <p:cNvGrpSpPr/>
        <p:nvPr/>
      </p:nvGrpSpPr>
      <p:grpSpPr>
        <a:xfrm>
          <a:off x="0" y="0"/>
          <a:ext cx="0" cy="0"/>
          <a:chOff x="0" y="0"/>
          <a:chExt cx="0" cy="0"/>
        </a:xfrm>
      </p:grpSpPr>
      <p:grpSp>
        <p:nvGrpSpPr>
          <p:cNvPr id="81" name="Google Shape;81;p6"/>
          <p:cNvGrpSpPr/>
          <p:nvPr/>
        </p:nvGrpSpPr>
        <p:grpSpPr>
          <a:xfrm>
            <a:off x="-16603" y="413701"/>
            <a:ext cx="12241067" cy="6051067"/>
            <a:chOff x="-12452" y="310275"/>
            <a:chExt cx="9180800" cy="4538300"/>
          </a:xfrm>
        </p:grpSpPr>
        <p:cxnSp>
          <p:nvCxnSpPr>
            <p:cNvPr id="82" name="Google Shape;82;p6"/>
            <p:cNvCxnSpPr/>
            <p:nvPr/>
          </p:nvCxnSpPr>
          <p:spPr>
            <a:xfrm>
              <a:off x="-552" y="4023430"/>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83" name="Google Shape;83;p6"/>
            <p:cNvCxnSpPr/>
            <p:nvPr/>
          </p:nvCxnSpPr>
          <p:spPr>
            <a:xfrm>
              <a:off x="-12452" y="310275"/>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84" name="Google Shape;84;p6"/>
            <p:cNvCxnSpPr/>
            <p:nvPr/>
          </p:nvCxnSpPr>
          <p:spPr>
            <a:xfrm>
              <a:off x="-552" y="722848"/>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85" name="Google Shape;85;p6"/>
            <p:cNvCxnSpPr/>
            <p:nvPr/>
          </p:nvCxnSpPr>
          <p:spPr>
            <a:xfrm>
              <a:off x="-552" y="1135420"/>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86" name="Google Shape;86;p6"/>
            <p:cNvCxnSpPr/>
            <p:nvPr/>
          </p:nvCxnSpPr>
          <p:spPr>
            <a:xfrm>
              <a:off x="-552" y="1547993"/>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87" name="Google Shape;87;p6"/>
            <p:cNvCxnSpPr/>
            <p:nvPr/>
          </p:nvCxnSpPr>
          <p:spPr>
            <a:xfrm>
              <a:off x="-552" y="1960566"/>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88" name="Google Shape;88;p6"/>
            <p:cNvCxnSpPr/>
            <p:nvPr/>
          </p:nvCxnSpPr>
          <p:spPr>
            <a:xfrm>
              <a:off x="-552" y="2373139"/>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89" name="Google Shape;89;p6"/>
            <p:cNvCxnSpPr/>
            <p:nvPr/>
          </p:nvCxnSpPr>
          <p:spPr>
            <a:xfrm>
              <a:off x="-552" y="2785711"/>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90" name="Google Shape;90;p6"/>
            <p:cNvCxnSpPr/>
            <p:nvPr/>
          </p:nvCxnSpPr>
          <p:spPr>
            <a:xfrm>
              <a:off x="-552" y="3198284"/>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91" name="Google Shape;91;p6"/>
            <p:cNvCxnSpPr/>
            <p:nvPr/>
          </p:nvCxnSpPr>
          <p:spPr>
            <a:xfrm>
              <a:off x="-552" y="3610857"/>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92" name="Google Shape;92;p6"/>
            <p:cNvCxnSpPr/>
            <p:nvPr/>
          </p:nvCxnSpPr>
          <p:spPr>
            <a:xfrm>
              <a:off x="-552" y="4436002"/>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93" name="Google Shape;93;p6"/>
            <p:cNvCxnSpPr/>
            <p:nvPr/>
          </p:nvCxnSpPr>
          <p:spPr>
            <a:xfrm>
              <a:off x="-552" y="4848575"/>
              <a:ext cx="9168900" cy="0"/>
            </a:xfrm>
            <a:prstGeom prst="straightConnector1">
              <a:avLst/>
            </a:prstGeom>
            <a:noFill/>
            <a:ln w="9525" cap="flat" cmpd="sng">
              <a:solidFill>
                <a:schemeClr val="lt2"/>
              </a:solidFill>
              <a:prstDash val="solid"/>
              <a:round/>
              <a:headEnd type="none" w="med" len="med"/>
              <a:tailEnd type="none" w="med" len="med"/>
            </a:ln>
          </p:spPr>
        </p:cxnSp>
      </p:grpSp>
      <p:sp>
        <p:nvSpPr>
          <p:cNvPr id="94" name="Google Shape;94;p6"/>
          <p:cNvSpPr txBox="1">
            <a:spLocks noGrp="1"/>
          </p:cNvSpPr>
          <p:nvPr>
            <p:ph type="ctrTitle"/>
          </p:nvPr>
        </p:nvSpPr>
        <p:spPr>
          <a:xfrm>
            <a:off x="2678400" y="5196051"/>
            <a:ext cx="6835200" cy="510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100"/>
              <a:buFont typeface="Comfortaa"/>
              <a:buNone/>
              <a:defRPr sz="1467">
                <a:latin typeface="Comfortaa"/>
                <a:ea typeface="Comfortaa"/>
                <a:cs typeface="Comfortaa"/>
                <a:sym typeface="Comfortaa"/>
              </a:defRPr>
            </a:lvl1pPr>
            <a:lvl2pPr lvl="1" rtl="0">
              <a:spcBef>
                <a:spcPts val="0"/>
              </a:spcBef>
              <a:spcAft>
                <a:spcPts val="0"/>
              </a:spcAft>
              <a:buSzPts val="3000"/>
              <a:buFont typeface="Comfortaa"/>
              <a:buNone/>
              <a:defRPr sz="4000">
                <a:latin typeface="Comfortaa"/>
                <a:ea typeface="Comfortaa"/>
                <a:cs typeface="Comfortaa"/>
                <a:sym typeface="Comfortaa"/>
              </a:defRPr>
            </a:lvl2pPr>
            <a:lvl3pPr lvl="2" rtl="0">
              <a:spcBef>
                <a:spcPts val="0"/>
              </a:spcBef>
              <a:spcAft>
                <a:spcPts val="0"/>
              </a:spcAft>
              <a:buSzPts val="3000"/>
              <a:buFont typeface="Comfortaa"/>
              <a:buNone/>
              <a:defRPr sz="4000">
                <a:latin typeface="Comfortaa"/>
                <a:ea typeface="Comfortaa"/>
                <a:cs typeface="Comfortaa"/>
                <a:sym typeface="Comfortaa"/>
              </a:defRPr>
            </a:lvl3pPr>
            <a:lvl4pPr lvl="3" rtl="0">
              <a:spcBef>
                <a:spcPts val="0"/>
              </a:spcBef>
              <a:spcAft>
                <a:spcPts val="0"/>
              </a:spcAft>
              <a:buSzPts val="3000"/>
              <a:buFont typeface="Comfortaa"/>
              <a:buNone/>
              <a:defRPr sz="4000">
                <a:latin typeface="Comfortaa"/>
                <a:ea typeface="Comfortaa"/>
                <a:cs typeface="Comfortaa"/>
                <a:sym typeface="Comfortaa"/>
              </a:defRPr>
            </a:lvl4pPr>
            <a:lvl5pPr lvl="4" rtl="0">
              <a:spcBef>
                <a:spcPts val="0"/>
              </a:spcBef>
              <a:spcAft>
                <a:spcPts val="0"/>
              </a:spcAft>
              <a:buSzPts val="3000"/>
              <a:buFont typeface="Comfortaa"/>
              <a:buNone/>
              <a:defRPr sz="4000">
                <a:latin typeface="Comfortaa"/>
                <a:ea typeface="Comfortaa"/>
                <a:cs typeface="Comfortaa"/>
                <a:sym typeface="Comfortaa"/>
              </a:defRPr>
            </a:lvl5pPr>
            <a:lvl6pPr lvl="5" rtl="0">
              <a:spcBef>
                <a:spcPts val="0"/>
              </a:spcBef>
              <a:spcAft>
                <a:spcPts val="0"/>
              </a:spcAft>
              <a:buSzPts val="3000"/>
              <a:buFont typeface="Comfortaa"/>
              <a:buNone/>
              <a:defRPr sz="4000">
                <a:latin typeface="Comfortaa"/>
                <a:ea typeface="Comfortaa"/>
                <a:cs typeface="Comfortaa"/>
                <a:sym typeface="Comfortaa"/>
              </a:defRPr>
            </a:lvl6pPr>
            <a:lvl7pPr lvl="6" rtl="0">
              <a:spcBef>
                <a:spcPts val="0"/>
              </a:spcBef>
              <a:spcAft>
                <a:spcPts val="0"/>
              </a:spcAft>
              <a:buSzPts val="3000"/>
              <a:buFont typeface="Comfortaa"/>
              <a:buNone/>
              <a:defRPr sz="4000">
                <a:latin typeface="Comfortaa"/>
                <a:ea typeface="Comfortaa"/>
                <a:cs typeface="Comfortaa"/>
                <a:sym typeface="Comfortaa"/>
              </a:defRPr>
            </a:lvl7pPr>
            <a:lvl8pPr lvl="7" rtl="0">
              <a:spcBef>
                <a:spcPts val="0"/>
              </a:spcBef>
              <a:spcAft>
                <a:spcPts val="0"/>
              </a:spcAft>
              <a:buSzPts val="3000"/>
              <a:buFont typeface="Comfortaa"/>
              <a:buNone/>
              <a:defRPr sz="4000">
                <a:latin typeface="Comfortaa"/>
                <a:ea typeface="Comfortaa"/>
                <a:cs typeface="Comfortaa"/>
                <a:sym typeface="Comfortaa"/>
              </a:defRPr>
            </a:lvl8pPr>
            <a:lvl9pPr lvl="8" rtl="0">
              <a:spcBef>
                <a:spcPts val="0"/>
              </a:spcBef>
              <a:spcAft>
                <a:spcPts val="0"/>
              </a:spcAft>
              <a:buSzPts val="3000"/>
              <a:buFont typeface="Comfortaa"/>
              <a:buNone/>
              <a:defRPr sz="4000">
                <a:latin typeface="Comfortaa"/>
                <a:ea typeface="Comfortaa"/>
                <a:cs typeface="Comfortaa"/>
                <a:sym typeface="Comfortaa"/>
              </a:defRPr>
            </a:lvl9pPr>
          </a:lstStyle>
          <a:p>
            <a:endParaRPr/>
          </a:p>
        </p:txBody>
      </p:sp>
      <p:sp>
        <p:nvSpPr>
          <p:cNvPr id="95" name="Google Shape;95;p6"/>
          <p:cNvSpPr txBox="1">
            <a:spLocks noGrp="1"/>
          </p:cNvSpPr>
          <p:nvPr>
            <p:ph type="subTitle" idx="1"/>
          </p:nvPr>
        </p:nvSpPr>
        <p:spPr>
          <a:xfrm>
            <a:off x="2553000" y="1869300"/>
            <a:ext cx="7086000" cy="105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400"/>
              <a:buFont typeface="Permanent Marker"/>
              <a:buNone/>
              <a:defRPr sz="3200">
                <a:latin typeface="Permanent Marker"/>
                <a:ea typeface="Permanent Marker"/>
                <a:cs typeface="Permanent Marker"/>
                <a:sym typeface="Permanent Marker"/>
              </a:defRPr>
            </a:lvl1pPr>
            <a:lvl2pPr lvl="1" rtl="0">
              <a:lnSpc>
                <a:spcPct val="100000"/>
              </a:lnSpc>
              <a:spcBef>
                <a:spcPts val="0"/>
              </a:spcBef>
              <a:spcAft>
                <a:spcPts val="0"/>
              </a:spcAft>
              <a:buSzPts val="2400"/>
              <a:buNone/>
              <a:defRPr sz="3200"/>
            </a:lvl2pPr>
            <a:lvl3pPr lvl="2" rtl="0">
              <a:lnSpc>
                <a:spcPct val="100000"/>
              </a:lnSpc>
              <a:spcBef>
                <a:spcPts val="0"/>
              </a:spcBef>
              <a:spcAft>
                <a:spcPts val="0"/>
              </a:spcAft>
              <a:buSzPts val="2400"/>
              <a:buNone/>
              <a:defRPr sz="3200"/>
            </a:lvl3pPr>
            <a:lvl4pPr lvl="3" rtl="0">
              <a:lnSpc>
                <a:spcPct val="100000"/>
              </a:lnSpc>
              <a:spcBef>
                <a:spcPts val="0"/>
              </a:spcBef>
              <a:spcAft>
                <a:spcPts val="0"/>
              </a:spcAft>
              <a:buSzPts val="2400"/>
              <a:buNone/>
              <a:defRPr sz="3200"/>
            </a:lvl4pPr>
            <a:lvl5pPr lvl="4" rtl="0">
              <a:lnSpc>
                <a:spcPct val="100000"/>
              </a:lnSpc>
              <a:spcBef>
                <a:spcPts val="0"/>
              </a:spcBef>
              <a:spcAft>
                <a:spcPts val="0"/>
              </a:spcAft>
              <a:buSzPts val="2400"/>
              <a:buNone/>
              <a:defRPr sz="3200"/>
            </a:lvl5pPr>
            <a:lvl6pPr lvl="5" rtl="0">
              <a:lnSpc>
                <a:spcPct val="100000"/>
              </a:lnSpc>
              <a:spcBef>
                <a:spcPts val="0"/>
              </a:spcBef>
              <a:spcAft>
                <a:spcPts val="0"/>
              </a:spcAft>
              <a:buSzPts val="2400"/>
              <a:buNone/>
              <a:defRPr sz="3200"/>
            </a:lvl6pPr>
            <a:lvl7pPr lvl="6" rtl="0">
              <a:lnSpc>
                <a:spcPct val="100000"/>
              </a:lnSpc>
              <a:spcBef>
                <a:spcPts val="0"/>
              </a:spcBef>
              <a:spcAft>
                <a:spcPts val="0"/>
              </a:spcAft>
              <a:buSzPts val="2400"/>
              <a:buNone/>
              <a:defRPr sz="3200"/>
            </a:lvl7pPr>
            <a:lvl8pPr lvl="7" rtl="0">
              <a:lnSpc>
                <a:spcPct val="100000"/>
              </a:lnSpc>
              <a:spcBef>
                <a:spcPts val="0"/>
              </a:spcBef>
              <a:spcAft>
                <a:spcPts val="0"/>
              </a:spcAft>
              <a:buSzPts val="2400"/>
              <a:buNone/>
              <a:defRPr sz="3200"/>
            </a:lvl8pPr>
            <a:lvl9pPr lvl="8" rtl="0">
              <a:lnSpc>
                <a:spcPct val="100000"/>
              </a:lnSpc>
              <a:spcBef>
                <a:spcPts val="0"/>
              </a:spcBef>
              <a:spcAft>
                <a:spcPts val="0"/>
              </a:spcAft>
              <a:buSzPts val="2400"/>
              <a:buNone/>
              <a:defRPr sz="3200"/>
            </a:lvl9pPr>
          </a:lstStyle>
          <a:p>
            <a:endParaRPr/>
          </a:p>
        </p:txBody>
      </p:sp>
    </p:spTree>
    <p:extLst>
      <p:ext uri="{BB962C8B-B14F-4D97-AF65-F5344CB8AC3E}">
        <p14:creationId xmlns:p14="http://schemas.microsoft.com/office/powerpoint/2010/main" val="9705533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 TEXT 2">
  <p:cSld name="TITLE + TEXT 2">
    <p:spTree>
      <p:nvGrpSpPr>
        <p:cNvPr id="1" name="Shape 96"/>
        <p:cNvGrpSpPr/>
        <p:nvPr/>
      </p:nvGrpSpPr>
      <p:grpSpPr>
        <a:xfrm>
          <a:off x="0" y="0"/>
          <a:ext cx="0" cy="0"/>
          <a:chOff x="0" y="0"/>
          <a:chExt cx="0" cy="0"/>
        </a:xfrm>
      </p:grpSpPr>
      <p:grpSp>
        <p:nvGrpSpPr>
          <p:cNvPr id="97" name="Google Shape;97;p7"/>
          <p:cNvGrpSpPr/>
          <p:nvPr/>
        </p:nvGrpSpPr>
        <p:grpSpPr>
          <a:xfrm>
            <a:off x="-16603" y="413701"/>
            <a:ext cx="12241067" cy="6051067"/>
            <a:chOff x="-12452" y="310275"/>
            <a:chExt cx="9180800" cy="4538300"/>
          </a:xfrm>
        </p:grpSpPr>
        <p:cxnSp>
          <p:nvCxnSpPr>
            <p:cNvPr id="98" name="Google Shape;98;p7"/>
            <p:cNvCxnSpPr/>
            <p:nvPr/>
          </p:nvCxnSpPr>
          <p:spPr>
            <a:xfrm>
              <a:off x="-552" y="4023430"/>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99" name="Google Shape;99;p7"/>
            <p:cNvCxnSpPr/>
            <p:nvPr/>
          </p:nvCxnSpPr>
          <p:spPr>
            <a:xfrm>
              <a:off x="-12452" y="310275"/>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00" name="Google Shape;100;p7"/>
            <p:cNvCxnSpPr/>
            <p:nvPr/>
          </p:nvCxnSpPr>
          <p:spPr>
            <a:xfrm>
              <a:off x="-552" y="722848"/>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01" name="Google Shape;101;p7"/>
            <p:cNvCxnSpPr/>
            <p:nvPr/>
          </p:nvCxnSpPr>
          <p:spPr>
            <a:xfrm>
              <a:off x="-552" y="1135420"/>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02" name="Google Shape;102;p7"/>
            <p:cNvCxnSpPr/>
            <p:nvPr/>
          </p:nvCxnSpPr>
          <p:spPr>
            <a:xfrm>
              <a:off x="-552" y="1547993"/>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03" name="Google Shape;103;p7"/>
            <p:cNvCxnSpPr/>
            <p:nvPr/>
          </p:nvCxnSpPr>
          <p:spPr>
            <a:xfrm>
              <a:off x="-552" y="1960566"/>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04" name="Google Shape;104;p7"/>
            <p:cNvCxnSpPr/>
            <p:nvPr/>
          </p:nvCxnSpPr>
          <p:spPr>
            <a:xfrm>
              <a:off x="-552" y="2373139"/>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05" name="Google Shape;105;p7"/>
            <p:cNvCxnSpPr/>
            <p:nvPr/>
          </p:nvCxnSpPr>
          <p:spPr>
            <a:xfrm>
              <a:off x="-552" y="2785711"/>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06" name="Google Shape;106;p7"/>
            <p:cNvCxnSpPr/>
            <p:nvPr/>
          </p:nvCxnSpPr>
          <p:spPr>
            <a:xfrm>
              <a:off x="-552" y="3198284"/>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07" name="Google Shape;107;p7"/>
            <p:cNvCxnSpPr/>
            <p:nvPr/>
          </p:nvCxnSpPr>
          <p:spPr>
            <a:xfrm>
              <a:off x="-552" y="3610857"/>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08" name="Google Shape;108;p7"/>
            <p:cNvCxnSpPr/>
            <p:nvPr/>
          </p:nvCxnSpPr>
          <p:spPr>
            <a:xfrm>
              <a:off x="-552" y="4436002"/>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09" name="Google Shape;109;p7"/>
            <p:cNvCxnSpPr/>
            <p:nvPr/>
          </p:nvCxnSpPr>
          <p:spPr>
            <a:xfrm>
              <a:off x="-552" y="4848575"/>
              <a:ext cx="9168900" cy="0"/>
            </a:xfrm>
            <a:prstGeom prst="straightConnector1">
              <a:avLst/>
            </a:prstGeom>
            <a:noFill/>
            <a:ln w="9525" cap="flat" cmpd="sng">
              <a:solidFill>
                <a:schemeClr val="lt2"/>
              </a:solidFill>
              <a:prstDash val="solid"/>
              <a:round/>
              <a:headEnd type="none" w="med" len="med"/>
              <a:tailEnd type="none" w="med" len="med"/>
            </a:ln>
          </p:spPr>
        </p:cxnSp>
      </p:grpSp>
      <p:sp>
        <p:nvSpPr>
          <p:cNvPr id="110" name="Google Shape;110;p7"/>
          <p:cNvSpPr txBox="1">
            <a:spLocks noGrp="1"/>
          </p:cNvSpPr>
          <p:nvPr>
            <p:ph type="ctrTitle"/>
          </p:nvPr>
        </p:nvSpPr>
        <p:spPr>
          <a:xfrm>
            <a:off x="2678400" y="689133"/>
            <a:ext cx="6835200" cy="97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ermanent Marker"/>
              <a:buNone/>
              <a:defRPr sz="3200">
                <a:latin typeface="Permanent Marker"/>
                <a:ea typeface="Permanent Marker"/>
                <a:cs typeface="Permanent Marker"/>
                <a:sym typeface="Permanent Marker"/>
              </a:defRPr>
            </a:lvl1pPr>
            <a:lvl2pPr lvl="1" algn="ctr" rtl="0">
              <a:spcBef>
                <a:spcPts val="0"/>
              </a:spcBef>
              <a:spcAft>
                <a:spcPts val="0"/>
              </a:spcAft>
              <a:buSzPts val="3000"/>
              <a:buFont typeface="Permanent Marker"/>
              <a:buNone/>
              <a:defRPr sz="4000">
                <a:latin typeface="Permanent Marker"/>
                <a:ea typeface="Permanent Marker"/>
                <a:cs typeface="Permanent Marker"/>
                <a:sym typeface="Permanent Marker"/>
              </a:defRPr>
            </a:lvl2pPr>
            <a:lvl3pPr lvl="2" algn="ctr" rtl="0">
              <a:spcBef>
                <a:spcPts val="0"/>
              </a:spcBef>
              <a:spcAft>
                <a:spcPts val="0"/>
              </a:spcAft>
              <a:buSzPts val="3000"/>
              <a:buFont typeface="Permanent Marker"/>
              <a:buNone/>
              <a:defRPr sz="4000">
                <a:latin typeface="Permanent Marker"/>
                <a:ea typeface="Permanent Marker"/>
                <a:cs typeface="Permanent Marker"/>
                <a:sym typeface="Permanent Marker"/>
              </a:defRPr>
            </a:lvl3pPr>
            <a:lvl4pPr lvl="3" algn="ctr" rtl="0">
              <a:spcBef>
                <a:spcPts val="0"/>
              </a:spcBef>
              <a:spcAft>
                <a:spcPts val="0"/>
              </a:spcAft>
              <a:buSzPts val="3000"/>
              <a:buFont typeface="Permanent Marker"/>
              <a:buNone/>
              <a:defRPr sz="4000">
                <a:latin typeface="Permanent Marker"/>
                <a:ea typeface="Permanent Marker"/>
                <a:cs typeface="Permanent Marker"/>
                <a:sym typeface="Permanent Marker"/>
              </a:defRPr>
            </a:lvl4pPr>
            <a:lvl5pPr lvl="4" algn="ctr" rtl="0">
              <a:spcBef>
                <a:spcPts val="0"/>
              </a:spcBef>
              <a:spcAft>
                <a:spcPts val="0"/>
              </a:spcAft>
              <a:buSzPts val="3000"/>
              <a:buFont typeface="Permanent Marker"/>
              <a:buNone/>
              <a:defRPr sz="4000">
                <a:latin typeface="Permanent Marker"/>
                <a:ea typeface="Permanent Marker"/>
                <a:cs typeface="Permanent Marker"/>
                <a:sym typeface="Permanent Marker"/>
              </a:defRPr>
            </a:lvl5pPr>
            <a:lvl6pPr lvl="5" algn="ctr" rtl="0">
              <a:spcBef>
                <a:spcPts val="0"/>
              </a:spcBef>
              <a:spcAft>
                <a:spcPts val="0"/>
              </a:spcAft>
              <a:buSzPts val="3000"/>
              <a:buFont typeface="Permanent Marker"/>
              <a:buNone/>
              <a:defRPr sz="4000">
                <a:latin typeface="Permanent Marker"/>
                <a:ea typeface="Permanent Marker"/>
                <a:cs typeface="Permanent Marker"/>
                <a:sym typeface="Permanent Marker"/>
              </a:defRPr>
            </a:lvl6pPr>
            <a:lvl7pPr lvl="6" algn="ctr" rtl="0">
              <a:spcBef>
                <a:spcPts val="0"/>
              </a:spcBef>
              <a:spcAft>
                <a:spcPts val="0"/>
              </a:spcAft>
              <a:buSzPts val="3000"/>
              <a:buFont typeface="Permanent Marker"/>
              <a:buNone/>
              <a:defRPr sz="4000">
                <a:latin typeface="Permanent Marker"/>
                <a:ea typeface="Permanent Marker"/>
                <a:cs typeface="Permanent Marker"/>
                <a:sym typeface="Permanent Marker"/>
              </a:defRPr>
            </a:lvl7pPr>
            <a:lvl8pPr lvl="7" algn="ctr" rtl="0">
              <a:spcBef>
                <a:spcPts val="0"/>
              </a:spcBef>
              <a:spcAft>
                <a:spcPts val="0"/>
              </a:spcAft>
              <a:buSzPts val="3000"/>
              <a:buFont typeface="Permanent Marker"/>
              <a:buNone/>
              <a:defRPr sz="4000">
                <a:latin typeface="Permanent Marker"/>
                <a:ea typeface="Permanent Marker"/>
                <a:cs typeface="Permanent Marker"/>
                <a:sym typeface="Permanent Marker"/>
              </a:defRPr>
            </a:lvl8pPr>
            <a:lvl9pPr lvl="8" algn="ctr" rtl="0">
              <a:spcBef>
                <a:spcPts val="0"/>
              </a:spcBef>
              <a:spcAft>
                <a:spcPts val="0"/>
              </a:spcAft>
              <a:buSzPts val="3000"/>
              <a:buFont typeface="Permanent Marker"/>
              <a:buNone/>
              <a:defRPr sz="4000">
                <a:latin typeface="Permanent Marker"/>
                <a:ea typeface="Permanent Marker"/>
                <a:cs typeface="Permanent Marker"/>
                <a:sym typeface="Permanent Marker"/>
              </a:defRPr>
            </a:lvl9pPr>
          </a:lstStyle>
          <a:p>
            <a:endParaRPr/>
          </a:p>
        </p:txBody>
      </p:sp>
      <p:sp>
        <p:nvSpPr>
          <p:cNvPr id="111" name="Google Shape;111;p7"/>
          <p:cNvSpPr txBox="1">
            <a:spLocks noGrp="1"/>
          </p:cNvSpPr>
          <p:nvPr>
            <p:ph type="subTitle" idx="1"/>
          </p:nvPr>
        </p:nvSpPr>
        <p:spPr>
          <a:xfrm>
            <a:off x="4152000" y="2739400"/>
            <a:ext cx="3888000" cy="105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a:lvl1pPr>
            <a:lvl2pPr lvl="1" algn="ctr" rtl="0">
              <a:lnSpc>
                <a:spcPct val="100000"/>
              </a:lnSpc>
              <a:spcBef>
                <a:spcPts val="0"/>
              </a:spcBef>
              <a:spcAft>
                <a:spcPts val="0"/>
              </a:spcAft>
              <a:buSzPts val="1100"/>
              <a:buNone/>
              <a:defRPr/>
            </a:lvl2pPr>
            <a:lvl3pPr lvl="2" algn="ctr" rtl="0">
              <a:lnSpc>
                <a:spcPct val="100000"/>
              </a:lnSpc>
              <a:spcBef>
                <a:spcPts val="0"/>
              </a:spcBef>
              <a:spcAft>
                <a:spcPts val="0"/>
              </a:spcAft>
              <a:buSzPts val="1100"/>
              <a:buNone/>
              <a:defRPr/>
            </a:lvl3pPr>
            <a:lvl4pPr lvl="3" algn="ctr" rtl="0">
              <a:lnSpc>
                <a:spcPct val="100000"/>
              </a:lnSpc>
              <a:spcBef>
                <a:spcPts val="0"/>
              </a:spcBef>
              <a:spcAft>
                <a:spcPts val="0"/>
              </a:spcAft>
              <a:buSzPts val="1100"/>
              <a:buNone/>
              <a:defRPr/>
            </a:lvl4pPr>
            <a:lvl5pPr lvl="4" algn="ctr" rtl="0">
              <a:lnSpc>
                <a:spcPct val="100000"/>
              </a:lnSpc>
              <a:spcBef>
                <a:spcPts val="0"/>
              </a:spcBef>
              <a:spcAft>
                <a:spcPts val="0"/>
              </a:spcAft>
              <a:buSzPts val="1100"/>
              <a:buNone/>
              <a:defRPr/>
            </a:lvl5pPr>
            <a:lvl6pPr lvl="5" algn="ctr" rtl="0">
              <a:lnSpc>
                <a:spcPct val="100000"/>
              </a:lnSpc>
              <a:spcBef>
                <a:spcPts val="0"/>
              </a:spcBef>
              <a:spcAft>
                <a:spcPts val="0"/>
              </a:spcAft>
              <a:buSzPts val="1100"/>
              <a:buNone/>
              <a:defRPr/>
            </a:lvl6pPr>
            <a:lvl7pPr lvl="6" algn="ctr" rtl="0">
              <a:lnSpc>
                <a:spcPct val="100000"/>
              </a:lnSpc>
              <a:spcBef>
                <a:spcPts val="0"/>
              </a:spcBef>
              <a:spcAft>
                <a:spcPts val="0"/>
              </a:spcAft>
              <a:buSzPts val="1100"/>
              <a:buNone/>
              <a:defRPr/>
            </a:lvl7pPr>
            <a:lvl8pPr lvl="7" algn="ctr" rtl="0">
              <a:lnSpc>
                <a:spcPct val="100000"/>
              </a:lnSpc>
              <a:spcBef>
                <a:spcPts val="0"/>
              </a:spcBef>
              <a:spcAft>
                <a:spcPts val="0"/>
              </a:spcAft>
              <a:buSzPts val="1100"/>
              <a:buNone/>
              <a:defRPr/>
            </a:lvl8pPr>
            <a:lvl9pPr lvl="8" algn="ctr" rtl="0">
              <a:lnSpc>
                <a:spcPct val="100000"/>
              </a:lnSpc>
              <a:spcBef>
                <a:spcPts val="0"/>
              </a:spcBef>
              <a:spcAft>
                <a:spcPts val="0"/>
              </a:spcAft>
              <a:buSzPts val="1100"/>
              <a:buNone/>
              <a:defRPr/>
            </a:lvl9pPr>
          </a:lstStyle>
          <a:p>
            <a:endParaRPr/>
          </a:p>
        </p:txBody>
      </p:sp>
    </p:spTree>
    <p:extLst>
      <p:ext uri="{BB962C8B-B14F-4D97-AF65-F5344CB8AC3E}">
        <p14:creationId xmlns:p14="http://schemas.microsoft.com/office/powerpoint/2010/main" val="35912294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 FOUR COLUMNS" type="blank">
  <p:cSld name="TITLE + FOUR COLUMNS">
    <p:spTree>
      <p:nvGrpSpPr>
        <p:cNvPr id="1" name="Shape 114"/>
        <p:cNvGrpSpPr/>
        <p:nvPr/>
      </p:nvGrpSpPr>
      <p:grpSpPr>
        <a:xfrm>
          <a:off x="0" y="0"/>
          <a:ext cx="0" cy="0"/>
          <a:chOff x="0" y="0"/>
          <a:chExt cx="0" cy="0"/>
        </a:xfrm>
      </p:grpSpPr>
      <p:grpSp>
        <p:nvGrpSpPr>
          <p:cNvPr id="115" name="Google Shape;115;p9"/>
          <p:cNvGrpSpPr/>
          <p:nvPr/>
        </p:nvGrpSpPr>
        <p:grpSpPr>
          <a:xfrm>
            <a:off x="-16603" y="413701"/>
            <a:ext cx="12241067" cy="6051067"/>
            <a:chOff x="-12452" y="310275"/>
            <a:chExt cx="9180800" cy="4538300"/>
          </a:xfrm>
        </p:grpSpPr>
        <p:cxnSp>
          <p:nvCxnSpPr>
            <p:cNvPr id="116" name="Google Shape;116;p9"/>
            <p:cNvCxnSpPr/>
            <p:nvPr/>
          </p:nvCxnSpPr>
          <p:spPr>
            <a:xfrm>
              <a:off x="-552" y="4023430"/>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17" name="Google Shape;117;p9"/>
            <p:cNvCxnSpPr/>
            <p:nvPr/>
          </p:nvCxnSpPr>
          <p:spPr>
            <a:xfrm>
              <a:off x="-12452" y="310275"/>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18" name="Google Shape;118;p9"/>
            <p:cNvCxnSpPr/>
            <p:nvPr/>
          </p:nvCxnSpPr>
          <p:spPr>
            <a:xfrm>
              <a:off x="-552" y="722848"/>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19" name="Google Shape;119;p9"/>
            <p:cNvCxnSpPr/>
            <p:nvPr/>
          </p:nvCxnSpPr>
          <p:spPr>
            <a:xfrm>
              <a:off x="-552" y="1135420"/>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20" name="Google Shape;120;p9"/>
            <p:cNvCxnSpPr/>
            <p:nvPr/>
          </p:nvCxnSpPr>
          <p:spPr>
            <a:xfrm>
              <a:off x="-552" y="1547993"/>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21" name="Google Shape;121;p9"/>
            <p:cNvCxnSpPr/>
            <p:nvPr/>
          </p:nvCxnSpPr>
          <p:spPr>
            <a:xfrm>
              <a:off x="-552" y="1960566"/>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22" name="Google Shape;122;p9"/>
            <p:cNvCxnSpPr/>
            <p:nvPr/>
          </p:nvCxnSpPr>
          <p:spPr>
            <a:xfrm>
              <a:off x="-552" y="2373139"/>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23" name="Google Shape;123;p9"/>
            <p:cNvCxnSpPr/>
            <p:nvPr/>
          </p:nvCxnSpPr>
          <p:spPr>
            <a:xfrm>
              <a:off x="-552" y="2785711"/>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24" name="Google Shape;124;p9"/>
            <p:cNvCxnSpPr/>
            <p:nvPr/>
          </p:nvCxnSpPr>
          <p:spPr>
            <a:xfrm>
              <a:off x="-552" y="3198284"/>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25" name="Google Shape;125;p9"/>
            <p:cNvCxnSpPr/>
            <p:nvPr/>
          </p:nvCxnSpPr>
          <p:spPr>
            <a:xfrm>
              <a:off x="-552" y="3610857"/>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26" name="Google Shape;126;p9"/>
            <p:cNvCxnSpPr/>
            <p:nvPr/>
          </p:nvCxnSpPr>
          <p:spPr>
            <a:xfrm>
              <a:off x="-552" y="4436002"/>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27" name="Google Shape;127;p9"/>
            <p:cNvCxnSpPr/>
            <p:nvPr/>
          </p:nvCxnSpPr>
          <p:spPr>
            <a:xfrm>
              <a:off x="-552" y="4848575"/>
              <a:ext cx="9168900" cy="0"/>
            </a:xfrm>
            <a:prstGeom prst="straightConnector1">
              <a:avLst/>
            </a:prstGeom>
            <a:noFill/>
            <a:ln w="9525" cap="flat" cmpd="sng">
              <a:solidFill>
                <a:schemeClr val="lt2"/>
              </a:solidFill>
              <a:prstDash val="solid"/>
              <a:round/>
              <a:headEnd type="none" w="med" len="med"/>
              <a:tailEnd type="none" w="med" len="med"/>
            </a:ln>
          </p:spPr>
        </p:cxnSp>
      </p:grpSp>
      <p:sp>
        <p:nvSpPr>
          <p:cNvPr id="128" name="Google Shape;128;p9"/>
          <p:cNvSpPr txBox="1">
            <a:spLocks noGrp="1"/>
          </p:cNvSpPr>
          <p:nvPr>
            <p:ph type="subTitle" idx="1"/>
          </p:nvPr>
        </p:nvSpPr>
        <p:spPr>
          <a:xfrm>
            <a:off x="1521917" y="4351333"/>
            <a:ext cx="1992000" cy="105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a:lvl1pPr>
            <a:lvl2pPr lvl="1" algn="ctr" rtl="0">
              <a:lnSpc>
                <a:spcPct val="100000"/>
              </a:lnSpc>
              <a:spcBef>
                <a:spcPts val="0"/>
              </a:spcBef>
              <a:spcAft>
                <a:spcPts val="0"/>
              </a:spcAft>
              <a:buSzPts val="1100"/>
              <a:buNone/>
              <a:defRPr/>
            </a:lvl2pPr>
            <a:lvl3pPr lvl="2" algn="ctr" rtl="0">
              <a:lnSpc>
                <a:spcPct val="100000"/>
              </a:lnSpc>
              <a:spcBef>
                <a:spcPts val="0"/>
              </a:spcBef>
              <a:spcAft>
                <a:spcPts val="0"/>
              </a:spcAft>
              <a:buSzPts val="1100"/>
              <a:buNone/>
              <a:defRPr/>
            </a:lvl3pPr>
            <a:lvl4pPr lvl="3" algn="ctr" rtl="0">
              <a:lnSpc>
                <a:spcPct val="100000"/>
              </a:lnSpc>
              <a:spcBef>
                <a:spcPts val="0"/>
              </a:spcBef>
              <a:spcAft>
                <a:spcPts val="0"/>
              </a:spcAft>
              <a:buSzPts val="1100"/>
              <a:buNone/>
              <a:defRPr/>
            </a:lvl4pPr>
            <a:lvl5pPr lvl="4" algn="ctr" rtl="0">
              <a:lnSpc>
                <a:spcPct val="100000"/>
              </a:lnSpc>
              <a:spcBef>
                <a:spcPts val="0"/>
              </a:spcBef>
              <a:spcAft>
                <a:spcPts val="0"/>
              </a:spcAft>
              <a:buSzPts val="1100"/>
              <a:buNone/>
              <a:defRPr/>
            </a:lvl5pPr>
            <a:lvl6pPr lvl="5" algn="ctr" rtl="0">
              <a:lnSpc>
                <a:spcPct val="100000"/>
              </a:lnSpc>
              <a:spcBef>
                <a:spcPts val="0"/>
              </a:spcBef>
              <a:spcAft>
                <a:spcPts val="0"/>
              </a:spcAft>
              <a:buSzPts val="1100"/>
              <a:buNone/>
              <a:defRPr/>
            </a:lvl6pPr>
            <a:lvl7pPr lvl="6" algn="ctr" rtl="0">
              <a:lnSpc>
                <a:spcPct val="100000"/>
              </a:lnSpc>
              <a:spcBef>
                <a:spcPts val="0"/>
              </a:spcBef>
              <a:spcAft>
                <a:spcPts val="0"/>
              </a:spcAft>
              <a:buSzPts val="1100"/>
              <a:buNone/>
              <a:defRPr/>
            </a:lvl7pPr>
            <a:lvl8pPr lvl="7" algn="ctr" rtl="0">
              <a:lnSpc>
                <a:spcPct val="100000"/>
              </a:lnSpc>
              <a:spcBef>
                <a:spcPts val="0"/>
              </a:spcBef>
              <a:spcAft>
                <a:spcPts val="0"/>
              </a:spcAft>
              <a:buSzPts val="1100"/>
              <a:buNone/>
              <a:defRPr/>
            </a:lvl8pPr>
            <a:lvl9pPr lvl="8" algn="ctr" rtl="0">
              <a:lnSpc>
                <a:spcPct val="100000"/>
              </a:lnSpc>
              <a:spcBef>
                <a:spcPts val="0"/>
              </a:spcBef>
              <a:spcAft>
                <a:spcPts val="0"/>
              </a:spcAft>
              <a:buSzPts val="1100"/>
              <a:buNone/>
              <a:defRPr/>
            </a:lvl9pPr>
          </a:lstStyle>
          <a:p>
            <a:endParaRPr/>
          </a:p>
        </p:txBody>
      </p:sp>
      <p:sp>
        <p:nvSpPr>
          <p:cNvPr id="129" name="Google Shape;129;p9"/>
          <p:cNvSpPr txBox="1">
            <a:spLocks noGrp="1"/>
          </p:cNvSpPr>
          <p:nvPr>
            <p:ph type="subTitle" idx="2"/>
          </p:nvPr>
        </p:nvSpPr>
        <p:spPr>
          <a:xfrm>
            <a:off x="3907284" y="4351333"/>
            <a:ext cx="1992000" cy="105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a:lvl1pPr>
            <a:lvl2pPr lvl="1" algn="ctr" rtl="0">
              <a:lnSpc>
                <a:spcPct val="100000"/>
              </a:lnSpc>
              <a:spcBef>
                <a:spcPts val="0"/>
              </a:spcBef>
              <a:spcAft>
                <a:spcPts val="0"/>
              </a:spcAft>
              <a:buSzPts val="1100"/>
              <a:buNone/>
              <a:defRPr/>
            </a:lvl2pPr>
            <a:lvl3pPr lvl="2" algn="ctr" rtl="0">
              <a:lnSpc>
                <a:spcPct val="100000"/>
              </a:lnSpc>
              <a:spcBef>
                <a:spcPts val="0"/>
              </a:spcBef>
              <a:spcAft>
                <a:spcPts val="0"/>
              </a:spcAft>
              <a:buSzPts val="1100"/>
              <a:buNone/>
              <a:defRPr/>
            </a:lvl3pPr>
            <a:lvl4pPr lvl="3" algn="ctr" rtl="0">
              <a:lnSpc>
                <a:spcPct val="100000"/>
              </a:lnSpc>
              <a:spcBef>
                <a:spcPts val="0"/>
              </a:spcBef>
              <a:spcAft>
                <a:spcPts val="0"/>
              </a:spcAft>
              <a:buSzPts val="1100"/>
              <a:buNone/>
              <a:defRPr/>
            </a:lvl4pPr>
            <a:lvl5pPr lvl="4" algn="ctr" rtl="0">
              <a:lnSpc>
                <a:spcPct val="100000"/>
              </a:lnSpc>
              <a:spcBef>
                <a:spcPts val="0"/>
              </a:spcBef>
              <a:spcAft>
                <a:spcPts val="0"/>
              </a:spcAft>
              <a:buSzPts val="1100"/>
              <a:buNone/>
              <a:defRPr/>
            </a:lvl5pPr>
            <a:lvl6pPr lvl="5" algn="ctr" rtl="0">
              <a:lnSpc>
                <a:spcPct val="100000"/>
              </a:lnSpc>
              <a:spcBef>
                <a:spcPts val="0"/>
              </a:spcBef>
              <a:spcAft>
                <a:spcPts val="0"/>
              </a:spcAft>
              <a:buSzPts val="1100"/>
              <a:buNone/>
              <a:defRPr/>
            </a:lvl6pPr>
            <a:lvl7pPr lvl="6" algn="ctr" rtl="0">
              <a:lnSpc>
                <a:spcPct val="100000"/>
              </a:lnSpc>
              <a:spcBef>
                <a:spcPts val="0"/>
              </a:spcBef>
              <a:spcAft>
                <a:spcPts val="0"/>
              </a:spcAft>
              <a:buSzPts val="1100"/>
              <a:buNone/>
              <a:defRPr/>
            </a:lvl7pPr>
            <a:lvl8pPr lvl="7" algn="ctr" rtl="0">
              <a:lnSpc>
                <a:spcPct val="100000"/>
              </a:lnSpc>
              <a:spcBef>
                <a:spcPts val="0"/>
              </a:spcBef>
              <a:spcAft>
                <a:spcPts val="0"/>
              </a:spcAft>
              <a:buSzPts val="1100"/>
              <a:buNone/>
              <a:defRPr/>
            </a:lvl8pPr>
            <a:lvl9pPr lvl="8" algn="ctr" rtl="0">
              <a:lnSpc>
                <a:spcPct val="100000"/>
              </a:lnSpc>
              <a:spcBef>
                <a:spcPts val="0"/>
              </a:spcBef>
              <a:spcAft>
                <a:spcPts val="0"/>
              </a:spcAft>
              <a:buSzPts val="1100"/>
              <a:buNone/>
              <a:defRPr/>
            </a:lvl9pPr>
          </a:lstStyle>
          <a:p>
            <a:endParaRPr/>
          </a:p>
        </p:txBody>
      </p:sp>
      <p:sp>
        <p:nvSpPr>
          <p:cNvPr id="130" name="Google Shape;130;p9"/>
          <p:cNvSpPr txBox="1">
            <a:spLocks noGrp="1"/>
          </p:cNvSpPr>
          <p:nvPr>
            <p:ph type="subTitle" idx="3"/>
          </p:nvPr>
        </p:nvSpPr>
        <p:spPr>
          <a:xfrm>
            <a:off x="8678084" y="4351333"/>
            <a:ext cx="1992000" cy="105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a:lvl1pPr>
            <a:lvl2pPr lvl="1" algn="ctr" rtl="0">
              <a:lnSpc>
                <a:spcPct val="100000"/>
              </a:lnSpc>
              <a:spcBef>
                <a:spcPts val="0"/>
              </a:spcBef>
              <a:spcAft>
                <a:spcPts val="0"/>
              </a:spcAft>
              <a:buSzPts val="1100"/>
              <a:buNone/>
              <a:defRPr/>
            </a:lvl2pPr>
            <a:lvl3pPr lvl="2" algn="ctr" rtl="0">
              <a:lnSpc>
                <a:spcPct val="100000"/>
              </a:lnSpc>
              <a:spcBef>
                <a:spcPts val="0"/>
              </a:spcBef>
              <a:spcAft>
                <a:spcPts val="0"/>
              </a:spcAft>
              <a:buSzPts val="1100"/>
              <a:buNone/>
              <a:defRPr/>
            </a:lvl3pPr>
            <a:lvl4pPr lvl="3" algn="ctr" rtl="0">
              <a:lnSpc>
                <a:spcPct val="100000"/>
              </a:lnSpc>
              <a:spcBef>
                <a:spcPts val="0"/>
              </a:spcBef>
              <a:spcAft>
                <a:spcPts val="0"/>
              </a:spcAft>
              <a:buSzPts val="1100"/>
              <a:buNone/>
              <a:defRPr/>
            </a:lvl4pPr>
            <a:lvl5pPr lvl="4" algn="ctr" rtl="0">
              <a:lnSpc>
                <a:spcPct val="100000"/>
              </a:lnSpc>
              <a:spcBef>
                <a:spcPts val="0"/>
              </a:spcBef>
              <a:spcAft>
                <a:spcPts val="0"/>
              </a:spcAft>
              <a:buSzPts val="1100"/>
              <a:buNone/>
              <a:defRPr/>
            </a:lvl5pPr>
            <a:lvl6pPr lvl="5" algn="ctr" rtl="0">
              <a:lnSpc>
                <a:spcPct val="100000"/>
              </a:lnSpc>
              <a:spcBef>
                <a:spcPts val="0"/>
              </a:spcBef>
              <a:spcAft>
                <a:spcPts val="0"/>
              </a:spcAft>
              <a:buSzPts val="1100"/>
              <a:buNone/>
              <a:defRPr/>
            </a:lvl6pPr>
            <a:lvl7pPr lvl="6" algn="ctr" rtl="0">
              <a:lnSpc>
                <a:spcPct val="100000"/>
              </a:lnSpc>
              <a:spcBef>
                <a:spcPts val="0"/>
              </a:spcBef>
              <a:spcAft>
                <a:spcPts val="0"/>
              </a:spcAft>
              <a:buSzPts val="1100"/>
              <a:buNone/>
              <a:defRPr/>
            </a:lvl7pPr>
            <a:lvl8pPr lvl="7" algn="ctr" rtl="0">
              <a:lnSpc>
                <a:spcPct val="100000"/>
              </a:lnSpc>
              <a:spcBef>
                <a:spcPts val="0"/>
              </a:spcBef>
              <a:spcAft>
                <a:spcPts val="0"/>
              </a:spcAft>
              <a:buSzPts val="1100"/>
              <a:buNone/>
              <a:defRPr/>
            </a:lvl8pPr>
            <a:lvl9pPr lvl="8" algn="ctr" rtl="0">
              <a:lnSpc>
                <a:spcPct val="100000"/>
              </a:lnSpc>
              <a:spcBef>
                <a:spcPts val="0"/>
              </a:spcBef>
              <a:spcAft>
                <a:spcPts val="0"/>
              </a:spcAft>
              <a:buSzPts val="1100"/>
              <a:buNone/>
              <a:defRPr/>
            </a:lvl9pPr>
          </a:lstStyle>
          <a:p>
            <a:endParaRPr/>
          </a:p>
        </p:txBody>
      </p:sp>
      <p:sp>
        <p:nvSpPr>
          <p:cNvPr id="131" name="Google Shape;131;p9"/>
          <p:cNvSpPr txBox="1">
            <a:spLocks noGrp="1"/>
          </p:cNvSpPr>
          <p:nvPr>
            <p:ph type="subTitle" idx="4"/>
          </p:nvPr>
        </p:nvSpPr>
        <p:spPr>
          <a:xfrm>
            <a:off x="6292684" y="4351333"/>
            <a:ext cx="1992000" cy="105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a:lvl1pPr>
            <a:lvl2pPr lvl="1" algn="ctr" rtl="0">
              <a:lnSpc>
                <a:spcPct val="100000"/>
              </a:lnSpc>
              <a:spcBef>
                <a:spcPts val="0"/>
              </a:spcBef>
              <a:spcAft>
                <a:spcPts val="0"/>
              </a:spcAft>
              <a:buSzPts val="1100"/>
              <a:buNone/>
              <a:defRPr/>
            </a:lvl2pPr>
            <a:lvl3pPr lvl="2" algn="ctr" rtl="0">
              <a:lnSpc>
                <a:spcPct val="100000"/>
              </a:lnSpc>
              <a:spcBef>
                <a:spcPts val="0"/>
              </a:spcBef>
              <a:spcAft>
                <a:spcPts val="0"/>
              </a:spcAft>
              <a:buSzPts val="1100"/>
              <a:buNone/>
              <a:defRPr/>
            </a:lvl3pPr>
            <a:lvl4pPr lvl="3" algn="ctr" rtl="0">
              <a:lnSpc>
                <a:spcPct val="100000"/>
              </a:lnSpc>
              <a:spcBef>
                <a:spcPts val="0"/>
              </a:spcBef>
              <a:spcAft>
                <a:spcPts val="0"/>
              </a:spcAft>
              <a:buSzPts val="1100"/>
              <a:buNone/>
              <a:defRPr/>
            </a:lvl4pPr>
            <a:lvl5pPr lvl="4" algn="ctr" rtl="0">
              <a:lnSpc>
                <a:spcPct val="100000"/>
              </a:lnSpc>
              <a:spcBef>
                <a:spcPts val="0"/>
              </a:spcBef>
              <a:spcAft>
                <a:spcPts val="0"/>
              </a:spcAft>
              <a:buSzPts val="1100"/>
              <a:buNone/>
              <a:defRPr/>
            </a:lvl5pPr>
            <a:lvl6pPr lvl="5" algn="ctr" rtl="0">
              <a:lnSpc>
                <a:spcPct val="100000"/>
              </a:lnSpc>
              <a:spcBef>
                <a:spcPts val="0"/>
              </a:spcBef>
              <a:spcAft>
                <a:spcPts val="0"/>
              </a:spcAft>
              <a:buSzPts val="1100"/>
              <a:buNone/>
              <a:defRPr/>
            </a:lvl6pPr>
            <a:lvl7pPr lvl="6" algn="ctr" rtl="0">
              <a:lnSpc>
                <a:spcPct val="100000"/>
              </a:lnSpc>
              <a:spcBef>
                <a:spcPts val="0"/>
              </a:spcBef>
              <a:spcAft>
                <a:spcPts val="0"/>
              </a:spcAft>
              <a:buSzPts val="1100"/>
              <a:buNone/>
              <a:defRPr/>
            </a:lvl7pPr>
            <a:lvl8pPr lvl="7" algn="ctr" rtl="0">
              <a:lnSpc>
                <a:spcPct val="100000"/>
              </a:lnSpc>
              <a:spcBef>
                <a:spcPts val="0"/>
              </a:spcBef>
              <a:spcAft>
                <a:spcPts val="0"/>
              </a:spcAft>
              <a:buSzPts val="1100"/>
              <a:buNone/>
              <a:defRPr/>
            </a:lvl8pPr>
            <a:lvl9pPr lvl="8" algn="ctr" rtl="0">
              <a:lnSpc>
                <a:spcPct val="100000"/>
              </a:lnSpc>
              <a:spcBef>
                <a:spcPts val="0"/>
              </a:spcBef>
              <a:spcAft>
                <a:spcPts val="0"/>
              </a:spcAft>
              <a:buSzPts val="1100"/>
              <a:buNone/>
              <a:defRPr/>
            </a:lvl9pPr>
          </a:lstStyle>
          <a:p>
            <a:endParaRPr/>
          </a:p>
        </p:txBody>
      </p:sp>
      <p:sp>
        <p:nvSpPr>
          <p:cNvPr id="132" name="Google Shape;132;p9"/>
          <p:cNvSpPr txBox="1">
            <a:spLocks noGrp="1"/>
          </p:cNvSpPr>
          <p:nvPr>
            <p:ph type="ctrTitle"/>
          </p:nvPr>
        </p:nvSpPr>
        <p:spPr>
          <a:xfrm>
            <a:off x="1521933" y="3419633"/>
            <a:ext cx="1992000" cy="97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Font typeface="Permanent Marker"/>
              <a:buNone/>
              <a:defRPr sz="1867">
                <a:latin typeface="Permanent Marker"/>
                <a:ea typeface="Permanent Marker"/>
                <a:cs typeface="Permanent Marker"/>
                <a:sym typeface="Permanent Marker"/>
              </a:defRPr>
            </a:lvl1pPr>
            <a:lvl2pPr lvl="1" algn="ctr" rtl="0">
              <a:spcBef>
                <a:spcPts val="0"/>
              </a:spcBef>
              <a:spcAft>
                <a:spcPts val="0"/>
              </a:spcAft>
              <a:buSzPts val="1400"/>
              <a:buFont typeface="Permanent Marker"/>
              <a:buNone/>
              <a:defRPr sz="1867">
                <a:latin typeface="Permanent Marker"/>
                <a:ea typeface="Permanent Marker"/>
                <a:cs typeface="Permanent Marker"/>
                <a:sym typeface="Permanent Marker"/>
              </a:defRPr>
            </a:lvl2pPr>
            <a:lvl3pPr lvl="2" algn="ctr" rtl="0">
              <a:spcBef>
                <a:spcPts val="0"/>
              </a:spcBef>
              <a:spcAft>
                <a:spcPts val="0"/>
              </a:spcAft>
              <a:buSzPts val="1400"/>
              <a:buFont typeface="Permanent Marker"/>
              <a:buNone/>
              <a:defRPr sz="1867">
                <a:latin typeface="Permanent Marker"/>
                <a:ea typeface="Permanent Marker"/>
                <a:cs typeface="Permanent Marker"/>
                <a:sym typeface="Permanent Marker"/>
              </a:defRPr>
            </a:lvl3pPr>
            <a:lvl4pPr lvl="3" algn="ctr" rtl="0">
              <a:spcBef>
                <a:spcPts val="0"/>
              </a:spcBef>
              <a:spcAft>
                <a:spcPts val="0"/>
              </a:spcAft>
              <a:buSzPts val="1400"/>
              <a:buFont typeface="Permanent Marker"/>
              <a:buNone/>
              <a:defRPr sz="1867">
                <a:latin typeface="Permanent Marker"/>
                <a:ea typeface="Permanent Marker"/>
                <a:cs typeface="Permanent Marker"/>
                <a:sym typeface="Permanent Marker"/>
              </a:defRPr>
            </a:lvl4pPr>
            <a:lvl5pPr lvl="4" algn="ctr" rtl="0">
              <a:spcBef>
                <a:spcPts val="0"/>
              </a:spcBef>
              <a:spcAft>
                <a:spcPts val="0"/>
              </a:spcAft>
              <a:buSzPts val="1400"/>
              <a:buFont typeface="Permanent Marker"/>
              <a:buNone/>
              <a:defRPr sz="1867">
                <a:latin typeface="Permanent Marker"/>
                <a:ea typeface="Permanent Marker"/>
                <a:cs typeface="Permanent Marker"/>
                <a:sym typeface="Permanent Marker"/>
              </a:defRPr>
            </a:lvl5pPr>
            <a:lvl6pPr lvl="5" algn="ctr" rtl="0">
              <a:spcBef>
                <a:spcPts val="0"/>
              </a:spcBef>
              <a:spcAft>
                <a:spcPts val="0"/>
              </a:spcAft>
              <a:buSzPts val="1400"/>
              <a:buFont typeface="Permanent Marker"/>
              <a:buNone/>
              <a:defRPr sz="1867">
                <a:latin typeface="Permanent Marker"/>
                <a:ea typeface="Permanent Marker"/>
                <a:cs typeface="Permanent Marker"/>
                <a:sym typeface="Permanent Marker"/>
              </a:defRPr>
            </a:lvl6pPr>
            <a:lvl7pPr lvl="6" algn="ctr" rtl="0">
              <a:spcBef>
                <a:spcPts val="0"/>
              </a:spcBef>
              <a:spcAft>
                <a:spcPts val="0"/>
              </a:spcAft>
              <a:buSzPts val="1400"/>
              <a:buFont typeface="Permanent Marker"/>
              <a:buNone/>
              <a:defRPr sz="1867">
                <a:latin typeface="Permanent Marker"/>
                <a:ea typeface="Permanent Marker"/>
                <a:cs typeface="Permanent Marker"/>
                <a:sym typeface="Permanent Marker"/>
              </a:defRPr>
            </a:lvl7pPr>
            <a:lvl8pPr lvl="7" algn="ctr" rtl="0">
              <a:spcBef>
                <a:spcPts val="0"/>
              </a:spcBef>
              <a:spcAft>
                <a:spcPts val="0"/>
              </a:spcAft>
              <a:buSzPts val="1400"/>
              <a:buFont typeface="Permanent Marker"/>
              <a:buNone/>
              <a:defRPr sz="1867">
                <a:latin typeface="Permanent Marker"/>
                <a:ea typeface="Permanent Marker"/>
                <a:cs typeface="Permanent Marker"/>
                <a:sym typeface="Permanent Marker"/>
              </a:defRPr>
            </a:lvl8pPr>
            <a:lvl9pPr lvl="8" algn="ctr" rtl="0">
              <a:spcBef>
                <a:spcPts val="0"/>
              </a:spcBef>
              <a:spcAft>
                <a:spcPts val="0"/>
              </a:spcAft>
              <a:buSzPts val="1400"/>
              <a:buFont typeface="Permanent Marker"/>
              <a:buNone/>
              <a:defRPr sz="1867">
                <a:latin typeface="Permanent Marker"/>
                <a:ea typeface="Permanent Marker"/>
                <a:cs typeface="Permanent Marker"/>
                <a:sym typeface="Permanent Marker"/>
              </a:defRPr>
            </a:lvl9pPr>
          </a:lstStyle>
          <a:p>
            <a:endParaRPr/>
          </a:p>
        </p:txBody>
      </p:sp>
      <p:sp>
        <p:nvSpPr>
          <p:cNvPr id="133" name="Google Shape;133;p9"/>
          <p:cNvSpPr txBox="1">
            <a:spLocks noGrp="1"/>
          </p:cNvSpPr>
          <p:nvPr>
            <p:ph type="ctrTitle" idx="5"/>
          </p:nvPr>
        </p:nvSpPr>
        <p:spPr>
          <a:xfrm>
            <a:off x="3907300" y="3419633"/>
            <a:ext cx="1992000" cy="97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Font typeface="Permanent Marker"/>
              <a:buNone/>
              <a:defRPr sz="1867">
                <a:latin typeface="Permanent Marker"/>
                <a:ea typeface="Permanent Marker"/>
                <a:cs typeface="Permanent Marker"/>
                <a:sym typeface="Permanent Marker"/>
              </a:defRPr>
            </a:lvl1pPr>
            <a:lvl2pPr lvl="1" algn="ctr" rtl="0">
              <a:spcBef>
                <a:spcPts val="0"/>
              </a:spcBef>
              <a:spcAft>
                <a:spcPts val="0"/>
              </a:spcAft>
              <a:buSzPts val="1400"/>
              <a:buFont typeface="Permanent Marker"/>
              <a:buNone/>
              <a:defRPr sz="1867">
                <a:latin typeface="Permanent Marker"/>
                <a:ea typeface="Permanent Marker"/>
                <a:cs typeface="Permanent Marker"/>
                <a:sym typeface="Permanent Marker"/>
              </a:defRPr>
            </a:lvl2pPr>
            <a:lvl3pPr lvl="2" algn="ctr" rtl="0">
              <a:spcBef>
                <a:spcPts val="0"/>
              </a:spcBef>
              <a:spcAft>
                <a:spcPts val="0"/>
              </a:spcAft>
              <a:buSzPts val="1400"/>
              <a:buFont typeface="Permanent Marker"/>
              <a:buNone/>
              <a:defRPr sz="1867">
                <a:latin typeface="Permanent Marker"/>
                <a:ea typeface="Permanent Marker"/>
                <a:cs typeface="Permanent Marker"/>
                <a:sym typeface="Permanent Marker"/>
              </a:defRPr>
            </a:lvl3pPr>
            <a:lvl4pPr lvl="3" algn="ctr" rtl="0">
              <a:spcBef>
                <a:spcPts val="0"/>
              </a:spcBef>
              <a:spcAft>
                <a:spcPts val="0"/>
              </a:spcAft>
              <a:buSzPts val="1400"/>
              <a:buFont typeface="Permanent Marker"/>
              <a:buNone/>
              <a:defRPr sz="1867">
                <a:latin typeface="Permanent Marker"/>
                <a:ea typeface="Permanent Marker"/>
                <a:cs typeface="Permanent Marker"/>
                <a:sym typeface="Permanent Marker"/>
              </a:defRPr>
            </a:lvl4pPr>
            <a:lvl5pPr lvl="4" algn="ctr" rtl="0">
              <a:spcBef>
                <a:spcPts val="0"/>
              </a:spcBef>
              <a:spcAft>
                <a:spcPts val="0"/>
              </a:spcAft>
              <a:buSzPts val="1400"/>
              <a:buFont typeface="Permanent Marker"/>
              <a:buNone/>
              <a:defRPr sz="1867">
                <a:latin typeface="Permanent Marker"/>
                <a:ea typeface="Permanent Marker"/>
                <a:cs typeface="Permanent Marker"/>
                <a:sym typeface="Permanent Marker"/>
              </a:defRPr>
            </a:lvl5pPr>
            <a:lvl6pPr lvl="5" algn="ctr" rtl="0">
              <a:spcBef>
                <a:spcPts val="0"/>
              </a:spcBef>
              <a:spcAft>
                <a:spcPts val="0"/>
              </a:spcAft>
              <a:buSzPts val="1400"/>
              <a:buFont typeface="Permanent Marker"/>
              <a:buNone/>
              <a:defRPr sz="1867">
                <a:latin typeface="Permanent Marker"/>
                <a:ea typeface="Permanent Marker"/>
                <a:cs typeface="Permanent Marker"/>
                <a:sym typeface="Permanent Marker"/>
              </a:defRPr>
            </a:lvl6pPr>
            <a:lvl7pPr lvl="6" algn="ctr" rtl="0">
              <a:spcBef>
                <a:spcPts val="0"/>
              </a:spcBef>
              <a:spcAft>
                <a:spcPts val="0"/>
              </a:spcAft>
              <a:buSzPts val="1400"/>
              <a:buFont typeface="Permanent Marker"/>
              <a:buNone/>
              <a:defRPr sz="1867">
                <a:latin typeface="Permanent Marker"/>
                <a:ea typeface="Permanent Marker"/>
                <a:cs typeface="Permanent Marker"/>
                <a:sym typeface="Permanent Marker"/>
              </a:defRPr>
            </a:lvl7pPr>
            <a:lvl8pPr lvl="7" algn="ctr" rtl="0">
              <a:spcBef>
                <a:spcPts val="0"/>
              </a:spcBef>
              <a:spcAft>
                <a:spcPts val="0"/>
              </a:spcAft>
              <a:buSzPts val="1400"/>
              <a:buFont typeface="Permanent Marker"/>
              <a:buNone/>
              <a:defRPr sz="1867">
                <a:latin typeface="Permanent Marker"/>
                <a:ea typeface="Permanent Marker"/>
                <a:cs typeface="Permanent Marker"/>
                <a:sym typeface="Permanent Marker"/>
              </a:defRPr>
            </a:lvl8pPr>
            <a:lvl9pPr lvl="8" algn="ctr" rtl="0">
              <a:spcBef>
                <a:spcPts val="0"/>
              </a:spcBef>
              <a:spcAft>
                <a:spcPts val="0"/>
              </a:spcAft>
              <a:buSzPts val="1400"/>
              <a:buFont typeface="Permanent Marker"/>
              <a:buNone/>
              <a:defRPr sz="1867">
                <a:latin typeface="Permanent Marker"/>
                <a:ea typeface="Permanent Marker"/>
                <a:cs typeface="Permanent Marker"/>
                <a:sym typeface="Permanent Marker"/>
              </a:defRPr>
            </a:lvl9pPr>
          </a:lstStyle>
          <a:p>
            <a:endParaRPr/>
          </a:p>
        </p:txBody>
      </p:sp>
      <p:sp>
        <p:nvSpPr>
          <p:cNvPr id="134" name="Google Shape;134;p9"/>
          <p:cNvSpPr txBox="1">
            <a:spLocks noGrp="1"/>
          </p:cNvSpPr>
          <p:nvPr>
            <p:ph type="ctrTitle" idx="6"/>
          </p:nvPr>
        </p:nvSpPr>
        <p:spPr>
          <a:xfrm>
            <a:off x="6292700" y="3419633"/>
            <a:ext cx="1992000" cy="97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Font typeface="Permanent Marker"/>
              <a:buNone/>
              <a:defRPr sz="1867">
                <a:latin typeface="Permanent Marker"/>
                <a:ea typeface="Permanent Marker"/>
                <a:cs typeface="Permanent Marker"/>
                <a:sym typeface="Permanent Marker"/>
              </a:defRPr>
            </a:lvl1pPr>
            <a:lvl2pPr lvl="1" algn="ctr" rtl="0">
              <a:spcBef>
                <a:spcPts val="0"/>
              </a:spcBef>
              <a:spcAft>
                <a:spcPts val="0"/>
              </a:spcAft>
              <a:buSzPts val="1400"/>
              <a:buFont typeface="Permanent Marker"/>
              <a:buNone/>
              <a:defRPr sz="1867">
                <a:latin typeface="Permanent Marker"/>
                <a:ea typeface="Permanent Marker"/>
                <a:cs typeface="Permanent Marker"/>
                <a:sym typeface="Permanent Marker"/>
              </a:defRPr>
            </a:lvl2pPr>
            <a:lvl3pPr lvl="2" algn="ctr" rtl="0">
              <a:spcBef>
                <a:spcPts val="0"/>
              </a:spcBef>
              <a:spcAft>
                <a:spcPts val="0"/>
              </a:spcAft>
              <a:buSzPts val="1400"/>
              <a:buFont typeface="Permanent Marker"/>
              <a:buNone/>
              <a:defRPr sz="1867">
                <a:latin typeface="Permanent Marker"/>
                <a:ea typeface="Permanent Marker"/>
                <a:cs typeface="Permanent Marker"/>
                <a:sym typeface="Permanent Marker"/>
              </a:defRPr>
            </a:lvl3pPr>
            <a:lvl4pPr lvl="3" algn="ctr" rtl="0">
              <a:spcBef>
                <a:spcPts val="0"/>
              </a:spcBef>
              <a:spcAft>
                <a:spcPts val="0"/>
              </a:spcAft>
              <a:buSzPts val="1400"/>
              <a:buFont typeface="Permanent Marker"/>
              <a:buNone/>
              <a:defRPr sz="1867">
                <a:latin typeface="Permanent Marker"/>
                <a:ea typeface="Permanent Marker"/>
                <a:cs typeface="Permanent Marker"/>
                <a:sym typeface="Permanent Marker"/>
              </a:defRPr>
            </a:lvl4pPr>
            <a:lvl5pPr lvl="4" algn="ctr" rtl="0">
              <a:spcBef>
                <a:spcPts val="0"/>
              </a:spcBef>
              <a:spcAft>
                <a:spcPts val="0"/>
              </a:spcAft>
              <a:buSzPts val="1400"/>
              <a:buFont typeface="Permanent Marker"/>
              <a:buNone/>
              <a:defRPr sz="1867">
                <a:latin typeface="Permanent Marker"/>
                <a:ea typeface="Permanent Marker"/>
                <a:cs typeface="Permanent Marker"/>
                <a:sym typeface="Permanent Marker"/>
              </a:defRPr>
            </a:lvl5pPr>
            <a:lvl6pPr lvl="5" algn="ctr" rtl="0">
              <a:spcBef>
                <a:spcPts val="0"/>
              </a:spcBef>
              <a:spcAft>
                <a:spcPts val="0"/>
              </a:spcAft>
              <a:buSzPts val="1400"/>
              <a:buFont typeface="Permanent Marker"/>
              <a:buNone/>
              <a:defRPr sz="1867">
                <a:latin typeface="Permanent Marker"/>
                <a:ea typeface="Permanent Marker"/>
                <a:cs typeface="Permanent Marker"/>
                <a:sym typeface="Permanent Marker"/>
              </a:defRPr>
            </a:lvl6pPr>
            <a:lvl7pPr lvl="6" algn="ctr" rtl="0">
              <a:spcBef>
                <a:spcPts val="0"/>
              </a:spcBef>
              <a:spcAft>
                <a:spcPts val="0"/>
              </a:spcAft>
              <a:buSzPts val="1400"/>
              <a:buFont typeface="Permanent Marker"/>
              <a:buNone/>
              <a:defRPr sz="1867">
                <a:latin typeface="Permanent Marker"/>
                <a:ea typeface="Permanent Marker"/>
                <a:cs typeface="Permanent Marker"/>
                <a:sym typeface="Permanent Marker"/>
              </a:defRPr>
            </a:lvl7pPr>
            <a:lvl8pPr lvl="7" algn="ctr" rtl="0">
              <a:spcBef>
                <a:spcPts val="0"/>
              </a:spcBef>
              <a:spcAft>
                <a:spcPts val="0"/>
              </a:spcAft>
              <a:buSzPts val="1400"/>
              <a:buFont typeface="Permanent Marker"/>
              <a:buNone/>
              <a:defRPr sz="1867">
                <a:latin typeface="Permanent Marker"/>
                <a:ea typeface="Permanent Marker"/>
                <a:cs typeface="Permanent Marker"/>
                <a:sym typeface="Permanent Marker"/>
              </a:defRPr>
            </a:lvl8pPr>
            <a:lvl9pPr lvl="8" algn="ctr" rtl="0">
              <a:spcBef>
                <a:spcPts val="0"/>
              </a:spcBef>
              <a:spcAft>
                <a:spcPts val="0"/>
              </a:spcAft>
              <a:buSzPts val="1400"/>
              <a:buFont typeface="Permanent Marker"/>
              <a:buNone/>
              <a:defRPr sz="1867">
                <a:latin typeface="Permanent Marker"/>
                <a:ea typeface="Permanent Marker"/>
                <a:cs typeface="Permanent Marker"/>
                <a:sym typeface="Permanent Marker"/>
              </a:defRPr>
            </a:lvl9pPr>
          </a:lstStyle>
          <a:p>
            <a:endParaRPr/>
          </a:p>
        </p:txBody>
      </p:sp>
      <p:sp>
        <p:nvSpPr>
          <p:cNvPr id="135" name="Google Shape;135;p9"/>
          <p:cNvSpPr txBox="1">
            <a:spLocks noGrp="1"/>
          </p:cNvSpPr>
          <p:nvPr>
            <p:ph type="ctrTitle" idx="7"/>
          </p:nvPr>
        </p:nvSpPr>
        <p:spPr>
          <a:xfrm>
            <a:off x="8678100" y="3419633"/>
            <a:ext cx="1992000" cy="97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Font typeface="Permanent Marker"/>
              <a:buNone/>
              <a:defRPr sz="1867">
                <a:latin typeface="Permanent Marker"/>
                <a:ea typeface="Permanent Marker"/>
                <a:cs typeface="Permanent Marker"/>
                <a:sym typeface="Permanent Marker"/>
              </a:defRPr>
            </a:lvl1pPr>
            <a:lvl2pPr lvl="1" algn="ctr" rtl="0">
              <a:spcBef>
                <a:spcPts val="0"/>
              </a:spcBef>
              <a:spcAft>
                <a:spcPts val="0"/>
              </a:spcAft>
              <a:buSzPts val="1400"/>
              <a:buFont typeface="Permanent Marker"/>
              <a:buNone/>
              <a:defRPr sz="1867">
                <a:latin typeface="Permanent Marker"/>
                <a:ea typeface="Permanent Marker"/>
                <a:cs typeface="Permanent Marker"/>
                <a:sym typeface="Permanent Marker"/>
              </a:defRPr>
            </a:lvl2pPr>
            <a:lvl3pPr lvl="2" algn="ctr" rtl="0">
              <a:spcBef>
                <a:spcPts val="0"/>
              </a:spcBef>
              <a:spcAft>
                <a:spcPts val="0"/>
              </a:spcAft>
              <a:buSzPts val="1400"/>
              <a:buFont typeface="Permanent Marker"/>
              <a:buNone/>
              <a:defRPr sz="1867">
                <a:latin typeface="Permanent Marker"/>
                <a:ea typeface="Permanent Marker"/>
                <a:cs typeface="Permanent Marker"/>
                <a:sym typeface="Permanent Marker"/>
              </a:defRPr>
            </a:lvl3pPr>
            <a:lvl4pPr lvl="3" algn="ctr" rtl="0">
              <a:spcBef>
                <a:spcPts val="0"/>
              </a:spcBef>
              <a:spcAft>
                <a:spcPts val="0"/>
              </a:spcAft>
              <a:buSzPts val="1400"/>
              <a:buFont typeface="Permanent Marker"/>
              <a:buNone/>
              <a:defRPr sz="1867">
                <a:latin typeface="Permanent Marker"/>
                <a:ea typeface="Permanent Marker"/>
                <a:cs typeface="Permanent Marker"/>
                <a:sym typeface="Permanent Marker"/>
              </a:defRPr>
            </a:lvl4pPr>
            <a:lvl5pPr lvl="4" algn="ctr" rtl="0">
              <a:spcBef>
                <a:spcPts val="0"/>
              </a:spcBef>
              <a:spcAft>
                <a:spcPts val="0"/>
              </a:spcAft>
              <a:buSzPts val="1400"/>
              <a:buFont typeface="Permanent Marker"/>
              <a:buNone/>
              <a:defRPr sz="1867">
                <a:latin typeface="Permanent Marker"/>
                <a:ea typeface="Permanent Marker"/>
                <a:cs typeface="Permanent Marker"/>
                <a:sym typeface="Permanent Marker"/>
              </a:defRPr>
            </a:lvl5pPr>
            <a:lvl6pPr lvl="5" algn="ctr" rtl="0">
              <a:spcBef>
                <a:spcPts val="0"/>
              </a:spcBef>
              <a:spcAft>
                <a:spcPts val="0"/>
              </a:spcAft>
              <a:buSzPts val="1400"/>
              <a:buFont typeface="Permanent Marker"/>
              <a:buNone/>
              <a:defRPr sz="1867">
                <a:latin typeface="Permanent Marker"/>
                <a:ea typeface="Permanent Marker"/>
                <a:cs typeface="Permanent Marker"/>
                <a:sym typeface="Permanent Marker"/>
              </a:defRPr>
            </a:lvl6pPr>
            <a:lvl7pPr lvl="6" algn="ctr" rtl="0">
              <a:spcBef>
                <a:spcPts val="0"/>
              </a:spcBef>
              <a:spcAft>
                <a:spcPts val="0"/>
              </a:spcAft>
              <a:buSzPts val="1400"/>
              <a:buFont typeface="Permanent Marker"/>
              <a:buNone/>
              <a:defRPr sz="1867">
                <a:latin typeface="Permanent Marker"/>
                <a:ea typeface="Permanent Marker"/>
                <a:cs typeface="Permanent Marker"/>
                <a:sym typeface="Permanent Marker"/>
              </a:defRPr>
            </a:lvl7pPr>
            <a:lvl8pPr lvl="7" algn="ctr" rtl="0">
              <a:spcBef>
                <a:spcPts val="0"/>
              </a:spcBef>
              <a:spcAft>
                <a:spcPts val="0"/>
              </a:spcAft>
              <a:buSzPts val="1400"/>
              <a:buFont typeface="Permanent Marker"/>
              <a:buNone/>
              <a:defRPr sz="1867">
                <a:latin typeface="Permanent Marker"/>
                <a:ea typeface="Permanent Marker"/>
                <a:cs typeface="Permanent Marker"/>
                <a:sym typeface="Permanent Marker"/>
              </a:defRPr>
            </a:lvl8pPr>
            <a:lvl9pPr lvl="8" algn="ctr" rtl="0">
              <a:spcBef>
                <a:spcPts val="0"/>
              </a:spcBef>
              <a:spcAft>
                <a:spcPts val="0"/>
              </a:spcAft>
              <a:buSzPts val="1400"/>
              <a:buFont typeface="Permanent Marker"/>
              <a:buNone/>
              <a:defRPr sz="1867">
                <a:latin typeface="Permanent Marker"/>
                <a:ea typeface="Permanent Marker"/>
                <a:cs typeface="Permanent Marker"/>
                <a:sym typeface="Permanent Marker"/>
              </a:defRPr>
            </a:lvl9pPr>
          </a:lstStyle>
          <a:p>
            <a:endParaRPr/>
          </a:p>
        </p:txBody>
      </p:sp>
      <p:sp>
        <p:nvSpPr>
          <p:cNvPr id="136" name="Google Shape;136;p9"/>
          <p:cNvSpPr txBox="1">
            <a:spLocks noGrp="1"/>
          </p:cNvSpPr>
          <p:nvPr>
            <p:ph type="ctrTitle" idx="8"/>
          </p:nvPr>
        </p:nvSpPr>
        <p:spPr>
          <a:xfrm>
            <a:off x="2678400" y="689133"/>
            <a:ext cx="6835200" cy="97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ermanent Marker"/>
              <a:buNone/>
              <a:defRPr sz="3200">
                <a:latin typeface="Permanent Marker"/>
                <a:ea typeface="Permanent Marker"/>
                <a:cs typeface="Permanent Marker"/>
                <a:sym typeface="Permanent Marker"/>
              </a:defRPr>
            </a:lvl1pPr>
            <a:lvl2pPr lvl="1" algn="ctr" rtl="0">
              <a:spcBef>
                <a:spcPts val="0"/>
              </a:spcBef>
              <a:spcAft>
                <a:spcPts val="0"/>
              </a:spcAft>
              <a:buSzPts val="3000"/>
              <a:buFont typeface="Permanent Marker"/>
              <a:buNone/>
              <a:defRPr sz="4000">
                <a:latin typeface="Permanent Marker"/>
                <a:ea typeface="Permanent Marker"/>
                <a:cs typeface="Permanent Marker"/>
                <a:sym typeface="Permanent Marker"/>
              </a:defRPr>
            </a:lvl2pPr>
            <a:lvl3pPr lvl="2" algn="ctr" rtl="0">
              <a:spcBef>
                <a:spcPts val="0"/>
              </a:spcBef>
              <a:spcAft>
                <a:spcPts val="0"/>
              </a:spcAft>
              <a:buSzPts val="3000"/>
              <a:buFont typeface="Permanent Marker"/>
              <a:buNone/>
              <a:defRPr sz="4000">
                <a:latin typeface="Permanent Marker"/>
                <a:ea typeface="Permanent Marker"/>
                <a:cs typeface="Permanent Marker"/>
                <a:sym typeface="Permanent Marker"/>
              </a:defRPr>
            </a:lvl3pPr>
            <a:lvl4pPr lvl="3" algn="ctr" rtl="0">
              <a:spcBef>
                <a:spcPts val="0"/>
              </a:spcBef>
              <a:spcAft>
                <a:spcPts val="0"/>
              </a:spcAft>
              <a:buSzPts val="3000"/>
              <a:buFont typeface="Permanent Marker"/>
              <a:buNone/>
              <a:defRPr sz="4000">
                <a:latin typeface="Permanent Marker"/>
                <a:ea typeface="Permanent Marker"/>
                <a:cs typeface="Permanent Marker"/>
                <a:sym typeface="Permanent Marker"/>
              </a:defRPr>
            </a:lvl4pPr>
            <a:lvl5pPr lvl="4" algn="ctr" rtl="0">
              <a:spcBef>
                <a:spcPts val="0"/>
              </a:spcBef>
              <a:spcAft>
                <a:spcPts val="0"/>
              </a:spcAft>
              <a:buSzPts val="3000"/>
              <a:buFont typeface="Permanent Marker"/>
              <a:buNone/>
              <a:defRPr sz="4000">
                <a:latin typeface="Permanent Marker"/>
                <a:ea typeface="Permanent Marker"/>
                <a:cs typeface="Permanent Marker"/>
                <a:sym typeface="Permanent Marker"/>
              </a:defRPr>
            </a:lvl5pPr>
            <a:lvl6pPr lvl="5" algn="ctr" rtl="0">
              <a:spcBef>
                <a:spcPts val="0"/>
              </a:spcBef>
              <a:spcAft>
                <a:spcPts val="0"/>
              </a:spcAft>
              <a:buSzPts val="3000"/>
              <a:buFont typeface="Permanent Marker"/>
              <a:buNone/>
              <a:defRPr sz="4000">
                <a:latin typeface="Permanent Marker"/>
                <a:ea typeface="Permanent Marker"/>
                <a:cs typeface="Permanent Marker"/>
                <a:sym typeface="Permanent Marker"/>
              </a:defRPr>
            </a:lvl6pPr>
            <a:lvl7pPr lvl="6" algn="ctr" rtl="0">
              <a:spcBef>
                <a:spcPts val="0"/>
              </a:spcBef>
              <a:spcAft>
                <a:spcPts val="0"/>
              </a:spcAft>
              <a:buSzPts val="3000"/>
              <a:buFont typeface="Permanent Marker"/>
              <a:buNone/>
              <a:defRPr sz="4000">
                <a:latin typeface="Permanent Marker"/>
                <a:ea typeface="Permanent Marker"/>
                <a:cs typeface="Permanent Marker"/>
                <a:sym typeface="Permanent Marker"/>
              </a:defRPr>
            </a:lvl7pPr>
            <a:lvl8pPr lvl="7" algn="ctr" rtl="0">
              <a:spcBef>
                <a:spcPts val="0"/>
              </a:spcBef>
              <a:spcAft>
                <a:spcPts val="0"/>
              </a:spcAft>
              <a:buSzPts val="3000"/>
              <a:buFont typeface="Permanent Marker"/>
              <a:buNone/>
              <a:defRPr sz="4000">
                <a:latin typeface="Permanent Marker"/>
                <a:ea typeface="Permanent Marker"/>
                <a:cs typeface="Permanent Marker"/>
                <a:sym typeface="Permanent Marker"/>
              </a:defRPr>
            </a:lvl8pPr>
            <a:lvl9pPr lvl="8" algn="ctr" rtl="0">
              <a:spcBef>
                <a:spcPts val="0"/>
              </a:spcBef>
              <a:spcAft>
                <a:spcPts val="0"/>
              </a:spcAft>
              <a:buSzPts val="3000"/>
              <a:buFont typeface="Permanent Marker"/>
              <a:buNone/>
              <a:defRPr sz="4000">
                <a:latin typeface="Permanent Marker"/>
                <a:ea typeface="Permanent Marker"/>
                <a:cs typeface="Permanent Marker"/>
                <a:sym typeface="Permanent Marker"/>
              </a:defRPr>
            </a:lvl9pPr>
          </a:lstStyle>
          <a:p>
            <a:endParaRPr/>
          </a:p>
        </p:txBody>
      </p:sp>
    </p:spTree>
    <p:extLst>
      <p:ext uri="{BB962C8B-B14F-4D97-AF65-F5344CB8AC3E}">
        <p14:creationId xmlns:p14="http://schemas.microsoft.com/office/powerpoint/2010/main" val="4483528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 DESIGN 2">
  <p:cSld name="TITLE + DESIGN 2">
    <p:spTree>
      <p:nvGrpSpPr>
        <p:cNvPr id="1" name="Shape 229"/>
        <p:cNvGrpSpPr/>
        <p:nvPr/>
      </p:nvGrpSpPr>
      <p:grpSpPr>
        <a:xfrm>
          <a:off x="0" y="0"/>
          <a:ext cx="0" cy="0"/>
          <a:chOff x="0" y="0"/>
          <a:chExt cx="0" cy="0"/>
        </a:xfrm>
      </p:grpSpPr>
      <p:grpSp>
        <p:nvGrpSpPr>
          <p:cNvPr id="230" name="Google Shape;230;p15"/>
          <p:cNvGrpSpPr/>
          <p:nvPr/>
        </p:nvGrpSpPr>
        <p:grpSpPr>
          <a:xfrm>
            <a:off x="-16603" y="413701"/>
            <a:ext cx="12241067" cy="6051067"/>
            <a:chOff x="-12452" y="310275"/>
            <a:chExt cx="9180800" cy="4538300"/>
          </a:xfrm>
        </p:grpSpPr>
        <p:cxnSp>
          <p:nvCxnSpPr>
            <p:cNvPr id="231" name="Google Shape;231;p15"/>
            <p:cNvCxnSpPr/>
            <p:nvPr/>
          </p:nvCxnSpPr>
          <p:spPr>
            <a:xfrm>
              <a:off x="-552" y="4023430"/>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232" name="Google Shape;232;p15"/>
            <p:cNvCxnSpPr/>
            <p:nvPr/>
          </p:nvCxnSpPr>
          <p:spPr>
            <a:xfrm>
              <a:off x="-12452" y="310275"/>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233" name="Google Shape;233;p15"/>
            <p:cNvCxnSpPr/>
            <p:nvPr/>
          </p:nvCxnSpPr>
          <p:spPr>
            <a:xfrm>
              <a:off x="-552" y="722848"/>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234" name="Google Shape;234;p15"/>
            <p:cNvCxnSpPr/>
            <p:nvPr/>
          </p:nvCxnSpPr>
          <p:spPr>
            <a:xfrm>
              <a:off x="-552" y="1135420"/>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235" name="Google Shape;235;p15"/>
            <p:cNvCxnSpPr/>
            <p:nvPr/>
          </p:nvCxnSpPr>
          <p:spPr>
            <a:xfrm>
              <a:off x="-552" y="1547993"/>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236" name="Google Shape;236;p15"/>
            <p:cNvCxnSpPr/>
            <p:nvPr/>
          </p:nvCxnSpPr>
          <p:spPr>
            <a:xfrm>
              <a:off x="-552" y="1960566"/>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237" name="Google Shape;237;p15"/>
            <p:cNvCxnSpPr/>
            <p:nvPr/>
          </p:nvCxnSpPr>
          <p:spPr>
            <a:xfrm>
              <a:off x="-552" y="2373139"/>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238" name="Google Shape;238;p15"/>
            <p:cNvCxnSpPr/>
            <p:nvPr/>
          </p:nvCxnSpPr>
          <p:spPr>
            <a:xfrm>
              <a:off x="-552" y="2785711"/>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239" name="Google Shape;239;p15"/>
            <p:cNvCxnSpPr/>
            <p:nvPr/>
          </p:nvCxnSpPr>
          <p:spPr>
            <a:xfrm>
              <a:off x="-552" y="3198284"/>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240" name="Google Shape;240;p15"/>
            <p:cNvCxnSpPr/>
            <p:nvPr/>
          </p:nvCxnSpPr>
          <p:spPr>
            <a:xfrm>
              <a:off x="-552" y="3610857"/>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241" name="Google Shape;241;p15"/>
            <p:cNvCxnSpPr/>
            <p:nvPr/>
          </p:nvCxnSpPr>
          <p:spPr>
            <a:xfrm>
              <a:off x="-552" y="4436002"/>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242" name="Google Shape;242;p15"/>
            <p:cNvCxnSpPr/>
            <p:nvPr/>
          </p:nvCxnSpPr>
          <p:spPr>
            <a:xfrm>
              <a:off x="-552" y="4848575"/>
              <a:ext cx="9168900" cy="0"/>
            </a:xfrm>
            <a:prstGeom prst="straightConnector1">
              <a:avLst/>
            </a:prstGeom>
            <a:noFill/>
            <a:ln w="9525" cap="flat" cmpd="sng">
              <a:solidFill>
                <a:schemeClr val="lt2"/>
              </a:solidFill>
              <a:prstDash val="solid"/>
              <a:round/>
              <a:headEnd type="none" w="med" len="med"/>
              <a:tailEnd type="none" w="med" len="med"/>
            </a:ln>
          </p:spPr>
        </p:cxnSp>
      </p:grpSp>
      <p:sp>
        <p:nvSpPr>
          <p:cNvPr id="243" name="Google Shape;243;p15"/>
          <p:cNvSpPr txBox="1">
            <a:spLocks noGrp="1"/>
          </p:cNvSpPr>
          <p:nvPr>
            <p:ph type="ctrTitle"/>
          </p:nvPr>
        </p:nvSpPr>
        <p:spPr>
          <a:xfrm>
            <a:off x="2678400" y="689133"/>
            <a:ext cx="6835200" cy="97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ermanent Marker"/>
              <a:buNone/>
              <a:defRPr sz="3200">
                <a:latin typeface="Permanent Marker"/>
                <a:ea typeface="Permanent Marker"/>
                <a:cs typeface="Permanent Marker"/>
                <a:sym typeface="Permanent Marker"/>
              </a:defRPr>
            </a:lvl1pPr>
            <a:lvl2pPr lvl="1" algn="ctr" rtl="0">
              <a:spcBef>
                <a:spcPts val="0"/>
              </a:spcBef>
              <a:spcAft>
                <a:spcPts val="0"/>
              </a:spcAft>
              <a:buSzPts val="3000"/>
              <a:buFont typeface="Permanent Marker"/>
              <a:buNone/>
              <a:defRPr sz="4000">
                <a:latin typeface="Permanent Marker"/>
                <a:ea typeface="Permanent Marker"/>
                <a:cs typeface="Permanent Marker"/>
                <a:sym typeface="Permanent Marker"/>
              </a:defRPr>
            </a:lvl2pPr>
            <a:lvl3pPr lvl="2" algn="ctr" rtl="0">
              <a:spcBef>
                <a:spcPts val="0"/>
              </a:spcBef>
              <a:spcAft>
                <a:spcPts val="0"/>
              </a:spcAft>
              <a:buSzPts val="3000"/>
              <a:buFont typeface="Permanent Marker"/>
              <a:buNone/>
              <a:defRPr sz="4000">
                <a:latin typeface="Permanent Marker"/>
                <a:ea typeface="Permanent Marker"/>
                <a:cs typeface="Permanent Marker"/>
                <a:sym typeface="Permanent Marker"/>
              </a:defRPr>
            </a:lvl3pPr>
            <a:lvl4pPr lvl="3" algn="ctr" rtl="0">
              <a:spcBef>
                <a:spcPts val="0"/>
              </a:spcBef>
              <a:spcAft>
                <a:spcPts val="0"/>
              </a:spcAft>
              <a:buSzPts val="3000"/>
              <a:buFont typeface="Permanent Marker"/>
              <a:buNone/>
              <a:defRPr sz="4000">
                <a:latin typeface="Permanent Marker"/>
                <a:ea typeface="Permanent Marker"/>
                <a:cs typeface="Permanent Marker"/>
                <a:sym typeface="Permanent Marker"/>
              </a:defRPr>
            </a:lvl4pPr>
            <a:lvl5pPr lvl="4" algn="ctr" rtl="0">
              <a:spcBef>
                <a:spcPts val="0"/>
              </a:spcBef>
              <a:spcAft>
                <a:spcPts val="0"/>
              </a:spcAft>
              <a:buSzPts val="3000"/>
              <a:buFont typeface="Permanent Marker"/>
              <a:buNone/>
              <a:defRPr sz="4000">
                <a:latin typeface="Permanent Marker"/>
                <a:ea typeface="Permanent Marker"/>
                <a:cs typeface="Permanent Marker"/>
                <a:sym typeface="Permanent Marker"/>
              </a:defRPr>
            </a:lvl5pPr>
            <a:lvl6pPr lvl="5" algn="ctr" rtl="0">
              <a:spcBef>
                <a:spcPts val="0"/>
              </a:spcBef>
              <a:spcAft>
                <a:spcPts val="0"/>
              </a:spcAft>
              <a:buSzPts val="3000"/>
              <a:buFont typeface="Permanent Marker"/>
              <a:buNone/>
              <a:defRPr sz="4000">
                <a:latin typeface="Permanent Marker"/>
                <a:ea typeface="Permanent Marker"/>
                <a:cs typeface="Permanent Marker"/>
                <a:sym typeface="Permanent Marker"/>
              </a:defRPr>
            </a:lvl6pPr>
            <a:lvl7pPr lvl="6" algn="ctr" rtl="0">
              <a:spcBef>
                <a:spcPts val="0"/>
              </a:spcBef>
              <a:spcAft>
                <a:spcPts val="0"/>
              </a:spcAft>
              <a:buSzPts val="3000"/>
              <a:buFont typeface="Permanent Marker"/>
              <a:buNone/>
              <a:defRPr sz="4000">
                <a:latin typeface="Permanent Marker"/>
                <a:ea typeface="Permanent Marker"/>
                <a:cs typeface="Permanent Marker"/>
                <a:sym typeface="Permanent Marker"/>
              </a:defRPr>
            </a:lvl7pPr>
            <a:lvl8pPr lvl="7" algn="ctr" rtl="0">
              <a:spcBef>
                <a:spcPts val="0"/>
              </a:spcBef>
              <a:spcAft>
                <a:spcPts val="0"/>
              </a:spcAft>
              <a:buSzPts val="3000"/>
              <a:buFont typeface="Permanent Marker"/>
              <a:buNone/>
              <a:defRPr sz="4000">
                <a:latin typeface="Permanent Marker"/>
                <a:ea typeface="Permanent Marker"/>
                <a:cs typeface="Permanent Marker"/>
                <a:sym typeface="Permanent Marker"/>
              </a:defRPr>
            </a:lvl8pPr>
            <a:lvl9pPr lvl="8" algn="ctr" rtl="0">
              <a:spcBef>
                <a:spcPts val="0"/>
              </a:spcBef>
              <a:spcAft>
                <a:spcPts val="0"/>
              </a:spcAft>
              <a:buSzPts val="3000"/>
              <a:buFont typeface="Permanent Marker"/>
              <a:buNone/>
              <a:defRPr sz="4000">
                <a:latin typeface="Permanent Marker"/>
                <a:ea typeface="Permanent Marker"/>
                <a:cs typeface="Permanent Marker"/>
                <a:sym typeface="Permanent Marker"/>
              </a:defRPr>
            </a:lvl9pPr>
          </a:lstStyle>
          <a:p>
            <a:endParaRPr/>
          </a:p>
        </p:txBody>
      </p:sp>
    </p:spTree>
    <p:extLst>
      <p:ext uri="{BB962C8B-B14F-4D97-AF65-F5344CB8AC3E}">
        <p14:creationId xmlns:p14="http://schemas.microsoft.com/office/powerpoint/2010/main" val="22513345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LANK SLIDE">
  <p:cSld name="BLANK SLIDE">
    <p:spTree>
      <p:nvGrpSpPr>
        <p:cNvPr id="1" name="Shape 319"/>
        <p:cNvGrpSpPr/>
        <p:nvPr/>
      </p:nvGrpSpPr>
      <p:grpSpPr>
        <a:xfrm>
          <a:off x="0" y="0"/>
          <a:ext cx="0" cy="0"/>
          <a:chOff x="0" y="0"/>
          <a:chExt cx="0" cy="0"/>
        </a:xfrm>
      </p:grpSpPr>
    </p:spTree>
    <p:extLst>
      <p:ext uri="{BB962C8B-B14F-4D97-AF65-F5344CB8AC3E}">
        <p14:creationId xmlns:p14="http://schemas.microsoft.com/office/powerpoint/2010/main" val="23648426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914034-FFD6-CF9D-86B6-CF56C9F2FE41}"/>
              </a:ext>
            </a:extLst>
          </p:cNvPr>
          <p:cNvSpPr>
            <a:spLocks noGrp="1"/>
          </p:cNvSpPr>
          <p:nvPr>
            <p:ph type="ctrTitle"/>
          </p:nvPr>
        </p:nvSpPr>
        <p:spPr>
          <a:xfrm>
            <a:off x="1524000" y="1121833"/>
            <a:ext cx="9144000" cy="2387600"/>
          </a:xfrm>
          <a:prstGeom prst="rect">
            <a:avLst/>
          </a:prstGeom>
        </p:spPr>
        <p:txBody>
          <a:bodyPr anchor="b"/>
          <a:lstStyle>
            <a:lvl1pPr algn="ctr">
              <a:defRPr sz="8000"/>
            </a:lvl1pPr>
          </a:lstStyle>
          <a:p>
            <a:r>
              <a:rPr lang="en-US"/>
              <a:t>Click to edit Master title style</a:t>
            </a:r>
          </a:p>
        </p:txBody>
      </p:sp>
      <p:sp>
        <p:nvSpPr>
          <p:cNvPr id="3" name="Subtitle 2">
            <a:extLst>
              <a:ext uri="{FF2B5EF4-FFF2-40B4-BE49-F238E27FC236}">
                <a16:creationId xmlns:a16="http://schemas.microsoft.com/office/drawing/2014/main" id="{76B33BC8-1B76-7D11-FCED-4CAE2BBBA1E3}"/>
              </a:ext>
            </a:extLst>
          </p:cNvPr>
          <p:cNvSpPr>
            <a:spLocks noGrp="1"/>
          </p:cNvSpPr>
          <p:nvPr>
            <p:ph type="subTitle" idx="1"/>
          </p:nvPr>
        </p:nvSpPr>
        <p:spPr>
          <a:xfrm>
            <a:off x="1524000" y="3602568"/>
            <a:ext cx="9144000" cy="1655233"/>
          </a:xfrm>
          <a:prstGeom prst="rect">
            <a:avLst/>
          </a:prstGeo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p>
        </p:txBody>
      </p:sp>
      <p:sp>
        <p:nvSpPr>
          <p:cNvPr id="4" name="Date Placeholder 3">
            <a:extLst>
              <a:ext uri="{FF2B5EF4-FFF2-40B4-BE49-F238E27FC236}">
                <a16:creationId xmlns:a16="http://schemas.microsoft.com/office/drawing/2014/main" id="{9884A61B-CF61-1D9F-25F2-0FEB82D72701}"/>
              </a:ext>
            </a:extLst>
          </p:cNvPr>
          <p:cNvSpPr>
            <a:spLocks noGrp="1"/>
          </p:cNvSpPr>
          <p:nvPr>
            <p:ph type="dt" sz="half" idx="10"/>
          </p:nvPr>
        </p:nvSpPr>
        <p:spPr>
          <a:xfrm>
            <a:off x="838200" y="6356351"/>
            <a:ext cx="2743200" cy="366183"/>
          </a:xfrm>
          <a:prstGeom prst="rect">
            <a:avLst/>
          </a:prstGeom>
        </p:spPr>
        <p:txBody>
          <a:bodyPr/>
          <a:lstStyle/>
          <a:p>
            <a:fld id="{7AC9DBCB-BD11-4DF7-B1FE-7D48FE4D2AF1}" type="datetimeFigureOut">
              <a:rPr lang="en-US" smtClean="0"/>
              <a:t>3/1/2026</a:t>
            </a:fld>
            <a:endParaRPr lang="en-US"/>
          </a:p>
        </p:txBody>
      </p:sp>
      <p:sp>
        <p:nvSpPr>
          <p:cNvPr id="5" name="Footer Placeholder 4">
            <a:extLst>
              <a:ext uri="{FF2B5EF4-FFF2-40B4-BE49-F238E27FC236}">
                <a16:creationId xmlns:a16="http://schemas.microsoft.com/office/drawing/2014/main" id="{8BA40079-089C-4FD6-35A7-202B3C4A633F}"/>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4445070-765C-8A1E-9FBF-94557743D2CF}"/>
              </a:ext>
            </a:extLst>
          </p:cNvPr>
          <p:cNvSpPr>
            <a:spLocks noGrp="1"/>
          </p:cNvSpPr>
          <p:nvPr>
            <p:ph type="sldNum" sz="quarter" idx="12"/>
          </p:nvPr>
        </p:nvSpPr>
        <p:spPr>
          <a:xfrm>
            <a:off x="8610600" y="6356351"/>
            <a:ext cx="2743200" cy="366183"/>
          </a:xfrm>
          <a:prstGeom prst="rect">
            <a:avLst/>
          </a:prstGeom>
        </p:spPr>
        <p:txBody>
          <a:bodyPr/>
          <a:lstStyle/>
          <a:p>
            <a:fld id="{7F45C9CB-B02B-45D1-8F9A-1284776CD57A}" type="slidenum">
              <a:rPr lang="en-US" smtClean="0"/>
              <a:t>‹#›</a:t>
            </a:fld>
            <a:endParaRPr lang="en-US"/>
          </a:p>
        </p:txBody>
      </p:sp>
    </p:spTree>
    <p:extLst>
      <p:ext uri="{BB962C8B-B14F-4D97-AF65-F5344CB8AC3E}">
        <p14:creationId xmlns:p14="http://schemas.microsoft.com/office/powerpoint/2010/main" val="20951953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589F9-DF8F-EF2C-A565-C0AC61D1DE63}"/>
              </a:ext>
            </a:extLst>
          </p:cNvPr>
          <p:cNvSpPr>
            <a:spLocks noGrp="1"/>
          </p:cNvSpPr>
          <p:nvPr>
            <p:ph type="title"/>
          </p:nvPr>
        </p:nvSpPr>
        <p:spPr>
          <a:xfrm>
            <a:off x="838200" y="366185"/>
            <a:ext cx="10515600" cy="132503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828556CC-D993-79A9-F229-BB8AA73BC250}"/>
              </a:ext>
            </a:extLst>
          </p:cNvPr>
          <p:cNvSpPr>
            <a:spLocks noGrp="1"/>
          </p:cNvSpPr>
          <p:nvPr>
            <p:ph idx="1"/>
          </p:nvPr>
        </p:nvSpPr>
        <p:spPr>
          <a:xfrm>
            <a:off x="838200" y="1826684"/>
            <a:ext cx="10515600" cy="434974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916B58-9A93-725E-7FC7-3BF73C64CBA3}"/>
              </a:ext>
            </a:extLst>
          </p:cNvPr>
          <p:cNvSpPr>
            <a:spLocks noGrp="1"/>
          </p:cNvSpPr>
          <p:nvPr>
            <p:ph type="dt" sz="half" idx="10"/>
          </p:nvPr>
        </p:nvSpPr>
        <p:spPr>
          <a:xfrm>
            <a:off x="838200" y="6356351"/>
            <a:ext cx="2743200" cy="366183"/>
          </a:xfrm>
          <a:prstGeom prst="rect">
            <a:avLst/>
          </a:prstGeom>
        </p:spPr>
        <p:txBody>
          <a:bodyPr/>
          <a:lstStyle/>
          <a:p>
            <a:fld id="{7AC9DBCB-BD11-4DF7-B1FE-7D48FE4D2AF1}" type="datetimeFigureOut">
              <a:rPr lang="en-US" smtClean="0"/>
              <a:t>3/1/2026</a:t>
            </a:fld>
            <a:endParaRPr lang="en-US"/>
          </a:p>
        </p:txBody>
      </p:sp>
      <p:sp>
        <p:nvSpPr>
          <p:cNvPr id="5" name="Footer Placeholder 4">
            <a:extLst>
              <a:ext uri="{FF2B5EF4-FFF2-40B4-BE49-F238E27FC236}">
                <a16:creationId xmlns:a16="http://schemas.microsoft.com/office/drawing/2014/main" id="{490F74AE-2AE2-191F-D677-5810ABB88805}"/>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3D0BBF5D-8FD3-9812-9E02-E60DA6D14B84}"/>
              </a:ext>
            </a:extLst>
          </p:cNvPr>
          <p:cNvSpPr>
            <a:spLocks noGrp="1"/>
          </p:cNvSpPr>
          <p:nvPr>
            <p:ph type="sldNum" sz="quarter" idx="12"/>
          </p:nvPr>
        </p:nvSpPr>
        <p:spPr>
          <a:xfrm>
            <a:off x="8610600" y="6356351"/>
            <a:ext cx="2743200" cy="366183"/>
          </a:xfrm>
          <a:prstGeom prst="rect">
            <a:avLst/>
          </a:prstGeom>
        </p:spPr>
        <p:txBody>
          <a:bodyPr/>
          <a:lstStyle/>
          <a:p>
            <a:fld id="{7F45C9CB-B02B-45D1-8F9A-1284776CD57A}" type="slidenum">
              <a:rPr lang="en-US" smtClean="0"/>
              <a:t>‹#›</a:t>
            </a:fld>
            <a:endParaRPr lang="en-US"/>
          </a:p>
        </p:txBody>
      </p:sp>
    </p:spTree>
    <p:extLst>
      <p:ext uri="{BB962C8B-B14F-4D97-AF65-F5344CB8AC3E}">
        <p14:creationId xmlns:p14="http://schemas.microsoft.com/office/powerpoint/2010/main" val="59952545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65308-D9AB-EF4B-28B7-ED10FD7DEB7A}"/>
              </a:ext>
            </a:extLst>
          </p:cNvPr>
          <p:cNvSpPr>
            <a:spLocks noGrp="1"/>
          </p:cNvSpPr>
          <p:nvPr>
            <p:ph type="title"/>
          </p:nvPr>
        </p:nvSpPr>
        <p:spPr>
          <a:xfrm>
            <a:off x="831851" y="1710267"/>
            <a:ext cx="10515600" cy="2853267"/>
          </a:xfrm>
          <a:prstGeom prst="rect">
            <a:avLst/>
          </a:prstGeom>
        </p:spPr>
        <p:txBody>
          <a:bodyPr anchor="b"/>
          <a:lstStyle>
            <a:lvl1pPr>
              <a:defRPr sz="8000"/>
            </a:lvl1pPr>
          </a:lstStyle>
          <a:p>
            <a:r>
              <a:rPr lang="en-US"/>
              <a:t>Click to edit Master title style</a:t>
            </a:r>
          </a:p>
        </p:txBody>
      </p:sp>
      <p:sp>
        <p:nvSpPr>
          <p:cNvPr id="3" name="Text Placeholder 2">
            <a:extLst>
              <a:ext uri="{FF2B5EF4-FFF2-40B4-BE49-F238E27FC236}">
                <a16:creationId xmlns:a16="http://schemas.microsoft.com/office/drawing/2014/main" id="{85CF6C9B-A2E0-CCE2-EAE0-3FE1AD445BF3}"/>
              </a:ext>
            </a:extLst>
          </p:cNvPr>
          <p:cNvSpPr>
            <a:spLocks noGrp="1"/>
          </p:cNvSpPr>
          <p:nvPr>
            <p:ph type="body" idx="1"/>
          </p:nvPr>
        </p:nvSpPr>
        <p:spPr>
          <a:xfrm>
            <a:off x="831851" y="4588934"/>
            <a:ext cx="10515600" cy="1500717"/>
          </a:xfrm>
          <a:prstGeom prst="rect">
            <a:avLst/>
          </a:prstGeom>
        </p:spPr>
        <p:txBody>
          <a:bodyPr/>
          <a:lstStyle>
            <a:lvl1pPr marL="0" indent="0">
              <a:buNone/>
              <a:defRPr sz="3200">
                <a:solidFill>
                  <a:schemeClr val="tx1">
                    <a:tint val="75000"/>
                  </a:schemeClr>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057E44D-51D5-FD14-A7AD-1D4ED34DE2EB}"/>
              </a:ext>
            </a:extLst>
          </p:cNvPr>
          <p:cNvSpPr>
            <a:spLocks noGrp="1"/>
          </p:cNvSpPr>
          <p:nvPr>
            <p:ph type="dt" sz="half" idx="10"/>
          </p:nvPr>
        </p:nvSpPr>
        <p:spPr>
          <a:xfrm>
            <a:off x="838200" y="6356351"/>
            <a:ext cx="2743200" cy="366183"/>
          </a:xfrm>
          <a:prstGeom prst="rect">
            <a:avLst/>
          </a:prstGeom>
        </p:spPr>
        <p:txBody>
          <a:bodyPr/>
          <a:lstStyle/>
          <a:p>
            <a:fld id="{7AC9DBCB-BD11-4DF7-B1FE-7D48FE4D2AF1}" type="datetimeFigureOut">
              <a:rPr lang="en-US" smtClean="0"/>
              <a:t>3/1/2026</a:t>
            </a:fld>
            <a:endParaRPr lang="en-US"/>
          </a:p>
        </p:txBody>
      </p:sp>
      <p:sp>
        <p:nvSpPr>
          <p:cNvPr id="5" name="Footer Placeholder 4">
            <a:extLst>
              <a:ext uri="{FF2B5EF4-FFF2-40B4-BE49-F238E27FC236}">
                <a16:creationId xmlns:a16="http://schemas.microsoft.com/office/drawing/2014/main" id="{420A7945-7E6D-718F-9CA0-48983D3AD1FE}"/>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7865538-71F6-374B-D1BE-C141E3EE1F55}"/>
              </a:ext>
            </a:extLst>
          </p:cNvPr>
          <p:cNvSpPr>
            <a:spLocks noGrp="1"/>
          </p:cNvSpPr>
          <p:nvPr>
            <p:ph type="sldNum" sz="quarter" idx="12"/>
          </p:nvPr>
        </p:nvSpPr>
        <p:spPr>
          <a:xfrm>
            <a:off x="8610600" y="6356351"/>
            <a:ext cx="2743200" cy="366183"/>
          </a:xfrm>
          <a:prstGeom prst="rect">
            <a:avLst/>
          </a:prstGeom>
        </p:spPr>
        <p:txBody>
          <a:bodyPr/>
          <a:lstStyle/>
          <a:p>
            <a:fld id="{7F45C9CB-B02B-45D1-8F9A-1284776CD57A}" type="slidenum">
              <a:rPr lang="en-US" smtClean="0"/>
              <a:t>‹#›</a:t>
            </a:fld>
            <a:endParaRPr lang="en-US"/>
          </a:p>
        </p:txBody>
      </p:sp>
    </p:spTree>
    <p:extLst>
      <p:ext uri="{BB962C8B-B14F-4D97-AF65-F5344CB8AC3E}">
        <p14:creationId xmlns:p14="http://schemas.microsoft.com/office/powerpoint/2010/main" val="4153932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7FD44-0247-7146-2E4E-60C117D5168C}"/>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vi-VN"/>
          </a:p>
        </p:txBody>
      </p:sp>
      <p:sp>
        <p:nvSpPr>
          <p:cNvPr id="3" name="Text Placeholder 2">
            <a:extLst>
              <a:ext uri="{FF2B5EF4-FFF2-40B4-BE49-F238E27FC236}">
                <a16:creationId xmlns:a16="http://schemas.microsoft.com/office/drawing/2014/main" id="{2A037B97-FD20-09D1-B08D-1B1BEBDD186B}"/>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C0491CC-49E3-7FCF-435F-0D1DFF26B9E7}"/>
              </a:ext>
            </a:extLst>
          </p:cNvPr>
          <p:cNvSpPr>
            <a:spLocks noGrp="1"/>
          </p:cNvSpPr>
          <p:nvPr>
            <p:ph type="dt" sz="half" idx="10"/>
          </p:nvPr>
        </p:nvSpPr>
        <p:spPr>
          <a:xfrm>
            <a:off x="838200" y="6356350"/>
            <a:ext cx="2743200" cy="365125"/>
          </a:xfrm>
          <a:prstGeom prst="rect">
            <a:avLst/>
          </a:prstGeom>
        </p:spPr>
        <p:txBody>
          <a:bodyPr/>
          <a:lstStyle/>
          <a:p>
            <a:fld id="{A38326D8-5E50-4C5A-92F6-7F842E5955EE}" type="datetimeFigureOut">
              <a:rPr lang="vi-VN" smtClean="0"/>
              <a:t>01/03/2026</a:t>
            </a:fld>
            <a:endParaRPr lang="vi-VN"/>
          </a:p>
        </p:txBody>
      </p:sp>
      <p:sp>
        <p:nvSpPr>
          <p:cNvPr id="5" name="Footer Placeholder 4">
            <a:extLst>
              <a:ext uri="{FF2B5EF4-FFF2-40B4-BE49-F238E27FC236}">
                <a16:creationId xmlns:a16="http://schemas.microsoft.com/office/drawing/2014/main" id="{30007C33-1C1A-3DF8-EEB5-E35061316A3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Slide Number Placeholder 5">
            <a:extLst>
              <a:ext uri="{FF2B5EF4-FFF2-40B4-BE49-F238E27FC236}">
                <a16:creationId xmlns:a16="http://schemas.microsoft.com/office/drawing/2014/main" id="{D6BCFF79-F7DF-59C1-4099-0BAFF9CE851D}"/>
              </a:ext>
            </a:extLst>
          </p:cNvPr>
          <p:cNvSpPr>
            <a:spLocks noGrp="1"/>
          </p:cNvSpPr>
          <p:nvPr>
            <p:ph type="sldNum" sz="quarter" idx="12"/>
          </p:nvPr>
        </p:nvSpPr>
        <p:spPr>
          <a:xfrm>
            <a:off x="8610600" y="6356350"/>
            <a:ext cx="2743200" cy="365125"/>
          </a:xfrm>
          <a:prstGeom prst="rect">
            <a:avLst/>
          </a:prstGeom>
        </p:spPr>
        <p:txBody>
          <a:bodyPr/>
          <a:lstStyle/>
          <a:p>
            <a:fld id="{FE43FFFF-E037-47A6-B4F2-FA4E18869DAF}" type="slidenum">
              <a:rPr lang="vi-VN" smtClean="0"/>
              <a:t>‹#›</a:t>
            </a:fld>
            <a:endParaRPr lang="vi-VN"/>
          </a:p>
        </p:txBody>
      </p:sp>
    </p:spTree>
    <p:extLst>
      <p:ext uri="{BB962C8B-B14F-4D97-AF65-F5344CB8AC3E}">
        <p14:creationId xmlns:p14="http://schemas.microsoft.com/office/powerpoint/2010/main" val="6425983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95C26-B752-5A0B-1853-0A0B19FFA225}"/>
              </a:ext>
            </a:extLst>
          </p:cNvPr>
          <p:cNvSpPr>
            <a:spLocks noGrp="1"/>
          </p:cNvSpPr>
          <p:nvPr>
            <p:ph type="title"/>
          </p:nvPr>
        </p:nvSpPr>
        <p:spPr>
          <a:xfrm>
            <a:off x="838200" y="366185"/>
            <a:ext cx="10515600" cy="132503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EC29CB8C-DEE0-E552-FFCA-6AE46F707114}"/>
              </a:ext>
            </a:extLst>
          </p:cNvPr>
          <p:cNvSpPr>
            <a:spLocks noGrp="1"/>
          </p:cNvSpPr>
          <p:nvPr>
            <p:ph sz="half" idx="1"/>
          </p:nvPr>
        </p:nvSpPr>
        <p:spPr>
          <a:xfrm>
            <a:off x="838200" y="1826684"/>
            <a:ext cx="5156200" cy="434974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CFFC0C5-6517-4854-1B11-A077F35AB7E0}"/>
              </a:ext>
            </a:extLst>
          </p:cNvPr>
          <p:cNvSpPr>
            <a:spLocks noGrp="1"/>
          </p:cNvSpPr>
          <p:nvPr>
            <p:ph sz="half" idx="2"/>
          </p:nvPr>
        </p:nvSpPr>
        <p:spPr>
          <a:xfrm>
            <a:off x="6197600" y="1826684"/>
            <a:ext cx="5156200" cy="434974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139ACA4-DE78-D072-DD4F-18F335AA8892}"/>
              </a:ext>
            </a:extLst>
          </p:cNvPr>
          <p:cNvSpPr>
            <a:spLocks noGrp="1"/>
          </p:cNvSpPr>
          <p:nvPr>
            <p:ph type="dt" sz="half" idx="10"/>
          </p:nvPr>
        </p:nvSpPr>
        <p:spPr>
          <a:xfrm>
            <a:off x="838200" y="6356351"/>
            <a:ext cx="2743200" cy="366183"/>
          </a:xfrm>
          <a:prstGeom prst="rect">
            <a:avLst/>
          </a:prstGeom>
        </p:spPr>
        <p:txBody>
          <a:bodyPr/>
          <a:lstStyle/>
          <a:p>
            <a:fld id="{7AC9DBCB-BD11-4DF7-B1FE-7D48FE4D2AF1}" type="datetimeFigureOut">
              <a:rPr lang="en-US" smtClean="0"/>
              <a:t>3/1/2026</a:t>
            </a:fld>
            <a:endParaRPr lang="en-US"/>
          </a:p>
        </p:txBody>
      </p:sp>
      <p:sp>
        <p:nvSpPr>
          <p:cNvPr id="6" name="Footer Placeholder 5">
            <a:extLst>
              <a:ext uri="{FF2B5EF4-FFF2-40B4-BE49-F238E27FC236}">
                <a16:creationId xmlns:a16="http://schemas.microsoft.com/office/drawing/2014/main" id="{9D002895-E2B5-211D-E009-7BCBE3938A4F}"/>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952CAE7-0379-8865-3B1C-FDB6405509FC}"/>
              </a:ext>
            </a:extLst>
          </p:cNvPr>
          <p:cNvSpPr>
            <a:spLocks noGrp="1"/>
          </p:cNvSpPr>
          <p:nvPr>
            <p:ph type="sldNum" sz="quarter" idx="12"/>
          </p:nvPr>
        </p:nvSpPr>
        <p:spPr>
          <a:xfrm>
            <a:off x="8610600" y="6356351"/>
            <a:ext cx="2743200" cy="366183"/>
          </a:xfrm>
          <a:prstGeom prst="rect">
            <a:avLst/>
          </a:prstGeom>
        </p:spPr>
        <p:txBody>
          <a:bodyPr/>
          <a:lstStyle/>
          <a:p>
            <a:fld id="{7F45C9CB-B02B-45D1-8F9A-1284776CD57A}" type="slidenum">
              <a:rPr lang="en-US" smtClean="0"/>
              <a:t>‹#›</a:t>
            </a:fld>
            <a:endParaRPr lang="en-US"/>
          </a:p>
        </p:txBody>
      </p:sp>
    </p:spTree>
    <p:extLst>
      <p:ext uri="{BB962C8B-B14F-4D97-AF65-F5344CB8AC3E}">
        <p14:creationId xmlns:p14="http://schemas.microsoft.com/office/powerpoint/2010/main" val="130657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058BD-EC48-E641-C5F6-EFF279ECB9C3}"/>
              </a:ext>
            </a:extLst>
          </p:cNvPr>
          <p:cNvSpPr>
            <a:spLocks noGrp="1"/>
          </p:cNvSpPr>
          <p:nvPr>
            <p:ph type="title"/>
          </p:nvPr>
        </p:nvSpPr>
        <p:spPr>
          <a:xfrm>
            <a:off x="840317" y="366185"/>
            <a:ext cx="10515600" cy="132503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78C59A40-890A-7743-50CB-46D7336E02D4}"/>
              </a:ext>
            </a:extLst>
          </p:cNvPr>
          <p:cNvSpPr>
            <a:spLocks noGrp="1"/>
          </p:cNvSpPr>
          <p:nvPr>
            <p:ph type="body" idx="1"/>
          </p:nvPr>
        </p:nvSpPr>
        <p:spPr>
          <a:xfrm>
            <a:off x="840318" y="1680634"/>
            <a:ext cx="5158316" cy="825500"/>
          </a:xfrm>
          <a:prstGeom prst="rect">
            <a:avLst/>
          </a:prstGeo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a:extLst>
              <a:ext uri="{FF2B5EF4-FFF2-40B4-BE49-F238E27FC236}">
                <a16:creationId xmlns:a16="http://schemas.microsoft.com/office/drawing/2014/main" id="{6D29906C-9D74-3AC7-A699-36D9BE5E4163}"/>
              </a:ext>
            </a:extLst>
          </p:cNvPr>
          <p:cNvSpPr>
            <a:spLocks noGrp="1"/>
          </p:cNvSpPr>
          <p:nvPr>
            <p:ph sz="half" idx="2"/>
          </p:nvPr>
        </p:nvSpPr>
        <p:spPr>
          <a:xfrm>
            <a:off x="840318" y="2506133"/>
            <a:ext cx="5158316" cy="36830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B1B526D-6FE1-0432-7A04-697632A448FB}"/>
              </a:ext>
            </a:extLst>
          </p:cNvPr>
          <p:cNvSpPr>
            <a:spLocks noGrp="1"/>
          </p:cNvSpPr>
          <p:nvPr>
            <p:ph type="body" sz="quarter" idx="3"/>
          </p:nvPr>
        </p:nvSpPr>
        <p:spPr>
          <a:xfrm>
            <a:off x="6172200" y="1680634"/>
            <a:ext cx="5183717" cy="825500"/>
          </a:xfrm>
          <a:prstGeom prst="rect">
            <a:avLst/>
          </a:prstGeo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a:extLst>
              <a:ext uri="{FF2B5EF4-FFF2-40B4-BE49-F238E27FC236}">
                <a16:creationId xmlns:a16="http://schemas.microsoft.com/office/drawing/2014/main" id="{0038E54B-0781-5EC0-857A-A3F3D0A2E1A8}"/>
              </a:ext>
            </a:extLst>
          </p:cNvPr>
          <p:cNvSpPr>
            <a:spLocks noGrp="1"/>
          </p:cNvSpPr>
          <p:nvPr>
            <p:ph sz="quarter" idx="4"/>
          </p:nvPr>
        </p:nvSpPr>
        <p:spPr>
          <a:xfrm>
            <a:off x="6172200" y="2506133"/>
            <a:ext cx="5183717" cy="36830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80D2E65-3DDA-2F5B-DDC8-8D4B0D11E400}"/>
              </a:ext>
            </a:extLst>
          </p:cNvPr>
          <p:cNvSpPr>
            <a:spLocks noGrp="1"/>
          </p:cNvSpPr>
          <p:nvPr>
            <p:ph type="dt" sz="half" idx="10"/>
          </p:nvPr>
        </p:nvSpPr>
        <p:spPr>
          <a:xfrm>
            <a:off x="838200" y="6356351"/>
            <a:ext cx="2743200" cy="366183"/>
          </a:xfrm>
          <a:prstGeom prst="rect">
            <a:avLst/>
          </a:prstGeom>
        </p:spPr>
        <p:txBody>
          <a:bodyPr/>
          <a:lstStyle/>
          <a:p>
            <a:fld id="{7AC9DBCB-BD11-4DF7-B1FE-7D48FE4D2AF1}" type="datetimeFigureOut">
              <a:rPr lang="en-US" smtClean="0"/>
              <a:t>3/1/2026</a:t>
            </a:fld>
            <a:endParaRPr lang="en-US"/>
          </a:p>
        </p:txBody>
      </p:sp>
      <p:sp>
        <p:nvSpPr>
          <p:cNvPr id="8" name="Footer Placeholder 7">
            <a:extLst>
              <a:ext uri="{FF2B5EF4-FFF2-40B4-BE49-F238E27FC236}">
                <a16:creationId xmlns:a16="http://schemas.microsoft.com/office/drawing/2014/main" id="{4DC917F8-EDB8-5D99-0D26-40C1887DCDD4}"/>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4EB6EC66-23D0-20E7-6E91-6A92BEEDD976}"/>
              </a:ext>
            </a:extLst>
          </p:cNvPr>
          <p:cNvSpPr>
            <a:spLocks noGrp="1"/>
          </p:cNvSpPr>
          <p:nvPr>
            <p:ph type="sldNum" sz="quarter" idx="12"/>
          </p:nvPr>
        </p:nvSpPr>
        <p:spPr>
          <a:xfrm>
            <a:off x="8610600" y="6356351"/>
            <a:ext cx="2743200" cy="366183"/>
          </a:xfrm>
          <a:prstGeom prst="rect">
            <a:avLst/>
          </a:prstGeom>
        </p:spPr>
        <p:txBody>
          <a:bodyPr/>
          <a:lstStyle/>
          <a:p>
            <a:fld id="{7F45C9CB-B02B-45D1-8F9A-1284776CD57A}" type="slidenum">
              <a:rPr lang="en-US" smtClean="0"/>
              <a:t>‹#›</a:t>
            </a:fld>
            <a:endParaRPr lang="en-US"/>
          </a:p>
        </p:txBody>
      </p:sp>
    </p:spTree>
    <p:extLst>
      <p:ext uri="{BB962C8B-B14F-4D97-AF65-F5344CB8AC3E}">
        <p14:creationId xmlns:p14="http://schemas.microsoft.com/office/powerpoint/2010/main" val="27496879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ED2C3-2DFB-7691-D46C-9D921EDFAC66}"/>
              </a:ext>
            </a:extLst>
          </p:cNvPr>
          <p:cNvSpPr>
            <a:spLocks noGrp="1"/>
          </p:cNvSpPr>
          <p:nvPr>
            <p:ph type="title"/>
          </p:nvPr>
        </p:nvSpPr>
        <p:spPr>
          <a:xfrm>
            <a:off x="838200" y="366185"/>
            <a:ext cx="10515600" cy="132503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116F2E2E-8EF5-8014-B08E-3BDB091F67E6}"/>
              </a:ext>
            </a:extLst>
          </p:cNvPr>
          <p:cNvSpPr>
            <a:spLocks noGrp="1"/>
          </p:cNvSpPr>
          <p:nvPr>
            <p:ph type="dt" sz="half" idx="10"/>
          </p:nvPr>
        </p:nvSpPr>
        <p:spPr>
          <a:xfrm>
            <a:off x="838200" y="6356351"/>
            <a:ext cx="2743200" cy="366183"/>
          </a:xfrm>
          <a:prstGeom prst="rect">
            <a:avLst/>
          </a:prstGeom>
        </p:spPr>
        <p:txBody>
          <a:bodyPr/>
          <a:lstStyle/>
          <a:p>
            <a:fld id="{7AC9DBCB-BD11-4DF7-B1FE-7D48FE4D2AF1}" type="datetimeFigureOut">
              <a:rPr lang="en-US" smtClean="0"/>
              <a:t>3/1/2026</a:t>
            </a:fld>
            <a:endParaRPr lang="en-US"/>
          </a:p>
        </p:txBody>
      </p:sp>
      <p:sp>
        <p:nvSpPr>
          <p:cNvPr id="4" name="Footer Placeholder 3">
            <a:extLst>
              <a:ext uri="{FF2B5EF4-FFF2-40B4-BE49-F238E27FC236}">
                <a16:creationId xmlns:a16="http://schemas.microsoft.com/office/drawing/2014/main" id="{9EE69339-433F-0B19-5265-0FDDD36D0373}"/>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B64E756-C901-4E5B-A068-38AB8D0B5487}"/>
              </a:ext>
            </a:extLst>
          </p:cNvPr>
          <p:cNvSpPr>
            <a:spLocks noGrp="1"/>
          </p:cNvSpPr>
          <p:nvPr>
            <p:ph type="sldNum" sz="quarter" idx="12"/>
          </p:nvPr>
        </p:nvSpPr>
        <p:spPr>
          <a:xfrm>
            <a:off x="8610600" y="6356351"/>
            <a:ext cx="2743200" cy="366183"/>
          </a:xfrm>
          <a:prstGeom prst="rect">
            <a:avLst/>
          </a:prstGeom>
        </p:spPr>
        <p:txBody>
          <a:bodyPr/>
          <a:lstStyle/>
          <a:p>
            <a:fld id="{7F45C9CB-B02B-45D1-8F9A-1284776CD57A}" type="slidenum">
              <a:rPr lang="en-US" smtClean="0"/>
              <a:t>‹#›</a:t>
            </a:fld>
            <a:endParaRPr lang="en-US"/>
          </a:p>
        </p:txBody>
      </p:sp>
    </p:spTree>
    <p:extLst>
      <p:ext uri="{BB962C8B-B14F-4D97-AF65-F5344CB8AC3E}">
        <p14:creationId xmlns:p14="http://schemas.microsoft.com/office/powerpoint/2010/main" val="120191167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90AF7E-C103-37FD-407A-51FBDCF4A86B}"/>
              </a:ext>
            </a:extLst>
          </p:cNvPr>
          <p:cNvSpPr>
            <a:spLocks noGrp="1"/>
          </p:cNvSpPr>
          <p:nvPr>
            <p:ph type="dt" sz="half" idx="10"/>
          </p:nvPr>
        </p:nvSpPr>
        <p:spPr>
          <a:xfrm>
            <a:off x="838200" y="6356351"/>
            <a:ext cx="2743200" cy="366183"/>
          </a:xfrm>
          <a:prstGeom prst="rect">
            <a:avLst/>
          </a:prstGeom>
        </p:spPr>
        <p:txBody>
          <a:bodyPr/>
          <a:lstStyle/>
          <a:p>
            <a:fld id="{7AC9DBCB-BD11-4DF7-B1FE-7D48FE4D2AF1}" type="datetimeFigureOut">
              <a:rPr lang="en-US" smtClean="0"/>
              <a:t>3/1/2026</a:t>
            </a:fld>
            <a:endParaRPr lang="en-US"/>
          </a:p>
        </p:txBody>
      </p:sp>
      <p:sp>
        <p:nvSpPr>
          <p:cNvPr id="3" name="Footer Placeholder 2">
            <a:extLst>
              <a:ext uri="{FF2B5EF4-FFF2-40B4-BE49-F238E27FC236}">
                <a16:creationId xmlns:a16="http://schemas.microsoft.com/office/drawing/2014/main" id="{68F2E10E-4E53-6A94-40E7-1D8A60F13E64}"/>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251C6F23-ACA9-18CD-1521-549A5D6D0CAB}"/>
              </a:ext>
            </a:extLst>
          </p:cNvPr>
          <p:cNvSpPr>
            <a:spLocks noGrp="1"/>
          </p:cNvSpPr>
          <p:nvPr>
            <p:ph type="sldNum" sz="quarter" idx="12"/>
          </p:nvPr>
        </p:nvSpPr>
        <p:spPr>
          <a:xfrm>
            <a:off x="8610600" y="6356351"/>
            <a:ext cx="2743200" cy="366183"/>
          </a:xfrm>
          <a:prstGeom prst="rect">
            <a:avLst/>
          </a:prstGeom>
        </p:spPr>
        <p:txBody>
          <a:bodyPr/>
          <a:lstStyle/>
          <a:p>
            <a:fld id="{7F45C9CB-B02B-45D1-8F9A-1284776CD57A}" type="slidenum">
              <a:rPr lang="en-US" smtClean="0"/>
              <a:t>‹#›</a:t>
            </a:fld>
            <a:endParaRPr lang="en-US"/>
          </a:p>
        </p:txBody>
      </p:sp>
    </p:spTree>
    <p:extLst>
      <p:ext uri="{BB962C8B-B14F-4D97-AF65-F5344CB8AC3E}">
        <p14:creationId xmlns:p14="http://schemas.microsoft.com/office/powerpoint/2010/main" val="201600651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267B33-DD9F-3AFC-75A8-2621FA769FA2}"/>
              </a:ext>
            </a:extLst>
          </p:cNvPr>
          <p:cNvSpPr>
            <a:spLocks noGrp="1"/>
          </p:cNvSpPr>
          <p:nvPr>
            <p:ph type="title"/>
          </p:nvPr>
        </p:nvSpPr>
        <p:spPr>
          <a:xfrm>
            <a:off x="840318" y="457200"/>
            <a:ext cx="3932767" cy="1600200"/>
          </a:xfrm>
          <a:prstGeom prst="rect">
            <a:avLst/>
          </a:prstGeom>
        </p:spPr>
        <p:txBody>
          <a:bodyPr anchor="b"/>
          <a:lstStyle>
            <a:lvl1pPr>
              <a:defRPr sz="4267"/>
            </a:lvl1pPr>
          </a:lstStyle>
          <a:p>
            <a:r>
              <a:rPr lang="en-US"/>
              <a:t>Click to edit Master title style</a:t>
            </a:r>
          </a:p>
        </p:txBody>
      </p:sp>
      <p:sp>
        <p:nvSpPr>
          <p:cNvPr id="3" name="Content Placeholder 2">
            <a:extLst>
              <a:ext uri="{FF2B5EF4-FFF2-40B4-BE49-F238E27FC236}">
                <a16:creationId xmlns:a16="http://schemas.microsoft.com/office/drawing/2014/main" id="{4E7422AF-B22D-BDB2-005C-5B2ECE8A5659}"/>
              </a:ext>
            </a:extLst>
          </p:cNvPr>
          <p:cNvSpPr>
            <a:spLocks noGrp="1"/>
          </p:cNvSpPr>
          <p:nvPr>
            <p:ph idx="1"/>
          </p:nvPr>
        </p:nvSpPr>
        <p:spPr>
          <a:xfrm>
            <a:off x="5183717" y="988485"/>
            <a:ext cx="6172200" cy="4872567"/>
          </a:xfrm>
          <a:prstGeom prst="rect">
            <a:avLst/>
          </a:prstGeo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35B0A58-5C81-B91E-FAD0-FF45BC9115EC}"/>
              </a:ext>
            </a:extLst>
          </p:cNvPr>
          <p:cNvSpPr>
            <a:spLocks noGrp="1"/>
          </p:cNvSpPr>
          <p:nvPr>
            <p:ph type="body" sz="half" idx="2"/>
          </p:nvPr>
        </p:nvSpPr>
        <p:spPr>
          <a:xfrm>
            <a:off x="840318" y="2057400"/>
            <a:ext cx="3932767" cy="3812117"/>
          </a:xfrm>
          <a:prstGeom prst="rect">
            <a:avLst/>
          </a:prstGeo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A1C8500F-4E02-1AD8-81AE-C0D5B5B507D6}"/>
              </a:ext>
            </a:extLst>
          </p:cNvPr>
          <p:cNvSpPr>
            <a:spLocks noGrp="1"/>
          </p:cNvSpPr>
          <p:nvPr>
            <p:ph type="dt" sz="half" idx="10"/>
          </p:nvPr>
        </p:nvSpPr>
        <p:spPr>
          <a:xfrm>
            <a:off x="838200" y="6356351"/>
            <a:ext cx="2743200" cy="366183"/>
          </a:xfrm>
          <a:prstGeom prst="rect">
            <a:avLst/>
          </a:prstGeom>
        </p:spPr>
        <p:txBody>
          <a:bodyPr/>
          <a:lstStyle/>
          <a:p>
            <a:fld id="{7AC9DBCB-BD11-4DF7-B1FE-7D48FE4D2AF1}" type="datetimeFigureOut">
              <a:rPr lang="en-US" smtClean="0"/>
              <a:t>3/1/2026</a:t>
            </a:fld>
            <a:endParaRPr lang="en-US"/>
          </a:p>
        </p:txBody>
      </p:sp>
      <p:sp>
        <p:nvSpPr>
          <p:cNvPr id="6" name="Footer Placeholder 5">
            <a:extLst>
              <a:ext uri="{FF2B5EF4-FFF2-40B4-BE49-F238E27FC236}">
                <a16:creationId xmlns:a16="http://schemas.microsoft.com/office/drawing/2014/main" id="{3B06C733-1FE0-F654-0155-F19F4CD855B2}"/>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D401FC2-0D47-ECD4-7477-54292AFAAD24}"/>
              </a:ext>
            </a:extLst>
          </p:cNvPr>
          <p:cNvSpPr>
            <a:spLocks noGrp="1"/>
          </p:cNvSpPr>
          <p:nvPr>
            <p:ph type="sldNum" sz="quarter" idx="12"/>
          </p:nvPr>
        </p:nvSpPr>
        <p:spPr>
          <a:xfrm>
            <a:off x="8610600" y="6356351"/>
            <a:ext cx="2743200" cy="366183"/>
          </a:xfrm>
          <a:prstGeom prst="rect">
            <a:avLst/>
          </a:prstGeom>
        </p:spPr>
        <p:txBody>
          <a:bodyPr/>
          <a:lstStyle/>
          <a:p>
            <a:fld id="{7F45C9CB-B02B-45D1-8F9A-1284776CD57A}" type="slidenum">
              <a:rPr lang="en-US" smtClean="0"/>
              <a:t>‹#›</a:t>
            </a:fld>
            <a:endParaRPr lang="en-US"/>
          </a:p>
        </p:txBody>
      </p:sp>
    </p:spTree>
    <p:extLst>
      <p:ext uri="{BB962C8B-B14F-4D97-AF65-F5344CB8AC3E}">
        <p14:creationId xmlns:p14="http://schemas.microsoft.com/office/powerpoint/2010/main" val="405087283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8D9EFE-F724-995F-64AC-2479B0BA938F}"/>
              </a:ext>
            </a:extLst>
          </p:cNvPr>
          <p:cNvSpPr>
            <a:spLocks noGrp="1"/>
          </p:cNvSpPr>
          <p:nvPr>
            <p:ph type="title"/>
          </p:nvPr>
        </p:nvSpPr>
        <p:spPr>
          <a:xfrm>
            <a:off x="840318" y="457200"/>
            <a:ext cx="3932767" cy="1600200"/>
          </a:xfrm>
          <a:prstGeom prst="rect">
            <a:avLst/>
          </a:prstGeom>
        </p:spPr>
        <p:txBody>
          <a:bodyPr anchor="b"/>
          <a:lstStyle>
            <a:lvl1pPr>
              <a:defRPr sz="4267"/>
            </a:lvl1pPr>
          </a:lstStyle>
          <a:p>
            <a:r>
              <a:rPr lang="en-US"/>
              <a:t>Click to edit Master title style</a:t>
            </a:r>
          </a:p>
        </p:txBody>
      </p:sp>
      <p:sp>
        <p:nvSpPr>
          <p:cNvPr id="3" name="Picture Placeholder 2">
            <a:extLst>
              <a:ext uri="{FF2B5EF4-FFF2-40B4-BE49-F238E27FC236}">
                <a16:creationId xmlns:a16="http://schemas.microsoft.com/office/drawing/2014/main" id="{E46C7F66-7708-6DEE-4435-C73BB69D8EBB}"/>
              </a:ext>
            </a:extLst>
          </p:cNvPr>
          <p:cNvSpPr>
            <a:spLocks noGrp="1"/>
          </p:cNvSpPr>
          <p:nvPr>
            <p:ph type="pic" idx="1"/>
          </p:nvPr>
        </p:nvSpPr>
        <p:spPr>
          <a:xfrm>
            <a:off x="5183717" y="988485"/>
            <a:ext cx="6172200" cy="4872567"/>
          </a:xfrm>
          <a:prstGeom prst="rect">
            <a:avLst/>
          </a:prstGeo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a:extLst>
              <a:ext uri="{FF2B5EF4-FFF2-40B4-BE49-F238E27FC236}">
                <a16:creationId xmlns:a16="http://schemas.microsoft.com/office/drawing/2014/main" id="{E2707090-601E-2447-880F-D05E986584B0}"/>
              </a:ext>
            </a:extLst>
          </p:cNvPr>
          <p:cNvSpPr>
            <a:spLocks noGrp="1"/>
          </p:cNvSpPr>
          <p:nvPr>
            <p:ph type="body" sz="half" idx="2"/>
          </p:nvPr>
        </p:nvSpPr>
        <p:spPr>
          <a:xfrm>
            <a:off x="840318" y="2057400"/>
            <a:ext cx="3932767" cy="3812117"/>
          </a:xfrm>
          <a:prstGeom prst="rect">
            <a:avLst/>
          </a:prstGeo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D59649A8-1CDD-D865-E0F1-055A06E936E0}"/>
              </a:ext>
            </a:extLst>
          </p:cNvPr>
          <p:cNvSpPr>
            <a:spLocks noGrp="1"/>
          </p:cNvSpPr>
          <p:nvPr>
            <p:ph type="dt" sz="half" idx="10"/>
          </p:nvPr>
        </p:nvSpPr>
        <p:spPr>
          <a:xfrm>
            <a:off x="838200" y="6356351"/>
            <a:ext cx="2743200" cy="366183"/>
          </a:xfrm>
          <a:prstGeom prst="rect">
            <a:avLst/>
          </a:prstGeom>
        </p:spPr>
        <p:txBody>
          <a:bodyPr/>
          <a:lstStyle/>
          <a:p>
            <a:fld id="{7AC9DBCB-BD11-4DF7-B1FE-7D48FE4D2AF1}" type="datetimeFigureOut">
              <a:rPr lang="en-US" smtClean="0"/>
              <a:t>3/1/2026</a:t>
            </a:fld>
            <a:endParaRPr lang="en-US"/>
          </a:p>
        </p:txBody>
      </p:sp>
      <p:sp>
        <p:nvSpPr>
          <p:cNvPr id="6" name="Footer Placeholder 5">
            <a:extLst>
              <a:ext uri="{FF2B5EF4-FFF2-40B4-BE49-F238E27FC236}">
                <a16:creationId xmlns:a16="http://schemas.microsoft.com/office/drawing/2014/main" id="{C1A1D445-3B74-C715-4DB2-FD5424B35424}"/>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6F19A38-24A4-B612-0BF8-FBC3A4B6F081}"/>
              </a:ext>
            </a:extLst>
          </p:cNvPr>
          <p:cNvSpPr>
            <a:spLocks noGrp="1"/>
          </p:cNvSpPr>
          <p:nvPr>
            <p:ph type="sldNum" sz="quarter" idx="12"/>
          </p:nvPr>
        </p:nvSpPr>
        <p:spPr>
          <a:xfrm>
            <a:off x="8610600" y="6356351"/>
            <a:ext cx="2743200" cy="366183"/>
          </a:xfrm>
          <a:prstGeom prst="rect">
            <a:avLst/>
          </a:prstGeom>
        </p:spPr>
        <p:txBody>
          <a:bodyPr/>
          <a:lstStyle/>
          <a:p>
            <a:fld id="{7F45C9CB-B02B-45D1-8F9A-1284776CD57A}" type="slidenum">
              <a:rPr lang="en-US" smtClean="0"/>
              <a:t>‹#›</a:t>
            </a:fld>
            <a:endParaRPr lang="en-US"/>
          </a:p>
        </p:txBody>
      </p:sp>
    </p:spTree>
    <p:extLst>
      <p:ext uri="{BB962C8B-B14F-4D97-AF65-F5344CB8AC3E}">
        <p14:creationId xmlns:p14="http://schemas.microsoft.com/office/powerpoint/2010/main" val="166256033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BF049D-3607-4145-AA9F-95F6ABA9004D}"/>
              </a:ext>
            </a:extLst>
          </p:cNvPr>
          <p:cNvSpPr>
            <a:spLocks noGrp="1"/>
          </p:cNvSpPr>
          <p:nvPr>
            <p:ph type="title"/>
          </p:nvPr>
        </p:nvSpPr>
        <p:spPr>
          <a:xfrm>
            <a:off x="838200" y="366185"/>
            <a:ext cx="10515600" cy="132503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E9695CF-0DEB-8D37-CB52-5375F228C2AA}"/>
              </a:ext>
            </a:extLst>
          </p:cNvPr>
          <p:cNvSpPr>
            <a:spLocks noGrp="1"/>
          </p:cNvSpPr>
          <p:nvPr>
            <p:ph type="body" orient="vert" idx="1"/>
          </p:nvPr>
        </p:nvSpPr>
        <p:spPr>
          <a:xfrm>
            <a:off x="838200" y="1826684"/>
            <a:ext cx="10515600" cy="434974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B3B8F5-CF3D-55FE-5A36-469A52106AE3}"/>
              </a:ext>
            </a:extLst>
          </p:cNvPr>
          <p:cNvSpPr>
            <a:spLocks noGrp="1"/>
          </p:cNvSpPr>
          <p:nvPr>
            <p:ph type="dt" sz="half" idx="10"/>
          </p:nvPr>
        </p:nvSpPr>
        <p:spPr>
          <a:xfrm>
            <a:off x="838200" y="6356351"/>
            <a:ext cx="2743200" cy="366183"/>
          </a:xfrm>
          <a:prstGeom prst="rect">
            <a:avLst/>
          </a:prstGeom>
        </p:spPr>
        <p:txBody>
          <a:bodyPr/>
          <a:lstStyle/>
          <a:p>
            <a:fld id="{7AC9DBCB-BD11-4DF7-B1FE-7D48FE4D2AF1}" type="datetimeFigureOut">
              <a:rPr lang="en-US" smtClean="0"/>
              <a:t>3/1/2026</a:t>
            </a:fld>
            <a:endParaRPr lang="en-US"/>
          </a:p>
        </p:txBody>
      </p:sp>
      <p:sp>
        <p:nvSpPr>
          <p:cNvPr id="5" name="Footer Placeholder 4">
            <a:extLst>
              <a:ext uri="{FF2B5EF4-FFF2-40B4-BE49-F238E27FC236}">
                <a16:creationId xmlns:a16="http://schemas.microsoft.com/office/drawing/2014/main" id="{979AEC2F-7D0D-716F-824D-5C02EF3B5797}"/>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9BB7933-A697-30A3-F962-0B060D44250A}"/>
              </a:ext>
            </a:extLst>
          </p:cNvPr>
          <p:cNvSpPr>
            <a:spLocks noGrp="1"/>
          </p:cNvSpPr>
          <p:nvPr>
            <p:ph type="sldNum" sz="quarter" idx="12"/>
          </p:nvPr>
        </p:nvSpPr>
        <p:spPr>
          <a:xfrm>
            <a:off x="8610600" y="6356351"/>
            <a:ext cx="2743200" cy="366183"/>
          </a:xfrm>
          <a:prstGeom prst="rect">
            <a:avLst/>
          </a:prstGeom>
        </p:spPr>
        <p:txBody>
          <a:bodyPr/>
          <a:lstStyle/>
          <a:p>
            <a:fld id="{7F45C9CB-B02B-45D1-8F9A-1284776CD57A}" type="slidenum">
              <a:rPr lang="en-US" smtClean="0"/>
              <a:t>‹#›</a:t>
            </a:fld>
            <a:endParaRPr lang="en-US"/>
          </a:p>
        </p:txBody>
      </p:sp>
    </p:spTree>
    <p:extLst>
      <p:ext uri="{BB962C8B-B14F-4D97-AF65-F5344CB8AC3E}">
        <p14:creationId xmlns:p14="http://schemas.microsoft.com/office/powerpoint/2010/main" val="73364835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433F2B6-8BC7-D832-A895-6CC788DDD897}"/>
              </a:ext>
            </a:extLst>
          </p:cNvPr>
          <p:cNvSpPr>
            <a:spLocks noGrp="1"/>
          </p:cNvSpPr>
          <p:nvPr>
            <p:ph type="title" orient="vert"/>
          </p:nvPr>
        </p:nvSpPr>
        <p:spPr>
          <a:xfrm>
            <a:off x="8724901" y="366185"/>
            <a:ext cx="2628900" cy="5810249"/>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A5DB0FD-AF42-8FEA-A96D-C90CBB8604BF}"/>
              </a:ext>
            </a:extLst>
          </p:cNvPr>
          <p:cNvSpPr>
            <a:spLocks noGrp="1"/>
          </p:cNvSpPr>
          <p:nvPr>
            <p:ph type="body" orient="vert" idx="1"/>
          </p:nvPr>
        </p:nvSpPr>
        <p:spPr>
          <a:xfrm>
            <a:off x="838201" y="366185"/>
            <a:ext cx="7683500" cy="581024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9E9CD4-11A5-9DDC-04A4-6154C7587841}"/>
              </a:ext>
            </a:extLst>
          </p:cNvPr>
          <p:cNvSpPr>
            <a:spLocks noGrp="1"/>
          </p:cNvSpPr>
          <p:nvPr>
            <p:ph type="dt" sz="half" idx="10"/>
          </p:nvPr>
        </p:nvSpPr>
        <p:spPr>
          <a:xfrm>
            <a:off x="838200" y="6356351"/>
            <a:ext cx="2743200" cy="366183"/>
          </a:xfrm>
          <a:prstGeom prst="rect">
            <a:avLst/>
          </a:prstGeom>
        </p:spPr>
        <p:txBody>
          <a:bodyPr/>
          <a:lstStyle/>
          <a:p>
            <a:fld id="{7AC9DBCB-BD11-4DF7-B1FE-7D48FE4D2AF1}" type="datetimeFigureOut">
              <a:rPr lang="en-US" smtClean="0"/>
              <a:t>3/1/2026</a:t>
            </a:fld>
            <a:endParaRPr lang="en-US"/>
          </a:p>
        </p:txBody>
      </p:sp>
      <p:sp>
        <p:nvSpPr>
          <p:cNvPr id="5" name="Footer Placeholder 4">
            <a:extLst>
              <a:ext uri="{FF2B5EF4-FFF2-40B4-BE49-F238E27FC236}">
                <a16:creationId xmlns:a16="http://schemas.microsoft.com/office/drawing/2014/main" id="{DD02016A-1331-C642-8238-3D5DF0214AA7}"/>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45AD9AEE-E7EC-2925-3EC5-F8E598024335}"/>
              </a:ext>
            </a:extLst>
          </p:cNvPr>
          <p:cNvSpPr>
            <a:spLocks noGrp="1"/>
          </p:cNvSpPr>
          <p:nvPr>
            <p:ph type="sldNum" sz="quarter" idx="12"/>
          </p:nvPr>
        </p:nvSpPr>
        <p:spPr>
          <a:xfrm>
            <a:off x="8610600" y="6356351"/>
            <a:ext cx="2743200" cy="366183"/>
          </a:xfrm>
          <a:prstGeom prst="rect">
            <a:avLst/>
          </a:prstGeom>
        </p:spPr>
        <p:txBody>
          <a:bodyPr/>
          <a:lstStyle/>
          <a:p>
            <a:fld id="{7F45C9CB-B02B-45D1-8F9A-1284776CD57A}" type="slidenum">
              <a:rPr lang="en-US" smtClean="0"/>
              <a:t>‹#›</a:t>
            </a:fld>
            <a:endParaRPr lang="en-US"/>
          </a:p>
        </p:txBody>
      </p:sp>
    </p:spTree>
    <p:extLst>
      <p:ext uri="{BB962C8B-B14F-4D97-AF65-F5344CB8AC3E}">
        <p14:creationId xmlns:p14="http://schemas.microsoft.com/office/powerpoint/2010/main" val="5010636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916178"/>
      </p:ext>
    </p:extLst>
  </p:cSld>
  <p:clrMapOvr>
    <a:masterClrMapping/>
  </p:clrMapOvr>
  <mc:AlternateContent xmlns:mc="http://schemas.openxmlformats.org/markup-compatibility/2006" xmlns:p14="http://schemas.microsoft.com/office/powerpoint/2010/main">
    <mc:Choice Requires="p14">
      <p:transition spd="slow" p14:dur="2000" advClick="0" advTm="3000">
        <p:random/>
      </p:transition>
    </mc:Choice>
    <mc:Fallback xmlns="">
      <p:transition spd="slow" advClick="0" advTm="3000">
        <p:random/>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C625FA3-A46C-4B42-862B-DF3465F0A78C}" type="datetimeFigureOut">
              <a:rPr lang="en-US" smtClean="0"/>
              <a:t>3/1/2026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60A5EE-ED2F-45A9-94A6-8A0CCE3290D2}" type="slidenum">
              <a:rPr lang="en-US" smtClean="0"/>
              <a:t>‹#›</a:t>
            </a:fld>
            <a:endParaRPr lang="en-US"/>
          </a:p>
        </p:txBody>
      </p:sp>
    </p:spTree>
    <p:extLst>
      <p:ext uri="{BB962C8B-B14F-4D97-AF65-F5344CB8AC3E}">
        <p14:creationId xmlns:p14="http://schemas.microsoft.com/office/powerpoint/2010/main" val="2925609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49368-6343-E45F-16CA-22460E8A5800}"/>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E57E259C-CA28-CC3D-1F96-0FFE682C99E6}"/>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a:extLst>
              <a:ext uri="{FF2B5EF4-FFF2-40B4-BE49-F238E27FC236}">
                <a16:creationId xmlns:a16="http://schemas.microsoft.com/office/drawing/2014/main" id="{11ACC79D-64F6-E9D7-8F9C-96635B7D2553}"/>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a:extLst>
              <a:ext uri="{FF2B5EF4-FFF2-40B4-BE49-F238E27FC236}">
                <a16:creationId xmlns:a16="http://schemas.microsoft.com/office/drawing/2014/main" id="{0FF32713-914B-A365-0581-3C0999721B50}"/>
              </a:ext>
            </a:extLst>
          </p:cNvPr>
          <p:cNvSpPr>
            <a:spLocks noGrp="1"/>
          </p:cNvSpPr>
          <p:nvPr>
            <p:ph type="dt" sz="half" idx="10"/>
          </p:nvPr>
        </p:nvSpPr>
        <p:spPr>
          <a:xfrm>
            <a:off x="838200" y="6356350"/>
            <a:ext cx="2743200" cy="365125"/>
          </a:xfrm>
          <a:prstGeom prst="rect">
            <a:avLst/>
          </a:prstGeom>
        </p:spPr>
        <p:txBody>
          <a:bodyPr/>
          <a:lstStyle/>
          <a:p>
            <a:fld id="{A38326D8-5E50-4C5A-92F6-7F842E5955EE}" type="datetimeFigureOut">
              <a:rPr lang="vi-VN" smtClean="0"/>
              <a:t>01/03/2026</a:t>
            </a:fld>
            <a:endParaRPr lang="vi-VN"/>
          </a:p>
        </p:txBody>
      </p:sp>
      <p:sp>
        <p:nvSpPr>
          <p:cNvPr id="6" name="Footer Placeholder 5">
            <a:extLst>
              <a:ext uri="{FF2B5EF4-FFF2-40B4-BE49-F238E27FC236}">
                <a16:creationId xmlns:a16="http://schemas.microsoft.com/office/drawing/2014/main" id="{212E24E0-28AD-DB52-F996-64CCA708793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Slide Number Placeholder 6">
            <a:extLst>
              <a:ext uri="{FF2B5EF4-FFF2-40B4-BE49-F238E27FC236}">
                <a16:creationId xmlns:a16="http://schemas.microsoft.com/office/drawing/2014/main" id="{46E72D11-96E4-3FFC-D8C9-29AF400FD00E}"/>
              </a:ext>
            </a:extLst>
          </p:cNvPr>
          <p:cNvSpPr>
            <a:spLocks noGrp="1"/>
          </p:cNvSpPr>
          <p:nvPr>
            <p:ph type="sldNum" sz="quarter" idx="12"/>
          </p:nvPr>
        </p:nvSpPr>
        <p:spPr>
          <a:xfrm>
            <a:off x="8610600" y="6356350"/>
            <a:ext cx="2743200" cy="365125"/>
          </a:xfrm>
          <a:prstGeom prst="rect">
            <a:avLst/>
          </a:prstGeom>
        </p:spPr>
        <p:txBody>
          <a:bodyPr/>
          <a:lstStyle/>
          <a:p>
            <a:fld id="{FE43FFFF-E037-47A6-B4F2-FA4E18869DAF}" type="slidenum">
              <a:rPr lang="vi-VN" smtClean="0"/>
              <a:t>‹#›</a:t>
            </a:fld>
            <a:endParaRPr lang="vi-VN"/>
          </a:p>
        </p:txBody>
      </p:sp>
    </p:spTree>
    <p:extLst>
      <p:ext uri="{BB962C8B-B14F-4D97-AF65-F5344CB8AC3E}">
        <p14:creationId xmlns:p14="http://schemas.microsoft.com/office/powerpoint/2010/main" val="41588734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C625FA3-A46C-4B42-862B-DF3465F0A78C}" type="datetimeFigureOut">
              <a:rPr lang="en-US" smtClean="0"/>
              <a:t>3/1/2026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60A5EE-ED2F-45A9-94A6-8A0CCE3290D2}" type="slidenum">
              <a:rPr lang="en-US" smtClean="0"/>
              <a:t>‹#›</a:t>
            </a:fld>
            <a:endParaRPr lang="en-US"/>
          </a:p>
        </p:txBody>
      </p:sp>
    </p:spTree>
    <p:extLst>
      <p:ext uri="{BB962C8B-B14F-4D97-AF65-F5344CB8AC3E}">
        <p14:creationId xmlns:p14="http://schemas.microsoft.com/office/powerpoint/2010/main" val="16910006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C625FA3-A46C-4B42-862B-DF3465F0A78C}" type="datetimeFigureOut">
              <a:rPr lang="en-US" smtClean="0"/>
              <a:t>3/1/2026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60A5EE-ED2F-45A9-94A6-8A0CCE3290D2}" type="slidenum">
              <a:rPr lang="en-US" smtClean="0"/>
              <a:t>‹#›</a:t>
            </a:fld>
            <a:endParaRPr lang="en-US"/>
          </a:p>
        </p:txBody>
      </p:sp>
    </p:spTree>
    <p:extLst>
      <p:ext uri="{BB962C8B-B14F-4D97-AF65-F5344CB8AC3E}">
        <p14:creationId xmlns:p14="http://schemas.microsoft.com/office/powerpoint/2010/main" val="246541050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C625FA3-A46C-4B42-862B-DF3465F0A78C}" type="datetimeFigureOut">
              <a:rPr lang="en-US" smtClean="0"/>
              <a:t>3/1/2026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60A5EE-ED2F-45A9-94A6-8A0CCE3290D2}" type="slidenum">
              <a:rPr lang="en-US" smtClean="0"/>
              <a:t>‹#›</a:t>
            </a:fld>
            <a:endParaRPr lang="en-US"/>
          </a:p>
        </p:txBody>
      </p:sp>
    </p:spTree>
    <p:extLst>
      <p:ext uri="{BB962C8B-B14F-4D97-AF65-F5344CB8AC3E}">
        <p14:creationId xmlns:p14="http://schemas.microsoft.com/office/powerpoint/2010/main" val="17995180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C625FA3-A46C-4B42-862B-DF3465F0A78C}" type="datetimeFigureOut">
              <a:rPr lang="en-US" smtClean="0"/>
              <a:t>3/1/2026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D60A5EE-ED2F-45A9-94A6-8A0CCE3290D2}" type="slidenum">
              <a:rPr lang="en-US" smtClean="0"/>
              <a:t>‹#›</a:t>
            </a:fld>
            <a:endParaRPr lang="en-US"/>
          </a:p>
        </p:txBody>
      </p:sp>
    </p:spTree>
    <p:extLst>
      <p:ext uri="{BB962C8B-B14F-4D97-AF65-F5344CB8AC3E}">
        <p14:creationId xmlns:p14="http://schemas.microsoft.com/office/powerpoint/2010/main" val="168189952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C625FA3-A46C-4B42-862B-DF3465F0A78C}" type="datetimeFigureOut">
              <a:rPr lang="en-US" smtClean="0"/>
              <a:t>3/1/2026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60A5EE-ED2F-45A9-94A6-8A0CCE3290D2}" type="slidenum">
              <a:rPr lang="en-US" smtClean="0"/>
              <a:t>‹#›</a:t>
            </a:fld>
            <a:endParaRPr lang="en-US"/>
          </a:p>
        </p:txBody>
      </p:sp>
    </p:spTree>
    <p:extLst>
      <p:ext uri="{BB962C8B-B14F-4D97-AF65-F5344CB8AC3E}">
        <p14:creationId xmlns:p14="http://schemas.microsoft.com/office/powerpoint/2010/main" val="47065363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625FA3-A46C-4B42-862B-DF3465F0A78C}" type="datetimeFigureOut">
              <a:rPr lang="en-US" smtClean="0"/>
              <a:t>3/1/2026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D60A5EE-ED2F-45A9-94A6-8A0CCE3290D2}" type="slidenum">
              <a:rPr lang="en-US" smtClean="0"/>
              <a:t>‹#›</a:t>
            </a:fld>
            <a:endParaRPr lang="en-US"/>
          </a:p>
        </p:txBody>
      </p:sp>
    </p:spTree>
    <p:extLst>
      <p:ext uri="{BB962C8B-B14F-4D97-AF65-F5344CB8AC3E}">
        <p14:creationId xmlns:p14="http://schemas.microsoft.com/office/powerpoint/2010/main" val="113832523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C625FA3-A46C-4B42-862B-DF3465F0A78C}" type="datetimeFigureOut">
              <a:rPr lang="en-US" smtClean="0"/>
              <a:t>3/1/2026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60A5EE-ED2F-45A9-94A6-8A0CCE3290D2}" type="slidenum">
              <a:rPr lang="en-US" smtClean="0"/>
              <a:t>‹#›</a:t>
            </a:fld>
            <a:endParaRPr lang="en-US"/>
          </a:p>
        </p:txBody>
      </p:sp>
    </p:spTree>
    <p:extLst>
      <p:ext uri="{BB962C8B-B14F-4D97-AF65-F5344CB8AC3E}">
        <p14:creationId xmlns:p14="http://schemas.microsoft.com/office/powerpoint/2010/main" val="106902866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C625FA3-A46C-4B42-862B-DF3465F0A78C}" type="datetimeFigureOut">
              <a:rPr lang="en-US" smtClean="0"/>
              <a:t>3/1/2026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60A5EE-ED2F-45A9-94A6-8A0CCE3290D2}" type="slidenum">
              <a:rPr lang="en-US" smtClean="0"/>
              <a:t>‹#›</a:t>
            </a:fld>
            <a:endParaRPr lang="en-US"/>
          </a:p>
        </p:txBody>
      </p:sp>
    </p:spTree>
    <p:extLst>
      <p:ext uri="{BB962C8B-B14F-4D97-AF65-F5344CB8AC3E}">
        <p14:creationId xmlns:p14="http://schemas.microsoft.com/office/powerpoint/2010/main" val="35207518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C625FA3-A46C-4B42-862B-DF3465F0A78C}" type="datetimeFigureOut">
              <a:rPr lang="en-US" smtClean="0"/>
              <a:t>3/1/2026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60A5EE-ED2F-45A9-94A6-8A0CCE3290D2}" type="slidenum">
              <a:rPr lang="en-US" smtClean="0"/>
              <a:t>‹#›</a:t>
            </a:fld>
            <a:endParaRPr lang="en-US"/>
          </a:p>
        </p:txBody>
      </p:sp>
    </p:spTree>
    <p:extLst>
      <p:ext uri="{BB962C8B-B14F-4D97-AF65-F5344CB8AC3E}">
        <p14:creationId xmlns:p14="http://schemas.microsoft.com/office/powerpoint/2010/main" val="134618493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C625FA3-A46C-4B42-862B-DF3465F0A78C}" type="datetimeFigureOut">
              <a:rPr lang="en-US" smtClean="0"/>
              <a:t>3/1/2026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60A5EE-ED2F-45A9-94A6-8A0CCE3290D2}" type="slidenum">
              <a:rPr lang="en-US" smtClean="0"/>
              <a:t>‹#›</a:t>
            </a:fld>
            <a:endParaRPr lang="en-US"/>
          </a:p>
        </p:txBody>
      </p:sp>
    </p:spTree>
    <p:extLst>
      <p:ext uri="{BB962C8B-B14F-4D97-AF65-F5344CB8AC3E}">
        <p14:creationId xmlns:p14="http://schemas.microsoft.com/office/powerpoint/2010/main" val="21936554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5E32F-5628-67D2-6B39-D333FE49FB98}"/>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endParaRPr lang="vi-VN"/>
          </a:p>
        </p:txBody>
      </p:sp>
      <p:sp>
        <p:nvSpPr>
          <p:cNvPr id="3" name="Text Placeholder 2">
            <a:extLst>
              <a:ext uri="{FF2B5EF4-FFF2-40B4-BE49-F238E27FC236}">
                <a16:creationId xmlns:a16="http://schemas.microsoft.com/office/drawing/2014/main" id="{D949025B-42F7-6AF8-4694-32135559CF6C}"/>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706CC0A-3E6C-B1F1-1286-5DB1684BF91D}"/>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a:extLst>
              <a:ext uri="{FF2B5EF4-FFF2-40B4-BE49-F238E27FC236}">
                <a16:creationId xmlns:a16="http://schemas.microsoft.com/office/drawing/2014/main" id="{6436906E-0190-9DC2-37E4-A9F43503911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7B2DA84-5881-E500-07F7-E01033CD5A50}"/>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a:extLst>
              <a:ext uri="{FF2B5EF4-FFF2-40B4-BE49-F238E27FC236}">
                <a16:creationId xmlns:a16="http://schemas.microsoft.com/office/drawing/2014/main" id="{36B9A00B-1030-EE86-F769-731D24B0E998}"/>
              </a:ext>
            </a:extLst>
          </p:cNvPr>
          <p:cNvSpPr>
            <a:spLocks noGrp="1"/>
          </p:cNvSpPr>
          <p:nvPr>
            <p:ph type="dt" sz="half" idx="10"/>
          </p:nvPr>
        </p:nvSpPr>
        <p:spPr>
          <a:xfrm>
            <a:off x="838200" y="6356350"/>
            <a:ext cx="2743200" cy="365125"/>
          </a:xfrm>
          <a:prstGeom prst="rect">
            <a:avLst/>
          </a:prstGeom>
        </p:spPr>
        <p:txBody>
          <a:bodyPr/>
          <a:lstStyle/>
          <a:p>
            <a:fld id="{A38326D8-5E50-4C5A-92F6-7F842E5955EE}" type="datetimeFigureOut">
              <a:rPr lang="vi-VN" smtClean="0"/>
              <a:t>01/03/2026</a:t>
            </a:fld>
            <a:endParaRPr lang="vi-VN"/>
          </a:p>
        </p:txBody>
      </p:sp>
      <p:sp>
        <p:nvSpPr>
          <p:cNvPr id="8" name="Footer Placeholder 7">
            <a:extLst>
              <a:ext uri="{FF2B5EF4-FFF2-40B4-BE49-F238E27FC236}">
                <a16:creationId xmlns:a16="http://schemas.microsoft.com/office/drawing/2014/main" id="{E78FC16C-33CC-514F-7ACF-B2033C07E14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Slide Number Placeholder 8">
            <a:extLst>
              <a:ext uri="{FF2B5EF4-FFF2-40B4-BE49-F238E27FC236}">
                <a16:creationId xmlns:a16="http://schemas.microsoft.com/office/drawing/2014/main" id="{8877575E-1ECE-D758-3748-EC6DE7D0FC20}"/>
              </a:ext>
            </a:extLst>
          </p:cNvPr>
          <p:cNvSpPr>
            <a:spLocks noGrp="1"/>
          </p:cNvSpPr>
          <p:nvPr>
            <p:ph type="sldNum" sz="quarter" idx="12"/>
          </p:nvPr>
        </p:nvSpPr>
        <p:spPr>
          <a:xfrm>
            <a:off x="8610600" y="6356350"/>
            <a:ext cx="2743200" cy="365125"/>
          </a:xfrm>
          <a:prstGeom prst="rect">
            <a:avLst/>
          </a:prstGeom>
        </p:spPr>
        <p:txBody>
          <a:bodyPr/>
          <a:lstStyle/>
          <a:p>
            <a:fld id="{FE43FFFF-E037-47A6-B4F2-FA4E18869DAF}" type="slidenum">
              <a:rPr lang="vi-VN" smtClean="0"/>
              <a:t>‹#›</a:t>
            </a:fld>
            <a:endParaRPr lang="vi-VN"/>
          </a:p>
        </p:txBody>
      </p:sp>
    </p:spTree>
    <p:extLst>
      <p:ext uri="{BB962C8B-B14F-4D97-AF65-F5344CB8AC3E}">
        <p14:creationId xmlns:p14="http://schemas.microsoft.com/office/powerpoint/2010/main" val="292368537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4869772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5922414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1723748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439104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3/1/2026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932392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3/1/2026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3787886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9614597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3893306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5589334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8779408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3C9C3B-6C73-A170-4231-B4A8FDC9519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vi-VN"/>
          </a:p>
        </p:txBody>
      </p:sp>
      <p:sp>
        <p:nvSpPr>
          <p:cNvPr id="3" name="Date Placeholder 2">
            <a:extLst>
              <a:ext uri="{FF2B5EF4-FFF2-40B4-BE49-F238E27FC236}">
                <a16:creationId xmlns:a16="http://schemas.microsoft.com/office/drawing/2014/main" id="{D7BB5855-BFD6-0908-5890-23707CA1A352}"/>
              </a:ext>
            </a:extLst>
          </p:cNvPr>
          <p:cNvSpPr>
            <a:spLocks noGrp="1"/>
          </p:cNvSpPr>
          <p:nvPr>
            <p:ph type="dt" sz="half" idx="10"/>
          </p:nvPr>
        </p:nvSpPr>
        <p:spPr>
          <a:xfrm>
            <a:off x="838200" y="6356350"/>
            <a:ext cx="2743200" cy="365125"/>
          </a:xfrm>
          <a:prstGeom prst="rect">
            <a:avLst/>
          </a:prstGeom>
        </p:spPr>
        <p:txBody>
          <a:bodyPr/>
          <a:lstStyle/>
          <a:p>
            <a:fld id="{A38326D8-5E50-4C5A-92F6-7F842E5955EE}" type="datetimeFigureOut">
              <a:rPr lang="vi-VN" smtClean="0"/>
              <a:t>01/03/2026</a:t>
            </a:fld>
            <a:endParaRPr lang="vi-VN"/>
          </a:p>
        </p:txBody>
      </p:sp>
      <p:sp>
        <p:nvSpPr>
          <p:cNvPr id="4" name="Footer Placeholder 3">
            <a:extLst>
              <a:ext uri="{FF2B5EF4-FFF2-40B4-BE49-F238E27FC236}">
                <a16:creationId xmlns:a16="http://schemas.microsoft.com/office/drawing/2014/main" id="{0B4B4DEA-BCA9-EC17-D5DB-91ACB8BBDBD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Slide Number Placeholder 4">
            <a:extLst>
              <a:ext uri="{FF2B5EF4-FFF2-40B4-BE49-F238E27FC236}">
                <a16:creationId xmlns:a16="http://schemas.microsoft.com/office/drawing/2014/main" id="{7C202249-05B1-D3E2-0C0F-48B04B4A2BCA}"/>
              </a:ext>
            </a:extLst>
          </p:cNvPr>
          <p:cNvSpPr>
            <a:spLocks noGrp="1"/>
          </p:cNvSpPr>
          <p:nvPr>
            <p:ph type="sldNum" sz="quarter" idx="12"/>
          </p:nvPr>
        </p:nvSpPr>
        <p:spPr>
          <a:xfrm>
            <a:off x="8610600" y="6356350"/>
            <a:ext cx="2743200" cy="365125"/>
          </a:xfrm>
          <a:prstGeom prst="rect">
            <a:avLst/>
          </a:prstGeom>
        </p:spPr>
        <p:txBody>
          <a:bodyPr/>
          <a:lstStyle/>
          <a:p>
            <a:fld id="{FE43FFFF-E037-47A6-B4F2-FA4E18869DAF}" type="slidenum">
              <a:rPr lang="vi-VN" smtClean="0"/>
              <a:t>‹#›</a:t>
            </a:fld>
            <a:endParaRPr lang="vi-VN"/>
          </a:p>
        </p:txBody>
      </p:sp>
    </p:spTree>
    <p:extLst>
      <p:ext uri="{BB962C8B-B14F-4D97-AF65-F5344CB8AC3E}">
        <p14:creationId xmlns:p14="http://schemas.microsoft.com/office/powerpoint/2010/main" val="274798451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1391604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004DA77-0714-4226-8456-DE0FB00C8765}"/>
              </a:ext>
            </a:extLst>
          </p:cNvPr>
          <p:cNvSpPr>
            <a:spLocks noGrp="1"/>
          </p:cNvSpPr>
          <p:nvPr>
            <p:ph type="dt" sz="half" idx="10"/>
          </p:nvPr>
        </p:nvSpPr>
        <p:spPr>
          <a:xfrm>
            <a:off x="838200" y="6356350"/>
            <a:ext cx="2743200" cy="365125"/>
          </a:xfrm>
          <a:prstGeom prst="rect">
            <a:avLst/>
          </a:prstGeom>
        </p:spPr>
        <p:txBody>
          <a:bodyPr/>
          <a:lstStyle/>
          <a:p>
            <a:fld id="{E69B9EE9-F3BF-4B40-83E7-C9BC68FDDB0E}" type="datetimeFigureOut">
              <a:rPr lang="en-US" smtClean="0"/>
              <a:t>3/1/2026</a:t>
            </a:fld>
            <a:endParaRPr lang="en-US"/>
          </a:p>
        </p:txBody>
      </p:sp>
      <p:sp>
        <p:nvSpPr>
          <p:cNvPr id="3" name="Footer Placeholder 2">
            <a:extLst>
              <a:ext uri="{FF2B5EF4-FFF2-40B4-BE49-F238E27FC236}">
                <a16:creationId xmlns:a16="http://schemas.microsoft.com/office/drawing/2014/main" id="{548689CE-C57C-4CCE-B5D7-91A284CB198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4440DF66-3D9B-4E31-B419-8D199F946398}"/>
              </a:ext>
            </a:extLst>
          </p:cNvPr>
          <p:cNvSpPr>
            <a:spLocks noGrp="1"/>
          </p:cNvSpPr>
          <p:nvPr>
            <p:ph type="sldNum" sz="quarter" idx="12"/>
          </p:nvPr>
        </p:nvSpPr>
        <p:spPr>
          <a:xfrm>
            <a:off x="8610600" y="6356350"/>
            <a:ext cx="2743200" cy="365125"/>
          </a:xfrm>
          <a:prstGeom prst="rect">
            <a:avLst/>
          </a:prstGeom>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935708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0A372-E784-4489-91B1-EB5F9893BA9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36E1B435-934F-44C4-8F1B-EC379BCB0879}"/>
              </a:ext>
            </a:extLst>
          </p:cNvPr>
          <p:cNvSpPr>
            <a:spLocks noGrp="1"/>
          </p:cNvSpPr>
          <p:nvPr>
            <p:ph type="dt" sz="half" idx="10"/>
          </p:nvPr>
        </p:nvSpPr>
        <p:spPr>
          <a:xfrm>
            <a:off x="838200" y="6356350"/>
            <a:ext cx="2743200" cy="365125"/>
          </a:xfrm>
          <a:prstGeom prst="rect">
            <a:avLst/>
          </a:prstGeom>
        </p:spPr>
        <p:txBody>
          <a:bodyPr/>
          <a:lstStyle/>
          <a:p>
            <a:fld id="{E69B9EE9-F3BF-4B40-83E7-C9BC68FDDB0E}" type="datetimeFigureOut">
              <a:rPr lang="en-US" smtClean="0"/>
              <a:t>3/1/2026</a:t>
            </a:fld>
            <a:endParaRPr lang="en-US"/>
          </a:p>
        </p:txBody>
      </p:sp>
      <p:sp>
        <p:nvSpPr>
          <p:cNvPr id="4" name="Footer Placeholder 3">
            <a:extLst>
              <a:ext uri="{FF2B5EF4-FFF2-40B4-BE49-F238E27FC236}">
                <a16:creationId xmlns:a16="http://schemas.microsoft.com/office/drawing/2014/main" id="{7D9BAE6C-C81A-448F-810E-8201A0E7DDE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8598452A-D52B-4D53-AA70-42F3E1B91326}"/>
              </a:ext>
            </a:extLst>
          </p:cNvPr>
          <p:cNvSpPr>
            <a:spLocks noGrp="1"/>
          </p:cNvSpPr>
          <p:nvPr>
            <p:ph type="sldNum" sz="quarter" idx="12"/>
          </p:nvPr>
        </p:nvSpPr>
        <p:spPr>
          <a:xfrm>
            <a:off x="8610600" y="6356350"/>
            <a:ext cx="2743200" cy="365125"/>
          </a:xfrm>
          <a:prstGeom prst="rect">
            <a:avLst/>
          </a:prstGeom>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1679086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6A006-59DD-41EF-BB59-5CF0A5B0F3A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47CF5D0-5E86-4B07-82F0-4706674B42C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932F55C-8EFE-4A66-9DB3-D0CB88777B6B}"/>
              </a:ext>
            </a:extLst>
          </p:cNvPr>
          <p:cNvSpPr>
            <a:spLocks noGrp="1"/>
          </p:cNvSpPr>
          <p:nvPr>
            <p:ph type="dt" sz="half" idx="10"/>
          </p:nvPr>
        </p:nvSpPr>
        <p:spPr>
          <a:xfrm>
            <a:off x="838200" y="6356350"/>
            <a:ext cx="2743200" cy="365125"/>
          </a:xfrm>
          <a:prstGeom prst="rect">
            <a:avLst/>
          </a:prstGeom>
        </p:spPr>
        <p:txBody>
          <a:bodyPr/>
          <a:lstStyle/>
          <a:p>
            <a:fld id="{E69B9EE9-F3BF-4B40-83E7-C9BC68FDDB0E}" type="datetimeFigureOut">
              <a:rPr lang="en-US" smtClean="0"/>
              <a:t>3/1/2026</a:t>
            </a:fld>
            <a:endParaRPr lang="en-US"/>
          </a:p>
        </p:txBody>
      </p:sp>
      <p:sp>
        <p:nvSpPr>
          <p:cNvPr id="5" name="Footer Placeholder 4">
            <a:extLst>
              <a:ext uri="{FF2B5EF4-FFF2-40B4-BE49-F238E27FC236}">
                <a16:creationId xmlns:a16="http://schemas.microsoft.com/office/drawing/2014/main" id="{B3E38045-8612-4FFC-BF9F-64FB98C8EF0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B615B52-8190-4B2D-852C-B23A268AE49F}"/>
              </a:ext>
            </a:extLst>
          </p:cNvPr>
          <p:cNvSpPr>
            <a:spLocks noGrp="1"/>
          </p:cNvSpPr>
          <p:nvPr>
            <p:ph type="sldNum" sz="quarter" idx="12"/>
          </p:nvPr>
        </p:nvSpPr>
        <p:spPr>
          <a:xfrm>
            <a:off x="8610600" y="6356350"/>
            <a:ext cx="2743200" cy="365125"/>
          </a:xfrm>
          <a:prstGeom prst="rect">
            <a:avLst/>
          </a:prstGeom>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263779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92C063-6317-449C-A341-883F2682D4C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D53C2C5-1069-41AD-AB8E-A272B5F74D0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B335F9C6-7A1E-4BB1-8382-AF2048FA93AE}"/>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A2CF1DA-3491-456F-B971-C43EFCD2163E}"/>
              </a:ext>
            </a:extLst>
          </p:cNvPr>
          <p:cNvSpPr>
            <a:spLocks noGrp="1"/>
          </p:cNvSpPr>
          <p:nvPr>
            <p:ph type="dt" sz="half" idx="10"/>
          </p:nvPr>
        </p:nvSpPr>
        <p:spPr>
          <a:xfrm>
            <a:off x="838200" y="6356350"/>
            <a:ext cx="2743200" cy="365125"/>
          </a:xfrm>
          <a:prstGeom prst="rect">
            <a:avLst/>
          </a:prstGeom>
        </p:spPr>
        <p:txBody>
          <a:bodyPr/>
          <a:lstStyle/>
          <a:p>
            <a:fld id="{E69B9EE9-F3BF-4B40-83E7-C9BC68FDDB0E}" type="datetimeFigureOut">
              <a:rPr lang="en-US" smtClean="0"/>
              <a:t>3/1/2026</a:t>
            </a:fld>
            <a:endParaRPr lang="en-US"/>
          </a:p>
        </p:txBody>
      </p:sp>
      <p:sp>
        <p:nvSpPr>
          <p:cNvPr id="6" name="Footer Placeholder 5">
            <a:extLst>
              <a:ext uri="{FF2B5EF4-FFF2-40B4-BE49-F238E27FC236}">
                <a16:creationId xmlns:a16="http://schemas.microsoft.com/office/drawing/2014/main" id="{A2D613E6-C32A-4783-9219-260167E50DB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F3F57CA7-22C9-4637-98D5-45CB81C4CD6F}"/>
              </a:ext>
            </a:extLst>
          </p:cNvPr>
          <p:cNvSpPr>
            <a:spLocks noGrp="1"/>
          </p:cNvSpPr>
          <p:nvPr>
            <p:ph type="sldNum" sz="quarter" idx="12"/>
          </p:nvPr>
        </p:nvSpPr>
        <p:spPr>
          <a:xfrm>
            <a:off x="8610600" y="6356350"/>
            <a:ext cx="2743200" cy="365125"/>
          </a:xfrm>
          <a:prstGeom prst="rect">
            <a:avLst/>
          </a:prstGeom>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52595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95C8BC-CF44-4FCD-ACB9-6C06E1FD0DA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FE26985-A785-4717-80AD-9B8D8F5B85B1}"/>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05A630-F12E-492E-A3AD-AE8A23606B49}"/>
              </a:ext>
            </a:extLst>
          </p:cNvPr>
          <p:cNvSpPr>
            <a:spLocks noGrp="1"/>
          </p:cNvSpPr>
          <p:nvPr>
            <p:ph type="dt" sz="half" idx="10"/>
          </p:nvPr>
        </p:nvSpPr>
        <p:spPr>
          <a:xfrm>
            <a:off x="838200" y="6356350"/>
            <a:ext cx="2743200" cy="365125"/>
          </a:xfrm>
          <a:prstGeom prst="rect">
            <a:avLst/>
          </a:prstGeom>
        </p:spPr>
        <p:txBody>
          <a:bodyPr/>
          <a:lstStyle/>
          <a:p>
            <a:fld id="{E69B9EE9-F3BF-4B40-83E7-C9BC68FDDB0E}" type="datetimeFigureOut">
              <a:rPr lang="en-US" smtClean="0"/>
              <a:t>3/1/2026</a:t>
            </a:fld>
            <a:endParaRPr lang="en-US"/>
          </a:p>
        </p:txBody>
      </p:sp>
      <p:sp>
        <p:nvSpPr>
          <p:cNvPr id="5" name="Footer Placeholder 4">
            <a:extLst>
              <a:ext uri="{FF2B5EF4-FFF2-40B4-BE49-F238E27FC236}">
                <a16:creationId xmlns:a16="http://schemas.microsoft.com/office/drawing/2014/main" id="{7F5C2166-B6AA-4084-B4D7-069DDC982D5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30C20EA2-78ED-4391-B2FB-25000FDBCAA6}"/>
              </a:ext>
            </a:extLst>
          </p:cNvPr>
          <p:cNvSpPr>
            <a:spLocks noGrp="1"/>
          </p:cNvSpPr>
          <p:nvPr>
            <p:ph type="sldNum" sz="quarter" idx="12"/>
          </p:nvPr>
        </p:nvSpPr>
        <p:spPr>
          <a:xfrm>
            <a:off x="8610600" y="6356350"/>
            <a:ext cx="2743200" cy="365125"/>
          </a:xfrm>
          <a:prstGeom prst="rect">
            <a:avLst/>
          </a:prstGeom>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320074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202C738-D5DA-0F99-6E05-5DD7BDCEC4DF}"/>
              </a:ext>
            </a:extLst>
          </p:cNvPr>
          <p:cNvSpPr>
            <a:spLocks noGrp="1"/>
          </p:cNvSpPr>
          <p:nvPr>
            <p:ph type="dt" sz="half" idx="10"/>
          </p:nvPr>
        </p:nvSpPr>
        <p:spPr>
          <a:xfrm>
            <a:off x="838200" y="6356350"/>
            <a:ext cx="2743200" cy="365125"/>
          </a:xfrm>
          <a:prstGeom prst="rect">
            <a:avLst/>
          </a:prstGeom>
        </p:spPr>
        <p:txBody>
          <a:bodyPr/>
          <a:lstStyle/>
          <a:p>
            <a:fld id="{A38326D8-5E50-4C5A-92F6-7F842E5955EE}" type="datetimeFigureOut">
              <a:rPr lang="vi-VN" smtClean="0"/>
              <a:t>01/03/2026</a:t>
            </a:fld>
            <a:endParaRPr lang="vi-VN"/>
          </a:p>
        </p:txBody>
      </p:sp>
      <p:sp>
        <p:nvSpPr>
          <p:cNvPr id="3" name="Footer Placeholder 2">
            <a:extLst>
              <a:ext uri="{FF2B5EF4-FFF2-40B4-BE49-F238E27FC236}">
                <a16:creationId xmlns:a16="http://schemas.microsoft.com/office/drawing/2014/main" id="{667EF984-F713-23C6-F60E-CD5982B9112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Slide Number Placeholder 3">
            <a:extLst>
              <a:ext uri="{FF2B5EF4-FFF2-40B4-BE49-F238E27FC236}">
                <a16:creationId xmlns:a16="http://schemas.microsoft.com/office/drawing/2014/main" id="{2AE1D995-858E-B3B6-9AAB-E063174315A4}"/>
              </a:ext>
            </a:extLst>
          </p:cNvPr>
          <p:cNvSpPr>
            <a:spLocks noGrp="1"/>
          </p:cNvSpPr>
          <p:nvPr>
            <p:ph type="sldNum" sz="quarter" idx="12"/>
          </p:nvPr>
        </p:nvSpPr>
        <p:spPr>
          <a:xfrm>
            <a:off x="8610600" y="6356350"/>
            <a:ext cx="2743200" cy="365125"/>
          </a:xfrm>
          <a:prstGeom prst="rect">
            <a:avLst/>
          </a:prstGeom>
        </p:spPr>
        <p:txBody>
          <a:bodyPr/>
          <a:lstStyle/>
          <a:p>
            <a:fld id="{FE43FFFF-E037-47A6-B4F2-FA4E18869DAF}" type="slidenum">
              <a:rPr lang="vi-VN" smtClean="0"/>
              <a:t>‹#›</a:t>
            </a:fld>
            <a:endParaRPr lang="vi-VN"/>
          </a:p>
        </p:txBody>
      </p:sp>
    </p:spTree>
    <p:extLst>
      <p:ext uri="{BB962C8B-B14F-4D97-AF65-F5344CB8AC3E}">
        <p14:creationId xmlns:p14="http://schemas.microsoft.com/office/powerpoint/2010/main" val="26730077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5ED568-42A2-40C5-14A4-E9C3BB53777D}"/>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vi-VN"/>
          </a:p>
        </p:txBody>
      </p:sp>
      <p:sp>
        <p:nvSpPr>
          <p:cNvPr id="3" name="Content Placeholder 2">
            <a:extLst>
              <a:ext uri="{FF2B5EF4-FFF2-40B4-BE49-F238E27FC236}">
                <a16:creationId xmlns:a16="http://schemas.microsoft.com/office/drawing/2014/main" id="{25724CE6-AFE5-90F2-7F0D-BADF31316CD1}"/>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a:extLst>
              <a:ext uri="{FF2B5EF4-FFF2-40B4-BE49-F238E27FC236}">
                <a16:creationId xmlns:a16="http://schemas.microsoft.com/office/drawing/2014/main" id="{40BA16D8-84BC-A770-6208-956408779A38}"/>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8B90F28-7262-8E2C-5814-FD965AAAFB5D}"/>
              </a:ext>
            </a:extLst>
          </p:cNvPr>
          <p:cNvSpPr>
            <a:spLocks noGrp="1"/>
          </p:cNvSpPr>
          <p:nvPr>
            <p:ph type="dt" sz="half" idx="10"/>
          </p:nvPr>
        </p:nvSpPr>
        <p:spPr>
          <a:xfrm>
            <a:off x="838200" y="6356350"/>
            <a:ext cx="2743200" cy="365125"/>
          </a:xfrm>
          <a:prstGeom prst="rect">
            <a:avLst/>
          </a:prstGeom>
        </p:spPr>
        <p:txBody>
          <a:bodyPr/>
          <a:lstStyle/>
          <a:p>
            <a:fld id="{A38326D8-5E50-4C5A-92F6-7F842E5955EE}" type="datetimeFigureOut">
              <a:rPr lang="vi-VN" smtClean="0"/>
              <a:t>01/03/2026</a:t>
            </a:fld>
            <a:endParaRPr lang="vi-VN"/>
          </a:p>
        </p:txBody>
      </p:sp>
      <p:sp>
        <p:nvSpPr>
          <p:cNvPr id="6" name="Footer Placeholder 5">
            <a:extLst>
              <a:ext uri="{FF2B5EF4-FFF2-40B4-BE49-F238E27FC236}">
                <a16:creationId xmlns:a16="http://schemas.microsoft.com/office/drawing/2014/main" id="{EA15CA57-1666-D3B8-EE1C-309F90044F3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Slide Number Placeholder 6">
            <a:extLst>
              <a:ext uri="{FF2B5EF4-FFF2-40B4-BE49-F238E27FC236}">
                <a16:creationId xmlns:a16="http://schemas.microsoft.com/office/drawing/2014/main" id="{00DE6A47-09B8-05FB-0ECD-C41E255DFD9F}"/>
              </a:ext>
            </a:extLst>
          </p:cNvPr>
          <p:cNvSpPr>
            <a:spLocks noGrp="1"/>
          </p:cNvSpPr>
          <p:nvPr>
            <p:ph type="sldNum" sz="quarter" idx="12"/>
          </p:nvPr>
        </p:nvSpPr>
        <p:spPr>
          <a:xfrm>
            <a:off x="8610600" y="6356350"/>
            <a:ext cx="2743200" cy="365125"/>
          </a:xfrm>
          <a:prstGeom prst="rect">
            <a:avLst/>
          </a:prstGeom>
        </p:spPr>
        <p:txBody>
          <a:bodyPr/>
          <a:lstStyle/>
          <a:p>
            <a:fld id="{FE43FFFF-E037-47A6-B4F2-FA4E18869DAF}" type="slidenum">
              <a:rPr lang="vi-VN" smtClean="0"/>
              <a:t>‹#›</a:t>
            </a:fld>
            <a:endParaRPr lang="vi-VN"/>
          </a:p>
        </p:txBody>
      </p:sp>
    </p:spTree>
    <p:extLst>
      <p:ext uri="{BB962C8B-B14F-4D97-AF65-F5344CB8AC3E}">
        <p14:creationId xmlns:p14="http://schemas.microsoft.com/office/powerpoint/2010/main" val="28285943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C1E1B1-B75B-87D1-10F0-B6CE01AB1B1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vi-VN"/>
          </a:p>
        </p:txBody>
      </p:sp>
      <p:sp>
        <p:nvSpPr>
          <p:cNvPr id="3" name="Picture Placeholder 2">
            <a:extLst>
              <a:ext uri="{FF2B5EF4-FFF2-40B4-BE49-F238E27FC236}">
                <a16:creationId xmlns:a16="http://schemas.microsoft.com/office/drawing/2014/main" id="{D51147F6-4C25-AB0C-6BB1-4CA1742E7D0A}"/>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a:extLst>
              <a:ext uri="{FF2B5EF4-FFF2-40B4-BE49-F238E27FC236}">
                <a16:creationId xmlns:a16="http://schemas.microsoft.com/office/drawing/2014/main" id="{8BB105F4-7EFB-C2B5-4ED6-64B50DA7B87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C8EA6D7-03AC-2BAF-DC76-1B20C7145594}"/>
              </a:ext>
            </a:extLst>
          </p:cNvPr>
          <p:cNvSpPr>
            <a:spLocks noGrp="1"/>
          </p:cNvSpPr>
          <p:nvPr>
            <p:ph type="dt" sz="half" idx="10"/>
          </p:nvPr>
        </p:nvSpPr>
        <p:spPr>
          <a:xfrm>
            <a:off x="838200" y="6356350"/>
            <a:ext cx="2743200" cy="365125"/>
          </a:xfrm>
          <a:prstGeom prst="rect">
            <a:avLst/>
          </a:prstGeom>
        </p:spPr>
        <p:txBody>
          <a:bodyPr/>
          <a:lstStyle/>
          <a:p>
            <a:fld id="{A38326D8-5E50-4C5A-92F6-7F842E5955EE}" type="datetimeFigureOut">
              <a:rPr lang="vi-VN" smtClean="0"/>
              <a:t>01/03/2026</a:t>
            </a:fld>
            <a:endParaRPr lang="vi-VN"/>
          </a:p>
        </p:txBody>
      </p:sp>
      <p:sp>
        <p:nvSpPr>
          <p:cNvPr id="6" name="Footer Placeholder 5">
            <a:extLst>
              <a:ext uri="{FF2B5EF4-FFF2-40B4-BE49-F238E27FC236}">
                <a16:creationId xmlns:a16="http://schemas.microsoft.com/office/drawing/2014/main" id="{8DC01858-4B07-B063-046A-3791E70E329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Slide Number Placeholder 6">
            <a:extLst>
              <a:ext uri="{FF2B5EF4-FFF2-40B4-BE49-F238E27FC236}">
                <a16:creationId xmlns:a16="http://schemas.microsoft.com/office/drawing/2014/main" id="{337C2E87-2391-9702-CDBF-BF6A813DEF0D}"/>
              </a:ext>
            </a:extLst>
          </p:cNvPr>
          <p:cNvSpPr>
            <a:spLocks noGrp="1"/>
          </p:cNvSpPr>
          <p:nvPr>
            <p:ph type="sldNum" sz="quarter" idx="12"/>
          </p:nvPr>
        </p:nvSpPr>
        <p:spPr>
          <a:xfrm>
            <a:off x="8610600" y="6356350"/>
            <a:ext cx="2743200" cy="365125"/>
          </a:xfrm>
          <a:prstGeom prst="rect">
            <a:avLst/>
          </a:prstGeom>
        </p:spPr>
        <p:txBody>
          <a:bodyPr/>
          <a:lstStyle/>
          <a:p>
            <a:fld id="{FE43FFFF-E037-47A6-B4F2-FA4E18869DAF}" type="slidenum">
              <a:rPr lang="vi-VN" smtClean="0"/>
              <a:t>‹#›</a:t>
            </a:fld>
            <a:endParaRPr lang="vi-VN"/>
          </a:p>
        </p:txBody>
      </p:sp>
    </p:spTree>
    <p:extLst>
      <p:ext uri="{BB962C8B-B14F-4D97-AF65-F5344CB8AC3E}">
        <p14:creationId xmlns:p14="http://schemas.microsoft.com/office/powerpoint/2010/main" val="23595691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image" Target="../media/image3.png"/><Relationship Id="rId5" Type="http://schemas.openxmlformats.org/officeDocument/2006/relationships/slideLayout" Target="../slideLayouts/slideLayout16.xml"/><Relationship Id="rId10" Type="http://schemas.openxmlformats.org/officeDocument/2006/relationships/image" Target="../media/image2.jp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theme" Target="../theme/theme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5.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6.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_rels/slideMaster7.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63.xml"/><Relationship Id="rId7" Type="http://schemas.openxmlformats.org/officeDocument/2006/relationships/tags" Target="../tags/tag1.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theme" Target="../theme/theme7.xml"/><Relationship Id="rId5" Type="http://schemas.openxmlformats.org/officeDocument/2006/relationships/slideLayout" Target="../slideLayouts/slideLayout65.xml"/><Relationship Id="rId10" Type="http://schemas.openxmlformats.org/officeDocument/2006/relationships/image" Target="../media/image4.png"/><Relationship Id="rId4" Type="http://schemas.openxmlformats.org/officeDocument/2006/relationships/slideLayout" Target="../slideLayouts/slideLayout64.xml"/><Relationship Id="rId9"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A round pink circle with white text and a black background&#10;&#10;AI-generated content may be incorrect.">
            <a:extLst>
              <a:ext uri="{FF2B5EF4-FFF2-40B4-BE49-F238E27FC236}">
                <a16:creationId xmlns:a16="http://schemas.microsoft.com/office/drawing/2014/main" id="{7871F662-D717-5715-2CC2-6B0B0D46E5C7}"/>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863090" y="122218"/>
            <a:ext cx="1630382" cy="1630382"/>
          </a:xfrm>
          <a:prstGeom prst="rect">
            <a:avLst/>
          </a:prstGeom>
        </p:spPr>
      </p:pic>
    </p:spTree>
    <p:extLst>
      <p:ext uri="{BB962C8B-B14F-4D97-AF65-F5344CB8AC3E}">
        <p14:creationId xmlns:p14="http://schemas.microsoft.com/office/powerpoint/2010/main" val="26037617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rgbClr val="005870"/>
              </a:buClr>
              <a:buSzPts val="3500"/>
              <a:buFont typeface="Satisfy"/>
              <a:buNone/>
              <a:defRPr sz="3500">
                <a:solidFill>
                  <a:srgbClr val="005870"/>
                </a:solidFill>
                <a:latin typeface="Satisfy"/>
                <a:ea typeface="Satisfy"/>
                <a:cs typeface="Satisfy"/>
                <a:sym typeface="Satisfy"/>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rgbClr val="754C24"/>
              </a:buClr>
              <a:buSzPts val="1800"/>
              <a:buFont typeface="Public Sans"/>
              <a:buChar char="●"/>
              <a:defRPr sz="1800">
                <a:solidFill>
                  <a:srgbClr val="754C24"/>
                </a:solidFill>
                <a:latin typeface="Public Sans"/>
                <a:ea typeface="Public Sans"/>
                <a:cs typeface="Public Sans"/>
                <a:sym typeface="Public Sans"/>
              </a:defRPr>
            </a:lvl1pPr>
            <a:lvl2pPr marL="914400" lvl="1" indent="-317500">
              <a:lnSpc>
                <a:spcPct val="115000"/>
              </a:lnSpc>
              <a:spcBef>
                <a:spcPts val="0"/>
              </a:spcBef>
              <a:spcAft>
                <a:spcPts val="0"/>
              </a:spcAft>
              <a:buClr>
                <a:srgbClr val="754C24"/>
              </a:buClr>
              <a:buSzPts val="1400"/>
              <a:buFont typeface="Public Sans"/>
              <a:buChar char="○"/>
              <a:defRPr>
                <a:solidFill>
                  <a:srgbClr val="754C24"/>
                </a:solidFill>
                <a:latin typeface="Public Sans"/>
                <a:ea typeface="Public Sans"/>
                <a:cs typeface="Public Sans"/>
                <a:sym typeface="Public Sans"/>
              </a:defRPr>
            </a:lvl2pPr>
            <a:lvl3pPr marL="1371600" lvl="2" indent="-317500">
              <a:lnSpc>
                <a:spcPct val="115000"/>
              </a:lnSpc>
              <a:spcBef>
                <a:spcPts val="0"/>
              </a:spcBef>
              <a:spcAft>
                <a:spcPts val="0"/>
              </a:spcAft>
              <a:buClr>
                <a:srgbClr val="754C24"/>
              </a:buClr>
              <a:buSzPts val="1400"/>
              <a:buFont typeface="Public Sans"/>
              <a:buChar char="■"/>
              <a:defRPr>
                <a:solidFill>
                  <a:srgbClr val="754C24"/>
                </a:solidFill>
                <a:latin typeface="Public Sans"/>
                <a:ea typeface="Public Sans"/>
                <a:cs typeface="Public Sans"/>
                <a:sym typeface="Public Sans"/>
              </a:defRPr>
            </a:lvl3pPr>
            <a:lvl4pPr marL="1828800" lvl="3" indent="-317500">
              <a:lnSpc>
                <a:spcPct val="115000"/>
              </a:lnSpc>
              <a:spcBef>
                <a:spcPts val="0"/>
              </a:spcBef>
              <a:spcAft>
                <a:spcPts val="0"/>
              </a:spcAft>
              <a:buClr>
                <a:srgbClr val="754C24"/>
              </a:buClr>
              <a:buSzPts val="1400"/>
              <a:buFont typeface="Public Sans"/>
              <a:buChar char="●"/>
              <a:defRPr>
                <a:solidFill>
                  <a:srgbClr val="754C24"/>
                </a:solidFill>
                <a:latin typeface="Public Sans"/>
                <a:ea typeface="Public Sans"/>
                <a:cs typeface="Public Sans"/>
                <a:sym typeface="Public Sans"/>
              </a:defRPr>
            </a:lvl4pPr>
            <a:lvl5pPr marL="2286000" lvl="4" indent="-317500">
              <a:lnSpc>
                <a:spcPct val="115000"/>
              </a:lnSpc>
              <a:spcBef>
                <a:spcPts val="0"/>
              </a:spcBef>
              <a:spcAft>
                <a:spcPts val="0"/>
              </a:spcAft>
              <a:buClr>
                <a:srgbClr val="754C24"/>
              </a:buClr>
              <a:buSzPts val="1400"/>
              <a:buFont typeface="Public Sans"/>
              <a:buChar char="○"/>
              <a:defRPr>
                <a:solidFill>
                  <a:srgbClr val="754C24"/>
                </a:solidFill>
                <a:latin typeface="Public Sans"/>
                <a:ea typeface="Public Sans"/>
                <a:cs typeface="Public Sans"/>
                <a:sym typeface="Public Sans"/>
              </a:defRPr>
            </a:lvl5pPr>
            <a:lvl6pPr marL="2743200" lvl="5" indent="-317500">
              <a:lnSpc>
                <a:spcPct val="115000"/>
              </a:lnSpc>
              <a:spcBef>
                <a:spcPts val="0"/>
              </a:spcBef>
              <a:spcAft>
                <a:spcPts val="0"/>
              </a:spcAft>
              <a:buClr>
                <a:srgbClr val="754C24"/>
              </a:buClr>
              <a:buSzPts val="1400"/>
              <a:buFont typeface="Public Sans"/>
              <a:buChar char="■"/>
              <a:defRPr>
                <a:solidFill>
                  <a:srgbClr val="754C24"/>
                </a:solidFill>
                <a:latin typeface="Public Sans"/>
                <a:ea typeface="Public Sans"/>
                <a:cs typeface="Public Sans"/>
                <a:sym typeface="Public Sans"/>
              </a:defRPr>
            </a:lvl6pPr>
            <a:lvl7pPr marL="3200400" lvl="6" indent="-317500">
              <a:lnSpc>
                <a:spcPct val="115000"/>
              </a:lnSpc>
              <a:spcBef>
                <a:spcPts val="0"/>
              </a:spcBef>
              <a:spcAft>
                <a:spcPts val="0"/>
              </a:spcAft>
              <a:buClr>
                <a:srgbClr val="754C24"/>
              </a:buClr>
              <a:buSzPts val="1400"/>
              <a:buFont typeface="Public Sans"/>
              <a:buChar char="●"/>
              <a:defRPr>
                <a:solidFill>
                  <a:srgbClr val="754C24"/>
                </a:solidFill>
                <a:latin typeface="Public Sans"/>
                <a:ea typeface="Public Sans"/>
                <a:cs typeface="Public Sans"/>
                <a:sym typeface="Public Sans"/>
              </a:defRPr>
            </a:lvl7pPr>
            <a:lvl8pPr marL="3657600" lvl="7" indent="-317500">
              <a:lnSpc>
                <a:spcPct val="115000"/>
              </a:lnSpc>
              <a:spcBef>
                <a:spcPts val="0"/>
              </a:spcBef>
              <a:spcAft>
                <a:spcPts val="0"/>
              </a:spcAft>
              <a:buClr>
                <a:srgbClr val="754C24"/>
              </a:buClr>
              <a:buSzPts val="1400"/>
              <a:buFont typeface="Public Sans"/>
              <a:buChar char="○"/>
              <a:defRPr>
                <a:solidFill>
                  <a:srgbClr val="754C24"/>
                </a:solidFill>
                <a:latin typeface="Public Sans"/>
                <a:ea typeface="Public Sans"/>
                <a:cs typeface="Public Sans"/>
                <a:sym typeface="Public Sans"/>
              </a:defRPr>
            </a:lvl8pPr>
            <a:lvl9pPr marL="4114800" lvl="8" indent="-317500">
              <a:lnSpc>
                <a:spcPct val="115000"/>
              </a:lnSpc>
              <a:spcBef>
                <a:spcPts val="0"/>
              </a:spcBef>
              <a:spcAft>
                <a:spcPts val="0"/>
              </a:spcAft>
              <a:buClr>
                <a:srgbClr val="754C24"/>
              </a:buClr>
              <a:buSzPts val="1400"/>
              <a:buFont typeface="Public Sans"/>
              <a:buChar char="■"/>
              <a:defRPr>
                <a:solidFill>
                  <a:srgbClr val="754C24"/>
                </a:solidFill>
                <a:latin typeface="Public Sans"/>
                <a:ea typeface="Public Sans"/>
                <a:cs typeface="Public Sans"/>
                <a:sym typeface="Public Sans"/>
              </a:defRPr>
            </a:lvl9pPr>
          </a:lstStyle>
          <a:p>
            <a:endParaRPr/>
          </a:p>
        </p:txBody>
      </p:sp>
      <p:pic>
        <p:nvPicPr>
          <p:cNvPr id="4" name="Hình ảnh 3">
            <a:extLst>
              <a:ext uri="{FF2B5EF4-FFF2-40B4-BE49-F238E27FC236}">
                <a16:creationId xmlns:a16="http://schemas.microsoft.com/office/drawing/2014/main" id="{4B4C7697-855F-F9E3-A4A8-ABF174CA1E61}"/>
              </a:ext>
            </a:extLst>
          </p:cNvPr>
          <p:cNvPicPr>
            <a:picLocks noChangeAspect="1"/>
          </p:cNvPicPr>
          <p:nvPr userDrawn="1"/>
        </p:nvPicPr>
        <p:blipFill>
          <a:blip r:embed="rId11"/>
          <a:stretch>
            <a:fillRect/>
          </a:stretch>
        </p:blipFill>
        <p:spPr>
          <a:xfrm>
            <a:off x="-3153697" y="-219882"/>
            <a:ext cx="3153697" cy="3153697"/>
          </a:xfrm>
          <a:prstGeom prst="rect">
            <a:avLst/>
          </a:prstGeom>
        </p:spPr>
      </p:pic>
      <p:pic>
        <p:nvPicPr>
          <p:cNvPr id="2" name="Picture 1" descr="A round pink circle with white text and a black background&#10;&#10;AI-generated content may be incorrect.">
            <a:extLst>
              <a:ext uri="{FF2B5EF4-FFF2-40B4-BE49-F238E27FC236}">
                <a16:creationId xmlns:a16="http://schemas.microsoft.com/office/drawing/2014/main" id="{06FD2750-1C55-B853-F3CD-AE57D673225C}"/>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863090" y="122218"/>
            <a:ext cx="1630382" cy="1630382"/>
          </a:xfrm>
          <a:prstGeom prst="rect">
            <a:avLst/>
          </a:prstGeom>
        </p:spPr>
      </p:pic>
    </p:spTree>
    <p:extLst>
      <p:ext uri="{BB962C8B-B14F-4D97-AF65-F5344CB8AC3E}">
        <p14:creationId xmlns:p14="http://schemas.microsoft.com/office/powerpoint/2010/main" val="2818057274"/>
      </p:ext>
    </p:extLst>
  </p:cSld>
  <p:clrMap bg1="lt1" tx1="dk1" bg2="dk2" tx2="lt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SzPts val="2800"/>
              <a:buFont typeface="Permanent Marker"/>
              <a:buNone/>
              <a:defRPr sz="2800">
                <a:latin typeface="Permanent Marker"/>
                <a:ea typeface="Permanent Marker"/>
                <a:cs typeface="Permanent Marker"/>
                <a:sym typeface="Permanent Marker"/>
              </a:defRPr>
            </a:lvl1pPr>
            <a:lvl2pPr lvl="1">
              <a:spcBef>
                <a:spcPts val="0"/>
              </a:spcBef>
              <a:spcAft>
                <a:spcPts val="0"/>
              </a:spcAft>
              <a:buSzPts val="2800"/>
              <a:buNone/>
              <a:defRPr sz="2800"/>
            </a:lvl2pPr>
            <a:lvl3pPr lvl="2">
              <a:spcBef>
                <a:spcPts val="0"/>
              </a:spcBef>
              <a:spcAft>
                <a:spcPts val="0"/>
              </a:spcAft>
              <a:buSzPts val="2800"/>
              <a:buNone/>
              <a:defRPr sz="2800"/>
            </a:lvl3pPr>
            <a:lvl4pPr lvl="3">
              <a:spcBef>
                <a:spcPts val="0"/>
              </a:spcBef>
              <a:spcAft>
                <a:spcPts val="0"/>
              </a:spcAft>
              <a:buSzPts val="2800"/>
              <a:buNone/>
              <a:defRPr sz="2800"/>
            </a:lvl4pPr>
            <a:lvl5pPr lvl="4">
              <a:spcBef>
                <a:spcPts val="0"/>
              </a:spcBef>
              <a:spcAft>
                <a:spcPts val="0"/>
              </a:spcAft>
              <a:buSzPts val="2800"/>
              <a:buNone/>
              <a:defRPr sz="2800"/>
            </a:lvl5pPr>
            <a:lvl6pPr lvl="5">
              <a:spcBef>
                <a:spcPts val="0"/>
              </a:spcBef>
              <a:spcAft>
                <a:spcPts val="0"/>
              </a:spcAft>
              <a:buSzPts val="2800"/>
              <a:buNone/>
              <a:defRPr sz="2800"/>
            </a:lvl6pPr>
            <a:lvl7pPr lvl="6">
              <a:spcBef>
                <a:spcPts val="0"/>
              </a:spcBef>
              <a:spcAft>
                <a:spcPts val="0"/>
              </a:spcAft>
              <a:buSzPts val="2800"/>
              <a:buNone/>
              <a:defRPr sz="2800"/>
            </a:lvl7pPr>
            <a:lvl8pPr lvl="7">
              <a:spcBef>
                <a:spcPts val="0"/>
              </a:spcBef>
              <a:spcAft>
                <a:spcPts val="0"/>
              </a:spcAft>
              <a:buSzPts val="2800"/>
              <a:buNone/>
              <a:defRPr sz="2800"/>
            </a:lvl8pPr>
            <a:lvl9pPr lvl="8">
              <a:spcBef>
                <a:spcPts val="0"/>
              </a:spcBef>
              <a:spcAft>
                <a:spcPts val="0"/>
              </a:spcAft>
              <a:buSzPts val="2800"/>
              <a:buNone/>
              <a:defRPr sz="2800"/>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298450">
              <a:lnSpc>
                <a:spcPct val="115000"/>
              </a:lnSpc>
              <a:spcBef>
                <a:spcPts val="0"/>
              </a:spcBef>
              <a:spcAft>
                <a:spcPts val="0"/>
              </a:spcAft>
              <a:buSzPts val="1100"/>
              <a:buFont typeface="Comfortaa"/>
              <a:buChar char="●"/>
              <a:defRPr sz="1100">
                <a:latin typeface="Comfortaa"/>
                <a:ea typeface="Comfortaa"/>
                <a:cs typeface="Comfortaa"/>
                <a:sym typeface="Comfortaa"/>
              </a:defRPr>
            </a:lvl1pPr>
            <a:lvl2pPr marL="914400" lvl="1" indent="-298450">
              <a:lnSpc>
                <a:spcPct val="115000"/>
              </a:lnSpc>
              <a:spcBef>
                <a:spcPts val="1600"/>
              </a:spcBef>
              <a:spcAft>
                <a:spcPts val="0"/>
              </a:spcAft>
              <a:buSzPts val="1100"/>
              <a:buFont typeface="Comfortaa"/>
              <a:buChar char="○"/>
              <a:defRPr sz="1100">
                <a:latin typeface="Comfortaa"/>
                <a:ea typeface="Comfortaa"/>
                <a:cs typeface="Comfortaa"/>
                <a:sym typeface="Comfortaa"/>
              </a:defRPr>
            </a:lvl2pPr>
            <a:lvl3pPr marL="1371600" lvl="2" indent="-298450">
              <a:lnSpc>
                <a:spcPct val="115000"/>
              </a:lnSpc>
              <a:spcBef>
                <a:spcPts val="1600"/>
              </a:spcBef>
              <a:spcAft>
                <a:spcPts val="0"/>
              </a:spcAft>
              <a:buSzPts val="1100"/>
              <a:buFont typeface="Comfortaa"/>
              <a:buChar char="■"/>
              <a:defRPr sz="1100">
                <a:latin typeface="Comfortaa"/>
                <a:ea typeface="Comfortaa"/>
                <a:cs typeface="Comfortaa"/>
                <a:sym typeface="Comfortaa"/>
              </a:defRPr>
            </a:lvl3pPr>
            <a:lvl4pPr marL="1828800" lvl="3" indent="-298450">
              <a:lnSpc>
                <a:spcPct val="115000"/>
              </a:lnSpc>
              <a:spcBef>
                <a:spcPts val="1600"/>
              </a:spcBef>
              <a:spcAft>
                <a:spcPts val="0"/>
              </a:spcAft>
              <a:buSzPts val="1100"/>
              <a:buFont typeface="Comfortaa"/>
              <a:buChar char="●"/>
              <a:defRPr sz="1100">
                <a:latin typeface="Comfortaa"/>
                <a:ea typeface="Comfortaa"/>
                <a:cs typeface="Comfortaa"/>
                <a:sym typeface="Comfortaa"/>
              </a:defRPr>
            </a:lvl4pPr>
            <a:lvl5pPr marL="2286000" lvl="4" indent="-298450">
              <a:lnSpc>
                <a:spcPct val="115000"/>
              </a:lnSpc>
              <a:spcBef>
                <a:spcPts val="1600"/>
              </a:spcBef>
              <a:spcAft>
                <a:spcPts val="0"/>
              </a:spcAft>
              <a:buSzPts val="1100"/>
              <a:buFont typeface="Comfortaa"/>
              <a:buChar char="○"/>
              <a:defRPr sz="1100">
                <a:latin typeface="Comfortaa"/>
                <a:ea typeface="Comfortaa"/>
                <a:cs typeface="Comfortaa"/>
                <a:sym typeface="Comfortaa"/>
              </a:defRPr>
            </a:lvl5pPr>
            <a:lvl6pPr marL="2743200" lvl="5" indent="-298450">
              <a:lnSpc>
                <a:spcPct val="115000"/>
              </a:lnSpc>
              <a:spcBef>
                <a:spcPts val="1600"/>
              </a:spcBef>
              <a:spcAft>
                <a:spcPts val="0"/>
              </a:spcAft>
              <a:buSzPts val="1100"/>
              <a:buFont typeface="Comfortaa"/>
              <a:buChar char="■"/>
              <a:defRPr sz="1100">
                <a:latin typeface="Comfortaa"/>
                <a:ea typeface="Comfortaa"/>
                <a:cs typeface="Comfortaa"/>
                <a:sym typeface="Comfortaa"/>
              </a:defRPr>
            </a:lvl6pPr>
            <a:lvl7pPr marL="3200400" lvl="6" indent="-298450">
              <a:lnSpc>
                <a:spcPct val="115000"/>
              </a:lnSpc>
              <a:spcBef>
                <a:spcPts val="1600"/>
              </a:spcBef>
              <a:spcAft>
                <a:spcPts val="0"/>
              </a:spcAft>
              <a:buSzPts val="1100"/>
              <a:buFont typeface="Comfortaa"/>
              <a:buChar char="●"/>
              <a:defRPr sz="1100">
                <a:latin typeface="Comfortaa"/>
                <a:ea typeface="Comfortaa"/>
                <a:cs typeface="Comfortaa"/>
                <a:sym typeface="Comfortaa"/>
              </a:defRPr>
            </a:lvl7pPr>
            <a:lvl8pPr marL="3657600" lvl="7" indent="-298450">
              <a:lnSpc>
                <a:spcPct val="115000"/>
              </a:lnSpc>
              <a:spcBef>
                <a:spcPts val="1600"/>
              </a:spcBef>
              <a:spcAft>
                <a:spcPts val="0"/>
              </a:spcAft>
              <a:buSzPts val="1100"/>
              <a:buFont typeface="Comfortaa"/>
              <a:buChar char="○"/>
              <a:defRPr sz="1100">
                <a:latin typeface="Comfortaa"/>
                <a:ea typeface="Comfortaa"/>
                <a:cs typeface="Comfortaa"/>
                <a:sym typeface="Comfortaa"/>
              </a:defRPr>
            </a:lvl8pPr>
            <a:lvl9pPr marL="4114800" lvl="8" indent="-298450">
              <a:lnSpc>
                <a:spcPct val="115000"/>
              </a:lnSpc>
              <a:spcBef>
                <a:spcPts val="1600"/>
              </a:spcBef>
              <a:spcAft>
                <a:spcPts val="1600"/>
              </a:spcAft>
              <a:buSzPts val="1100"/>
              <a:buFont typeface="Comfortaa"/>
              <a:buChar char="■"/>
              <a:defRPr sz="1100">
                <a:latin typeface="Comfortaa"/>
                <a:ea typeface="Comfortaa"/>
                <a:cs typeface="Comfortaa"/>
                <a:sym typeface="Comfortaa"/>
              </a:defRPr>
            </a:lvl9pPr>
          </a:lstStyle>
          <a:p>
            <a:endParaRPr/>
          </a:p>
        </p:txBody>
      </p:sp>
    </p:spTree>
    <p:extLst>
      <p:ext uri="{BB962C8B-B14F-4D97-AF65-F5344CB8AC3E}">
        <p14:creationId xmlns:p14="http://schemas.microsoft.com/office/powerpoint/2010/main" val="2797877103"/>
      </p:ext>
    </p:extLst>
  </p:cSld>
  <p:clrMap bg1="lt1" tx1="dk1" bg2="dk2" tx2="lt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6703588"/>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Ls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625FA3-A46C-4B42-862B-DF3465F0A78C}" type="datetimeFigureOut">
              <a:rPr lang="en-US" smtClean="0"/>
              <a:t>3/1/2026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60A5EE-ED2F-45A9-94A6-8A0CCE3290D2}" type="slidenum">
              <a:rPr lang="en-US" smtClean="0"/>
              <a:t>‹#›</a:t>
            </a:fld>
            <a:endParaRPr lang="en-US"/>
          </a:p>
        </p:txBody>
      </p:sp>
    </p:spTree>
    <p:extLst>
      <p:ext uri="{BB962C8B-B14F-4D97-AF65-F5344CB8AC3E}">
        <p14:creationId xmlns:p14="http://schemas.microsoft.com/office/powerpoint/2010/main" val="2306859586"/>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3/1/2026</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4092053866"/>
      </p:ext>
    </p:extLst>
  </p:cSld>
  <p:clrMap bg1="lt1" tx1="dk1" bg2="lt2" tx2="dk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CD0CE00B-B040-4546-AF5D-EEF96AA126B0}"/>
              </a:ext>
            </a:extLst>
          </p:cNvPr>
          <p:cNvGrpSpPr>
            <a:grpSpLocks noGrp="1" noSelect="1" noRot="1" noMove="1" noResize="1"/>
          </p:cNvGrpSpPr>
          <p:nvPr userDrawn="1">
            <p:custDataLst>
              <p:tags r:id="rId7"/>
            </p:custDataLst>
          </p:nvPr>
        </p:nvGrpSpPr>
        <p:grpSpPr>
          <a:xfrm>
            <a:off x="-2202100" y="-2224223"/>
            <a:ext cx="16596200" cy="11284323"/>
            <a:chOff x="-2202100" y="-2224223"/>
            <a:chExt cx="16596200" cy="11284323"/>
          </a:xfrm>
        </p:grpSpPr>
        <p:sp>
          <p:nvSpPr>
            <p:cNvPr id="12" name="Rectangle 11">
              <a:extLst>
                <a:ext uri="{FF2B5EF4-FFF2-40B4-BE49-F238E27FC236}">
                  <a16:creationId xmlns:a16="http://schemas.microsoft.com/office/drawing/2014/main" id="{AA423BDB-6737-4700-9989-01683A4147DA}"/>
                </a:ext>
              </a:extLst>
            </p:cNvPr>
            <p:cNvSpPr/>
            <p:nvPr/>
          </p:nvSpPr>
          <p:spPr>
            <a:xfrm>
              <a:off x="4851540" y="8494776"/>
              <a:ext cx="2488920" cy="565324"/>
            </a:xfrm>
            <a:prstGeom prst="rect">
              <a:avLst/>
            </a:prstGeom>
            <a:noFill/>
            <a:ln w="2159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TextBox 12">
              <a:extLst>
                <a:ext uri="{FF2B5EF4-FFF2-40B4-BE49-F238E27FC236}">
                  <a16:creationId xmlns:a16="http://schemas.microsoft.com/office/drawing/2014/main" id="{391E50D3-44ED-477F-84FB-1E24BC65ED8F}"/>
                </a:ext>
              </a:extLst>
            </p:cNvPr>
            <p:cNvSpPr txBox="1"/>
            <p:nvPr/>
          </p:nvSpPr>
          <p:spPr>
            <a:xfrm>
              <a:off x="5006988" y="8647176"/>
              <a:ext cx="2178025" cy="260524"/>
            </a:xfrm>
            <a:custGeom>
              <a:avLst/>
              <a:gdLst/>
              <a:ahLst/>
              <a:cxnLst/>
              <a:rect l="l" t="t" r="r" b="b"/>
              <a:pathLst>
                <a:path w="2178025" h="260524">
                  <a:moveTo>
                    <a:pt x="1807648" y="222182"/>
                  </a:moveTo>
                  <a:cubicBezTo>
                    <a:pt x="1814010" y="222182"/>
                    <a:pt x="1818838" y="223968"/>
                    <a:pt x="1822130" y="227540"/>
                  </a:cubicBezTo>
                  <a:cubicBezTo>
                    <a:pt x="1825423" y="231111"/>
                    <a:pt x="1827070" y="235576"/>
                    <a:pt x="1827070" y="240934"/>
                  </a:cubicBezTo>
                  <a:cubicBezTo>
                    <a:pt x="1827070" y="246069"/>
                    <a:pt x="1825423" y="250366"/>
                    <a:pt x="1822130" y="253826"/>
                  </a:cubicBezTo>
                  <a:cubicBezTo>
                    <a:pt x="1818838" y="257287"/>
                    <a:pt x="1814010" y="259017"/>
                    <a:pt x="1807648" y="259017"/>
                  </a:cubicBezTo>
                  <a:cubicBezTo>
                    <a:pt x="1801285" y="259017"/>
                    <a:pt x="1796513" y="257287"/>
                    <a:pt x="1793332" y="253826"/>
                  </a:cubicBezTo>
                  <a:cubicBezTo>
                    <a:pt x="1790151" y="250366"/>
                    <a:pt x="1788560" y="246069"/>
                    <a:pt x="1788560" y="240934"/>
                  </a:cubicBezTo>
                  <a:cubicBezTo>
                    <a:pt x="1788560" y="235576"/>
                    <a:pt x="1790151" y="231111"/>
                    <a:pt x="1793332" y="227540"/>
                  </a:cubicBezTo>
                  <a:cubicBezTo>
                    <a:pt x="1796513" y="223968"/>
                    <a:pt x="1801285" y="222182"/>
                    <a:pt x="1807648" y="222182"/>
                  </a:cubicBezTo>
                  <a:close/>
                  <a:moveTo>
                    <a:pt x="807523" y="222182"/>
                  </a:moveTo>
                  <a:cubicBezTo>
                    <a:pt x="813885" y="222182"/>
                    <a:pt x="818713" y="223968"/>
                    <a:pt x="822005" y="227540"/>
                  </a:cubicBezTo>
                  <a:cubicBezTo>
                    <a:pt x="825298" y="231111"/>
                    <a:pt x="826945" y="235576"/>
                    <a:pt x="826945" y="240934"/>
                  </a:cubicBezTo>
                  <a:cubicBezTo>
                    <a:pt x="826945" y="246069"/>
                    <a:pt x="825298" y="250366"/>
                    <a:pt x="822005" y="253826"/>
                  </a:cubicBezTo>
                  <a:cubicBezTo>
                    <a:pt x="818713" y="257287"/>
                    <a:pt x="813885" y="259017"/>
                    <a:pt x="807523" y="259017"/>
                  </a:cubicBezTo>
                  <a:cubicBezTo>
                    <a:pt x="801160" y="259017"/>
                    <a:pt x="796388" y="257287"/>
                    <a:pt x="793207" y="253826"/>
                  </a:cubicBezTo>
                  <a:cubicBezTo>
                    <a:pt x="790026" y="250366"/>
                    <a:pt x="788435" y="246069"/>
                    <a:pt x="788435" y="240934"/>
                  </a:cubicBezTo>
                  <a:cubicBezTo>
                    <a:pt x="788435" y="235576"/>
                    <a:pt x="790026" y="231111"/>
                    <a:pt x="793207" y="227540"/>
                  </a:cubicBezTo>
                  <a:cubicBezTo>
                    <a:pt x="796388" y="223968"/>
                    <a:pt x="801160" y="222182"/>
                    <a:pt x="807523" y="222182"/>
                  </a:cubicBezTo>
                  <a:close/>
                  <a:moveTo>
                    <a:pt x="1488076" y="98952"/>
                  </a:moveTo>
                  <a:cubicBezTo>
                    <a:pt x="1472896" y="98952"/>
                    <a:pt x="1461064" y="104812"/>
                    <a:pt x="1452581" y="116532"/>
                  </a:cubicBezTo>
                  <a:cubicBezTo>
                    <a:pt x="1444098" y="128253"/>
                    <a:pt x="1439856" y="145610"/>
                    <a:pt x="1439856" y="168604"/>
                  </a:cubicBezTo>
                  <a:cubicBezTo>
                    <a:pt x="1439856" y="189142"/>
                    <a:pt x="1444098" y="205215"/>
                    <a:pt x="1452581" y="216824"/>
                  </a:cubicBezTo>
                  <a:cubicBezTo>
                    <a:pt x="1461064" y="228433"/>
                    <a:pt x="1472784" y="234237"/>
                    <a:pt x="1487741" y="234237"/>
                  </a:cubicBezTo>
                  <a:cubicBezTo>
                    <a:pt x="1507387" y="234237"/>
                    <a:pt x="1521730" y="225419"/>
                    <a:pt x="1530771" y="207783"/>
                  </a:cubicBezTo>
                  <a:lnTo>
                    <a:pt x="1530771" y="124569"/>
                  </a:lnTo>
                  <a:cubicBezTo>
                    <a:pt x="1521507" y="107491"/>
                    <a:pt x="1507275" y="98952"/>
                    <a:pt x="1488076" y="98952"/>
                  </a:cubicBezTo>
                  <a:close/>
                  <a:moveTo>
                    <a:pt x="1678241" y="98115"/>
                  </a:moveTo>
                  <a:cubicBezTo>
                    <a:pt x="1665740" y="98115"/>
                    <a:pt x="1655248" y="102663"/>
                    <a:pt x="1646764" y="111761"/>
                  </a:cubicBezTo>
                  <a:cubicBezTo>
                    <a:pt x="1638281" y="120858"/>
                    <a:pt x="1633035" y="133610"/>
                    <a:pt x="1631026" y="150019"/>
                  </a:cubicBezTo>
                  <a:lnTo>
                    <a:pt x="1721774" y="150019"/>
                  </a:lnTo>
                  <a:lnTo>
                    <a:pt x="1721774" y="147675"/>
                  </a:lnTo>
                  <a:cubicBezTo>
                    <a:pt x="1720881" y="131936"/>
                    <a:pt x="1716639" y="119742"/>
                    <a:pt x="1709049" y="111091"/>
                  </a:cubicBezTo>
                  <a:cubicBezTo>
                    <a:pt x="1701459" y="102440"/>
                    <a:pt x="1691190" y="98115"/>
                    <a:pt x="1678241" y="98115"/>
                  </a:cubicBezTo>
                  <a:close/>
                  <a:moveTo>
                    <a:pt x="1855700" y="76014"/>
                  </a:moveTo>
                  <a:lnTo>
                    <a:pt x="1887345" y="76014"/>
                  </a:lnTo>
                  <a:lnTo>
                    <a:pt x="1933389" y="215150"/>
                  </a:lnTo>
                  <a:lnTo>
                    <a:pt x="1978260" y="76014"/>
                  </a:lnTo>
                  <a:lnTo>
                    <a:pt x="2009905" y="76014"/>
                  </a:lnTo>
                  <a:lnTo>
                    <a:pt x="1944941" y="257175"/>
                  </a:lnTo>
                  <a:lnTo>
                    <a:pt x="1921334" y="257175"/>
                  </a:lnTo>
                  <a:close/>
                  <a:moveTo>
                    <a:pt x="1333370" y="76014"/>
                  </a:moveTo>
                  <a:lnTo>
                    <a:pt x="1364344" y="76014"/>
                  </a:lnTo>
                  <a:lnTo>
                    <a:pt x="1364344" y="257175"/>
                  </a:lnTo>
                  <a:lnTo>
                    <a:pt x="1333370" y="257175"/>
                  </a:lnTo>
                  <a:close/>
                  <a:moveTo>
                    <a:pt x="514350" y="76014"/>
                  </a:moveTo>
                  <a:lnTo>
                    <a:pt x="545157" y="76014"/>
                  </a:lnTo>
                  <a:lnTo>
                    <a:pt x="580820" y="211634"/>
                  </a:lnTo>
                  <a:lnTo>
                    <a:pt x="623013" y="76014"/>
                  </a:lnTo>
                  <a:lnTo>
                    <a:pt x="647960" y="76014"/>
                  </a:lnTo>
                  <a:lnTo>
                    <a:pt x="690990" y="214480"/>
                  </a:lnTo>
                  <a:lnTo>
                    <a:pt x="725816" y="76014"/>
                  </a:lnTo>
                  <a:lnTo>
                    <a:pt x="756791" y="76014"/>
                  </a:lnTo>
                  <a:lnTo>
                    <a:pt x="704050" y="257175"/>
                  </a:lnTo>
                  <a:lnTo>
                    <a:pt x="678935" y="257175"/>
                  </a:lnTo>
                  <a:lnTo>
                    <a:pt x="634901" y="119881"/>
                  </a:lnTo>
                  <a:lnTo>
                    <a:pt x="592038" y="257175"/>
                  </a:lnTo>
                  <a:lnTo>
                    <a:pt x="566923" y="257175"/>
                  </a:lnTo>
                  <a:close/>
                  <a:moveTo>
                    <a:pt x="257175" y="76014"/>
                  </a:moveTo>
                  <a:lnTo>
                    <a:pt x="287982" y="76014"/>
                  </a:lnTo>
                  <a:lnTo>
                    <a:pt x="323645" y="211634"/>
                  </a:lnTo>
                  <a:lnTo>
                    <a:pt x="365838" y="76014"/>
                  </a:lnTo>
                  <a:lnTo>
                    <a:pt x="390785" y="76014"/>
                  </a:lnTo>
                  <a:lnTo>
                    <a:pt x="433815" y="214480"/>
                  </a:lnTo>
                  <a:lnTo>
                    <a:pt x="468641" y="76014"/>
                  </a:lnTo>
                  <a:lnTo>
                    <a:pt x="499616" y="76014"/>
                  </a:lnTo>
                  <a:lnTo>
                    <a:pt x="446875" y="257175"/>
                  </a:lnTo>
                  <a:lnTo>
                    <a:pt x="421760" y="257175"/>
                  </a:lnTo>
                  <a:lnTo>
                    <a:pt x="377726" y="119881"/>
                  </a:lnTo>
                  <a:lnTo>
                    <a:pt x="334863" y="257175"/>
                  </a:lnTo>
                  <a:lnTo>
                    <a:pt x="309748" y="257175"/>
                  </a:lnTo>
                  <a:close/>
                  <a:moveTo>
                    <a:pt x="0" y="76014"/>
                  </a:moveTo>
                  <a:lnTo>
                    <a:pt x="30807" y="76014"/>
                  </a:lnTo>
                  <a:lnTo>
                    <a:pt x="66470" y="211634"/>
                  </a:lnTo>
                  <a:lnTo>
                    <a:pt x="108663" y="76014"/>
                  </a:lnTo>
                  <a:lnTo>
                    <a:pt x="133610" y="76014"/>
                  </a:lnTo>
                  <a:lnTo>
                    <a:pt x="176640" y="214480"/>
                  </a:lnTo>
                  <a:lnTo>
                    <a:pt x="211466" y="76014"/>
                  </a:lnTo>
                  <a:lnTo>
                    <a:pt x="242441" y="76014"/>
                  </a:lnTo>
                  <a:lnTo>
                    <a:pt x="189700" y="257175"/>
                  </a:lnTo>
                  <a:lnTo>
                    <a:pt x="164585" y="257175"/>
                  </a:lnTo>
                  <a:lnTo>
                    <a:pt x="120551" y="119881"/>
                  </a:lnTo>
                  <a:lnTo>
                    <a:pt x="77688" y="257175"/>
                  </a:lnTo>
                  <a:lnTo>
                    <a:pt x="52573" y="257175"/>
                  </a:lnTo>
                  <a:close/>
                  <a:moveTo>
                    <a:pt x="2120094" y="72666"/>
                  </a:moveTo>
                  <a:cubicBezTo>
                    <a:pt x="2158380" y="72666"/>
                    <a:pt x="2177690" y="94264"/>
                    <a:pt x="2178025" y="137461"/>
                  </a:cubicBezTo>
                  <a:lnTo>
                    <a:pt x="2178025" y="257175"/>
                  </a:lnTo>
                  <a:lnTo>
                    <a:pt x="2147050" y="257175"/>
                  </a:lnTo>
                  <a:lnTo>
                    <a:pt x="2147050" y="137294"/>
                  </a:lnTo>
                  <a:cubicBezTo>
                    <a:pt x="2146938" y="124234"/>
                    <a:pt x="2143953" y="114579"/>
                    <a:pt x="2138092" y="108328"/>
                  </a:cubicBezTo>
                  <a:cubicBezTo>
                    <a:pt x="2132232" y="102077"/>
                    <a:pt x="2123107" y="98952"/>
                    <a:pt x="2110717" y="98952"/>
                  </a:cubicBezTo>
                  <a:cubicBezTo>
                    <a:pt x="2100671" y="98952"/>
                    <a:pt x="2091853" y="101631"/>
                    <a:pt x="2084263" y="106989"/>
                  </a:cubicBezTo>
                  <a:cubicBezTo>
                    <a:pt x="2076673" y="112347"/>
                    <a:pt x="2070757" y="119379"/>
                    <a:pt x="2066515" y="128085"/>
                  </a:cubicBezTo>
                  <a:lnTo>
                    <a:pt x="2066515" y="257175"/>
                  </a:lnTo>
                  <a:lnTo>
                    <a:pt x="2035541" y="257175"/>
                  </a:lnTo>
                  <a:lnTo>
                    <a:pt x="2035541" y="76014"/>
                  </a:lnTo>
                  <a:lnTo>
                    <a:pt x="2064841" y="76014"/>
                  </a:lnTo>
                  <a:lnTo>
                    <a:pt x="2065846" y="98785"/>
                  </a:lnTo>
                  <a:cubicBezTo>
                    <a:pt x="2079687" y="81372"/>
                    <a:pt x="2097769" y="72666"/>
                    <a:pt x="2120094" y="72666"/>
                  </a:cubicBezTo>
                  <a:close/>
                  <a:moveTo>
                    <a:pt x="1678241" y="72666"/>
                  </a:moveTo>
                  <a:cubicBezTo>
                    <a:pt x="1701794" y="72666"/>
                    <a:pt x="1720099" y="80423"/>
                    <a:pt x="1733159" y="95938"/>
                  </a:cubicBezTo>
                  <a:cubicBezTo>
                    <a:pt x="1746219" y="111454"/>
                    <a:pt x="1752749" y="133666"/>
                    <a:pt x="1752749" y="162576"/>
                  </a:cubicBezTo>
                  <a:lnTo>
                    <a:pt x="1752749" y="175468"/>
                  </a:lnTo>
                  <a:lnTo>
                    <a:pt x="1630021" y="175468"/>
                  </a:lnTo>
                  <a:cubicBezTo>
                    <a:pt x="1630468" y="193328"/>
                    <a:pt x="1635686" y="207755"/>
                    <a:pt x="1645676" y="218749"/>
                  </a:cubicBezTo>
                  <a:cubicBezTo>
                    <a:pt x="1655666" y="229744"/>
                    <a:pt x="1668363" y="235241"/>
                    <a:pt x="1683767" y="235241"/>
                  </a:cubicBezTo>
                  <a:cubicBezTo>
                    <a:pt x="1694706" y="235241"/>
                    <a:pt x="1703970" y="233009"/>
                    <a:pt x="1711560" y="228544"/>
                  </a:cubicBezTo>
                  <a:cubicBezTo>
                    <a:pt x="1719151" y="224079"/>
                    <a:pt x="1725792" y="218163"/>
                    <a:pt x="1731485" y="210796"/>
                  </a:cubicBezTo>
                  <a:lnTo>
                    <a:pt x="1750405" y="225530"/>
                  </a:lnTo>
                  <a:cubicBezTo>
                    <a:pt x="1735224" y="248859"/>
                    <a:pt x="1712453" y="260524"/>
                    <a:pt x="1682092" y="260524"/>
                  </a:cubicBezTo>
                  <a:cubicBezTo>
                    <a:pt x="1657536" y="260524"/>
                    <a:pt x="1637556" y="252459"/>
                    <a:pt x="1622152" y="236330"/>
                  </a:cubicBezTo>
                  <a:cubicBezTo>
                    <a:pt x="1606748" y="220201"/>
                    <a:pt x="1599046" y="198630"/>
                    <a:pt x="1599046" y="171617"/>
                  </a:cubicBezTo>
                  <a:lnTo>
                    <a:pt x="1599046" y="165925"/>
                  </a:lnTo>
                  <a:cubicBezTo>
                    <a:pt x="1599046" y="147954"/>
                    <a:pt x="1602479" y="131908"/>
                    <a:pt x="1609343" y="117788"/>
                  </a:cubicBezTo>
                  <a:cubicBezTo>
                    <a:pt x="1616208" y="103668"/>
                    <a:pt x="1625807" y="92618"/>
                    <a:pt x="1638142" y="84637"/>
                  </a:cubicBezTo>
                  <a:cubicBezTo>
                    <a:pt x="1650476" y="76656"/>
                    <a:pt x="1663842" y="72666"/>
                    <a:pt x="1678241" y="72666"/>
                  </a:cubicBezTo>
                  <a:close/>
                  <a:moveTo>
                    <a:pt x="1129624" y="72666"/>
                  </a:moveTo>
                  <a:cubicBezTo>
                    <a:pt x="1150162" y="72666"/>
                    <a:pt x="1166822" y="77968"/>
                    <a:pt x="1179602" y="88572"/>
                  </a:cubicBezTo>
                  <a:cubicBezTo>
                    <a:pt x="1192383" y="99175"/>
                    <a:pt x="1198773" y="112737"/>
                    <a:pt x="1198773" y="129257"/>
                  </a:cubicBezTo>
                  <a:lnTo>
                    <a:pt x="1167631" y="129257"/>
                  </a:lnTo>
                  <a:cubicBezTo>
                    <a:pt x="1167631" y="120774"/>
                    <a:pt x="1164031" y="113463"/>
                    <a:pt x="1156831" y="107324"/>
                  </a:cubicBezTo>
                  <a:cubicBezTo>
                    <a:pt x="1149632" y="101185"/>
                    <a:pt x="1140563" y="98115"/>
                    <a:pt x="1129624" y="98115"/>
                  </a:cubicBezTo>
                  <a:cubicBezTo>
                    <a:pt x="1118350" y="98115"/>
                    <a:pt x="1109532" y="100571"/>
                    <a:pt x="1103170" y="105482"/>
                  </a:cubicBezTo>
                  <a:cubicBezTo>
                    <a:pt x="1096807" y="110393"/>
                    <a:pt x="1093626" y="116811"/>
                    <a:pt x="1093626" y="124737"/>
                  </a:cubicBezTo>
                  <a:cubicBezTo>
                    <a:pt x="1093626" y="132215"/>
                    <a:pt x="1096584" y="137852"/>
                    <a:pt x="1102500" y="141647"/>
                  </a:cubicBezTo>
                  <a:cubicBezTo>
                    <a:pt x="1108416" y="145442"/>
                    <a:pt x="1119104" y="149070"/>
                    <a:pt x="1134563" y="152530"/>
                  </a:cubicBezTo>
                  <a:cubicBezTo>
                    <a:pt x="1150023" y="155990"/>
                    <a:pt x="1162552" y="160120"/>
                    <a:pt x="1172151" y="164920"/>
                  </a:cubicBezTo>
                  <a:cubicBezTo>
                    <a:pt x="1181751" y="169720"/>
                    <a:pt x="1188867" y="175496"/>
                    <a:pt x="1193499" y="182249"/>
                  </a:cubicBezTo>
                  <a:cubicBezTo>
                    <a:pt x="1198131" y="189002"/>
                    <a:pt x="1200447" y="197234"/>
                    <a:pt x="1200447" y="206945"/>
                  </a:cubicBezTo>
                  <a:cubicBezTo>
                    <a:pt x="1200447" y="223131"/>
                    <a:pt x="1193973" y="236107"/>
                    <a:pt x="1181025" y="245873"/>
                  </a:cubicBezTo>
                  <a:cubicBezTo>
                    <a:pt x="1168077" y="255640"/>
                    <a:pt x="1151278" y="260524"/>
                    <a:pt x="1130628" y="260524"/>
                  </a:cubicBezTo>
                  <a:cubicBezTo>
                    <a:pt x="1116118" y="260524"/>
                    <a:pt x="1103281" y="257956"/>
                    <a:pt x="1092119" y="252822"/>
                  </a:cubicBezTo>
                  <a:cubicBezTo>
                    <a:pt x="1080957" y="247687"/>
                    <a:pt x="1072223" y="240516"/>
                    <a:pt x="1065916" y="231307"/>
                  </a:cubicBezTo>
                  <a:cubicBezTo>
                    <a:pt x="1059610" y="222098"/>
                    <a:pt x="1056456" y="212136"/>
                    <a:pt x="1056456" y="201420"/>
                  </a:cubicBezTo>
                  <a:lnTo>
                    <a:pt x="1087431" y="201420"/>
                  </a:lnTo>
                  <a:cubicBezTo>
                    <a:pt x="1087989" y="211801"/>
                    <a:pt x="1092147" y="220033"/>
                    <a:pt x="1099905" y="226116"/>
                  </a:cubicBezTo>
                  <a:cubicBezTo>
                    <a:pt x="1107662" y="232200"/>
                    <a:pt x="1117904" y="235241"/>
                    <a:pt x="1130628" y="235241"/>
                  </a:cubicBezTo>
                  <a:cubicBezTo>
                    <a:pt x="1142349" y="235241"/>
                    <a:pt x="1151753" y="232869"/>
                    <a:pt x="1158841" y="228126"/>
                  </a:cubicBezTo>
                  <a:cubicBezTo>
                    <a:pt x="1165929" y="223382"/>
                    <a:pt x="1169473" y="217047"/>
                    <a:pt x="1169473" y="209122"/>
                  </a:cubicBezTo>
                  <a:cubicBezTo>
                    <a:pt x="1169473" y="200751"/>
                    <a:pt x="1166319" y="194249"/>
                    <a:pt x="1160013" y="189616"/>
                  </a:cubicBezTo>
                  <a:cubicBezTo>
                    <a:pt x="1153706" y="184984"/>
                    <a:pt x="1142711" y="180994"/>
                    <a:pt x="1127029" y="177645"/>
                  </a:cubicBezTo>
                  <a:cubicBezTo>
                    <a:pt x="1111346" y="174296"/>
                    <a:pt x="1098900" y="170278"/>
                    <a:pt x="1089691" y="165590"/>
                  </a:cubicBezTo>
                  <a:cubicBezTo>
                    <a:pt x="1080483" y="160902"/>
                    <a:pt x="1073674" y="155321"/>
                    <a:pt x="1069265" y="148847"/>
                  </a:cubicBezTo>
                  <a:cubicBezTo>
                    <a:pt x="1064856" y="142373"/>
                    <a:pt x="1062651" y="134671"/>
                    <a:pt x="1062651" y="125741"/>
                  </a:cubicBezTo>
                  <a:cubicBezTo>
                    <a:pt x="1062651" y="110896"/>
                    <a:pt x="1068930" y="98338"/>
                    <a:pt x="1081487" y="88069"/>
                  </a:cubicBezTo>
                  <a:cubicBezTo>
                    <a:pt x="1094045" y="77800"/>
                    <a:pt x="1110090" y="72666"/>
                    <a:pt x="1129624" y="72666"/>
                  </a:cubicBezTo>
                  <a:close/>
                  <a:moveTo>
                    <a:pt x="942472" y="35831"/>
                  </a:moveTo>
                  <a:cubicBezTo>
                    <a:pt x="928855" y="35831"/>
                    <a:pt x="917916" y="41049"/>
                    <a:pt x="909656" y="51485"/>
                  </a:cubicBezTo>
                  <a:cubicBezTo>
                    <a:pt x="901396" y="61922"/>
                    <a:pt x="897266" y="75679"/>
                    <a:pt x="897266" y="92757"/>
                  </a:cubicBezTo>
                  <a:cubicBezTo>
                    <a:pt x="897266" y="109389"/>
                    <a:pt x="901256" y="123090"/>
                    <a:pt x="909237" y="133862"/>
                  </a:cubicBezTo>
                  <a:cubicBezTo>
                    <a:pt x="917218" y="144633"/>
                    <a:pt x="927906" y="150019"/>
                    <a:pt x="941300" y="150019"/>
                  </a:cubicBezTo>
                  <a:cubicBezTo>
                    <a:pt x="951681" y="150019"/>
                    <a:pt x="961253" y="146838"/>
                    <a:pt x="970015" y="140475"/>
                  </a:cubicBezTo>
                  <a:cubicBezTo>
                    <a:pt x="978777" y="134113"/>
                    <a:pt x="985168" y="126243"/>
                    <a:pt x="989186" y="116867"/>
                  </a:cubicBezTo>
                  <a:lnTo>
                    <a:pt x="989186" y="104477"/>
                  </a:lnTo>
                  <a:cubicBezTo>
                    <a:pt x="989186" y="84163"/>
                    <a:pt x="984777" y="67643"/>
                    <a:pt x="975959" y="54918"/>
                  </a:cubicBezTo>
                  <a:cubicBezTo>
                    <a:pt x="967141" y="42193"/>
                    <a:pt x="955979" y="35831"/>
                    <a:pt x="942472" y="35831"/>
                  </a:cubicBezTo>
                  <a:close/>
                  <a:moveTo>
                    <a:pt x="1349108" y="10046"/>
                  </a:moveTo>
                  <a:cubicBezTo>
                    <a:pt x="1355136" y="10046"/>
                    <a:pt x="1359712" y="11776"/>
                    <a:pt x="1362837" y="15237"/>
                  </a:cubicBezTo>
                  <a:cubicBezTo>
                    <a:pt x="1365963" y="18697"/>
                    <a:pt x="1367526" y="22938"/>
                    <a:pt x="1367526" y="27961"/>
                  </a:cubicBezTo>
                  <a:cubicBezTo>
                    <a:pt x="1367526" y="32984"/>
                    <a:pt x="1365963" y="37170"/>
                    <a:pt x="1362837" y="40519"/>
                  </a:cubicBezTo>
                  <a:cubicBezTo>
                    <a:pt x="1359712" y="43867"/>
                    <a:pt x="1355136" y="45542"/>
                    <a:pt x="1349108" y="45542"/>
                  </a:cubicBezTo>
                  <a:cubicBezTo>
                    <a:pt x="1343081" y="45542"/>
                    <a:pt x="1338532" y="43867"/>
                    <a:pt x="1335462" y="40519"/>
                  </a:cubicBezTo>
                  <a:cubicBezTo>
                    <a:pt x="1332393" y="37170"/>
                    <a:pt x="1330858" y="32984"/>
                    <a:pt x="1330858" y="27961"/>
                  </a:cubicBezTo>
                  <a:cubicBezTo>
                    <a:pt x="1330858" y="22938"/>
                    <a:pt x="1332393" y="18697"/>
                    <a:pt x="1335462" y="15237"/>
                  </a:cubicBezTo>
                  <a:cubicBezTo>
                    <a:pt x="1338532" y="11776"/>
                    <a:pt x="1343081" y="10046"/>
                    <a:pt x="1349108" y="10046"/>
                  </a:cubicBezTo>
                  <a:close/>
                  <a:moveTo>
                    <a:pt x="942305" y="10046"/>
                  </a:moveTo>
                  <a:cubicBezTo>
                    <a:pt x="966415" y="10046"/>
                    <a:pt x="985419" y="19060"/>
                    <a:pt x="999316" y="37086"/>
                  </a:cubicBezTo>
                  <a:cubicBezTo>
                    <a:pt x="1013212" y="55113"/>
                    <a:pt x="1020161" y="79698"/>
                    <a:pt x="1020161" y="110840"/>
                  </a:cubicBezTo>
                  <a:lnTo>
                    <a:pt x="1020161" y="119881"/>
                  </a:lnTo>
                  <a:cubicBezTo>
                    <a:pt x="1020161" y="167320"/>
                    <a:pt x="1010785" y="201950"/>
                    <a:pt x="992032" y="223772"/>
                  </a:cubicBezTo>
                  <a:cubicBezTo>
                    <a:pt x="973280" y="245594"/>
                    <a:pt x="944984" y="256784"/>
                    <a:pt x="907144" y="257342"/>
                  </a:cubicBezTo>
                  <a:lnTo>
                    <a:pt x="901117" y="257342"/>
                  </a:lnTo>
                  <a:lnTo>
                    <a:pt x="901117" y="231056"/>
                  </a:lnTo>
                  <a:lnTo>
                    <a:pt x="907647" y="231056"/>
                  </a:lnTo>
                  <a:cubicBezTo>
                    <a:pt x="933208" y="230611"/>
                    <a:pt x="952853" y="223956"/>
                    <a:pt x="966583" y="211089"/>
                  </a:cubicBezTo>
                  <a:cubicBezTo>
                    <a:pt x="980312" y="198223"/>
                    <a:pt x="987791" y="177866"/>
                    <a:pt x="989018" y="150019"/>
                  </a:cubicBezTo>
                  <a:cubicBezTo>
                    <a:pt x="982545" y="157721"/>
                    <a:pt x="974815" y="163916"/>
                    <a:pt x="965829" y="168604"/>
                  </a:cubicBezTo>
                  <a:cubicBezTo>
                    <a:pt x="956844" y="173292"/>
                    <a:pt x="946993" y="175636"/>
                    <a:pt x="936278" y="175636"/>
                  </a:cubicBezTo>
                  <a:cubicBezTo>
                    <a:pt x="922213" y="175636"/>
                    <a:pt x="909963" y="172176"/>
                    <a:pt x="899526" y="165255"/>
                  </a:cubicBezTo>
                  <a:cubicBezTo>
                    <a:pt x="889090" y="158335"/>
                    <a:pt x="881025" y="148596"/>
                    <a:pt x="875332" y="136038"/>
                  </a:cubicBezTo>
                  <a:cubicBezTo>
                    <a:pt x="869640" y="123481"/>
                    <a:pt x="866793" y="109612"/>
                    <a:pt x="866793" y="94431"/>
                  </a:cubicBezTo>
                  <a:cubicBezTo>
                    <a:pt x="866793" y="78135"/>
                    <a:pt x="869891" y="63457"/>
                    <a:pt x="876086" y="50397"/>
                  </a:cubicBezTo>
                  <a:cubicBezTo>
                    <a:pt x="882281" y="37338"/>
                    <a:pt x="891071" y="27347"/>
                    <a:pt x="902456" y="20427"/>
                  </a:cubicBezTo>
                  <a:cubicBezTo>
                    <a:pt x="913842" y="13506"/>
                    <a:pt x="927125" y="10046"/>
                    <a:pt x="942305" y="10046"/>
                  </a:cubicBezTo>
                  <a:close/>
                  <a:moveTo>
                    <a:pt x="1530771" y="0"/>
                  </a:moveTo>
                  <a:lnTo>
                    <a:pt x="1561746" y="0"/>
                  </a:lnTo>
                  <a:lnTo>
                    <a:pt x="1561746" y="257175"/>
                  </a:lnTo>
                  <a:lnTo>
                    <a:pt x="1533283" y="257175"/>
                  </a:lnTo>
                  <a:lnTo>
                    <a:pt x="1531776" y="237753"/>
                  </a:lnTo>
                  <a:cubicBezTo>
                    <a:pt x="1519386" y="252933"/>
                    <a:pt x="1502141" y="260524"/>
                    <a:pt x="1480040" y="260524"/>
                  </a:cubicBezTo>
                  <a:cubicBezTo>
                    <a:pt x="1459055" y="260524"/>
                    <a:pt x="1441949" y="251929"/>
                    <a:pt x="1428722" y="234739"/>
                  </a:cubicBezTo>
                  <a:cubicBezTo>
                    <a:pt x="1415495" y="217549"/>
                    <a:pt x="1408881" y="195114"/>
                    <a:pt x="1408881" y="167432"/>
                  </a:cubicBezTo>
                  <a:lnTo>
                    <a:pt x="1408881" y="165088"/>
                  </a:lnTo>
                  <a:cubicBezTo>
                    <a:pt x="1408881" y="137294"/>
                    <a:pt x="1415467" y="114942"/>
                    <a:pt x="1428638" y="98031"/>
                  </a:cubicBezTo>
                  <a:cubicBezTo>
                    <a:pt x="1441809" y="81121"/>
                    <a:pt x="1459055" y="72666"/>
                    <a:pt x="1480375" y="72666"/>
                  </a:cubicBezTo>
                  <a:cubicBezTo>
                    <a:pt x="1501583" y="72666"/>
                    <a:pt x="1518381" y="79921"/>
                    <a:pt x="1530771" y="94431"/>
                  </a:cubicBezTo>
                  <a:close/>
                  <a:moveTo>
                    <a:pt x="1247645" y="0"/>
                  </a:moveTo>
                  <a:lnTo>
                    <a:pt x="1278619" y="0"/>
                  </a:lnTo>
                  <a:lnTo>
                    <a:pt x="1278619" y="257175"/>
                  </a:lnTo>
                  <a:lnTo>
                    <a:pt x="1247645" y="257175"/>
                  </a:lnTo>
                  <a:close/>
                </a:path>
              </a:pathLst>
            </a:custGeom>
            <a:solidFill>
              <a:schemeClr val="bg1">
                <a:lumMod val="7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US" sz="2700">
                <a:solidFill>
                  <a:schemeClr val="bg1">
                    <a:lumMod val="75000"/>
                  </a:schemeClr>
                </a:solidFill>
                <a:latin typeface="#9Slide02 Noi dung dai" panose="02000000000000000000" pitchFamily="2" charset="0"/>
                <a:ea typeface="#9Slide02 Noi dung dai" panose="02000000000000000000" pitchFamily="2" charset="0"/>
              </a:endParaRPr>
            </a:p>
          </p:txBody>
        </p:sp>
        <p:sp>
          <p:nvSpPr>
            <p:cNvPr id="14" name="Rectangle 13">
              <a:extLst>
                <a:ext uri="{FF2B5EF4-FFF2-40B4-BE49-F238E27FC236}">
                  <a16:creationId xmlns:a16="http://schemas.microsoft.com/office/drawing/2014/main" id="{52465F73-4B27-4C0F-9B02-510C8E083EB6}"/>
                </a:ext>
              </a:extLst>
            </p:cNvPr>
            <p:cNvSpPr/>
            <p:nvPr/>
          </p:nvSpPr>
          <p:spPr>
            <a:xfrm>
              <a:off x="-2202100" y="-2224223"/>
              <a:ext cx="16596200" cy="112843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0" name="9Slide.vn">
            <a:extLst>
              <a:ext uri="{FF2B5EF4-FFF2-40B4-BE49-F238E27FC236}">
                <a16:creationId xmlns:a16="http://schemas.microsoft.com/office/drawing/2014/main" id="{0F30810D-0BA7-48B5-9100-E09C5C296021}"/>
              </a:ext>
            </a:extLst>
          </p:cNvPr>
          <p:cNvSpPr>
            <a:spLocks noSelect="1"/>
          </p:cNvSpPr>
          <p:nvPr userDrawn="1">
            <p:custDataLst>
              <p:tags r:id="rId8"/>
            </p:custDataLst>
          </p:nvPr>
        </p:nvSpPr>
        <p:spPr>
          <a:xfrm>
            <a:off x="6091428" y="-8915400"/>
            <a:ext cx="9144" cy="914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9Slide.vn">
            <a:extLst>
              <a:ext uri="{FF2B5EF4-FFF2-40B4-BE49-F238E27FC236}">
                <a16:creationId xmlns:a16="http://schemas.microsoft.com/office/drawing/2014/main" id="{5703AF2A-1D5F-4BD2-8904-9B6C863CB9B3}"/>
              </a:ext>
            </a:extLst>
          </p:cNvPr>
          <p:cNvSpPr>
            <a:spLocks noSelect="1"/>
          </p:cNvSpPr>
          <p:nvPr userDrawn="1">
            <p:custDataLst>
              <p:tags r:id="rId9"/>
            </p:custDataLst>
          </p:nvPr>
        </p:nvSpPr>
        <p:spPr>
          <a:xfrm>
            <a:off x="6091428" y="15764256"/>
            <a:ext cx="9144" cy="914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room with a red couch and a rug and shelves&#10;&#10;AI-generated content may be incorrect.">
            <a:extLst>
              <a:ext uri="{FF2B5EF4-FFF2-40B4-BE49-F238E27FC236}">
                <a16:creationId xmlns:a16="http://schemas.microsoft.com/office/drawing/2014/main" id="{FECBEB73-281B-559F-144A-9DB1713641FD}"/>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03732500"/>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7.pn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56.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8.png"/></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2.jpeg"/><Relationship Id="rId1" Type="http://schemas.openxmlformats.org/officeDocument/2006/relationships/slideLayout" Target="../slideLayouts/slideLayout2.xml"/><Relationship Id="rId5" Type="http://schemas.openxmlformats.org/officeDocument/2006/relationships/image" Target="../media/image40.png"/><Relationship Id="rId4" Type="http://schemas.microsoft.com/office/2007/relationships/hdphoto" Target="../media/hdphoto5.wdp"/></Relationships>
</file>

<file path=ppt/slides/_rels/slide1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7.png"/><Relationship Id="rId9" Type="http://schemas.openxmlformats.org/officeDocument/2006/relationships/image" Target="../media/image43.png"/></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2.jpe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33.png"/><Relationship Id="rId4" Type="http://schemas.microsoft.com/office/2007/relationships/hdphoto" Target="../media/hdphoto4.wdp"/></Relationships>
</file>

<file path=ppt/slides/_rels/slide1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44.png"/><Relationship Id="rId7"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45.png"/><Relationship Id="rId4" Type="http://schemas.microsoft.com/office/2007/relationships/hdphoto" Target="../media/hdphoto6.wdp"/><Relationship Id="rId9" Type="http://schemas.openxmlformats.org/officeDocument/2006/relationships/image" Target="../media/image46.png"/></Relationships>
</file>

<file path=ppt/slides/_rels/slide1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28.xml"/><Relationship Id="rId7" Type="http://schemas.openxmlformats.org/officeDocument/2006/relationships/image" Target="../media/image14.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44.png"/><Relationship Id="rId7"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45.png"/><Relationship Id="rId4" Type="http://schemas.microsoft.com/office/2007/relationships/hdphoto" Target="../media/hdphoto6.wdp"/></Relationships>
</file>

<file path=ppt/slides/_rels/slide2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7.png"/><Relationship Id="rId9"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image" Target="../media/image49.jpg"/><Relationship Id="rId7" Type="http://schemas.openxmlformats.org/officeDocument/2006/relationships/image" Target="../media/image52.png"/><Relationship Id="rId2" Type="http://schemas.openxmlformats.org/officeDocument/2006/relationships/notesSlide" Target="../notesSlides/notesSlide8.xml"/><Relationship Id="rId1" Type="http://schemas.openxmlformats.org/officeDocument/2006/relationships/slideLayout" Target="../slideLayouts/slideLayout40.xml"/><Relationship Id="rId6" Type="http://schemas.openxmlformats.org/officeDocument/2006/relationships/image" Target="../media/image51.png"/><Relationship Id="rId5" Type="http://schemas.microsoft.com/office/2007/relationships/hdphoto" Target="../media/hdphoto8.wdp"/><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audio" Target="../media/audio1.wav"/><Relationship Id="rId7" Type="http://schemas.openxmlformats.org/officeDocument/2006/relationships/image" Target="../media/image53.png"/><Relationship Id="rId2" Type="http://schemas.openxmlformats.org/officeDocument/2006/relationships/notesSlide" Target="../notesSlides/notesSlide9.xml"/><Relationship Id="rId1" Type="http://schemas.openxmlformats.org/officeDocument/2006/relationships/slideLayout" Target="../slideLayouts/slideLayout40.xml"/><Relationship Id="rId6" Type="http://schemas.microsoft.com/office/2007/relationships/hdphoto" Target="../media/hdphoto8.wdp"/><Relationship Id="rId5" Type="http://schemas.openxmlformats.org/officeDocument/2006/relationships/image" Target="../media/image50.png"/><Relationship Id="rId4" Type="http://schemas.openxmlformats.org/officeDocument/2006/relationships/image" Target="../media/image49.jpg"/></Relationships>
</file>

<file path=ppt/slides/_rels/slide24.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53.png"/><Relationship Id="rId2" Type="http://schemas.openxmlformats.org/officeDocument/2006/relationships/notesSlide" Target="../notesSlides/notesSlide10.xml"/><Relationship Id="rId1" Type="http://schemas.openxmlformats.org/officeDocument/2006/relationships/slideLayout" Target="../slideLayouts/slideLayout40.xml"/><Relationship Id="rId6" Type="http://schemas.microsoft.com/office/2007/relationships/hdphoto" Target="../media/hdphoto8.wdp"/><Relationship Id="rId5" Type="http://schemas.openxmlformats.org/officeDocument/2006/relationships/image" Target="../media/image50.png"/><Relationship Id="rId4" Type="http://schemas.openxmlformats.org/officeDocument/2006/relationships/image" Target="../media/image49.jpg"/></Relationships>
</file>

<file path=ppt/slides/_rels/slide25.xml.rels><?xml version="1.0" encoding="UTF-8" standalone="yes"?>
<Relationships xmlns="http://schemas.openxmlformats.org/package/2006/relationships"><Relationship Id="rId8" Type="http://schemas.openxmlformats.org/officeDocument/2006/relationships/image" Target="../media/image57.png"/><Relationship Id="rId3" Type="http://schemas.microsoft.com/office/2007/relationships/hdphoto" Target="../media/hdphoto9.wdp"/><Relationship Id="rId7" Type="http://schemas.microsoft.com/office/2007/relationships/hdphoto" Target="../media/hdphoto10.wdp"/><Relationship Id="rId2"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6.png"/><Relationship Id="rId4" Type="http://schemas.openxmlformats.org/officeDocument/2006/relationships/image" Target="../media/image32.jpeg"/><Relationship Id="rId9" Type="http://schemas.microsoft.com/office/2007/relationships/hdphoto" Target="../media/hdphoto11.wdp"/></Relationships>
</file>

<file path=ppt/slides/_rels/slide26.xml.rels><?xml version="1.0" encoding="UTF-8" standalone="yes"?>
<Relationships xmlns="http://schemas.openxmlformats.org/package/2006/relationships"><Relationship Id="rId8" Type="http://schemas.openxmlformats.org/officeDocument/2006/relationships/image" Target="../media/image63.svg"/><Relationship Id="rId13" Type="http://schemas.openxmlformats.org/officeDocument/2006/relationships/image" Target="../media/image68.png"/><Relationship Id="rId18" Type="http://schemas.openxmlformats.org/officeDocument/2006/relationships/image" Target="../media/image73.svg"/><Relationship Id="rId3" Type="http://schemas.openxmlformats.org/officeDocument/2006/relationships/image" Target="../media/image58.png"/><Relationship Id="rId7" Type="http://schemas.openxmlformats.org/officeDocument/2006/relationships/image" Target="../media/image62.png"/><Relationship Id="rId12" Type="http://schemas.openxmlformats.org/officeDocument/2006/relationships/image" Target="../media/image67.png"/><Relationship Id="rId17" Type="http://schemas.openxmlformats.org/officeDocument/2006/relationships/image" Target="../media/image72.png"/><Relationship Id="rId2" Type="http://schemas.openxmlformats.org/officeDocument/2006/relationships/notesSlide" Target="../notesSlides/notesSlide11.xml"/><Relationship Id="rId16" Type="http://schemas.openxmlformats.org/officeDocument/2006/relationships/image" Target="../media/image71.svg"/><Relationship Id="rId1" Type="http://schemas.openxmlformats.org/officeDocument/2006/relationships/slideLayout" Target="../slideLayouts/slideLayout61.xml"/><Relationship Id="rId6" Type="http://schemas.openxmlformats.org/officeDocument/2006/relationships/image" Target="../media/image61.svg"/><Relationship Id="rId11" Type="http://schemas.openxmlformats.org/officeDocument/2006/relationships/image" Target="../media/image66.svg"/><Relationship Id="rId5" Type="http://schemas.openxmlformats.org/officeDocument/2006/relationships/image" Target="../media/image60.png"/><Relationship Id="rId15" Type="http://schemas.openxmlformats.org/officeDocument/2006/relationships/image" Target="../media/image70.png"/><Relationship Id="rId10" Type="http://schemas.openxmlformats.org/officeDocument/2006/relationships/image" Target="../media/image65.png"/><Relationship Id="rId19" Type="http://schemas.openxmlformats.org/officeDocument/2006/relationships/image" Target="../media/image74.png"/><Relationship Id="rId4" Type="http://schemas.openxmlformats.org/officeDocument/2006/relationships/image" Target="../media/image59.emf"/><Relationship Id="rId9" Type="http://schemas.openxmlformats.org/officeDocument/2006/relationships/image" Target="../media/image64.png"/><Relationship Id="rId14" Type="http://schemas.openxmlformats.org/officeDocument/2006/relationships/image" Target="../media/image69.svg"/></Relationships>
</file>

<file path=ppt/slides/_rels/slide3.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4.png"/><Relationship Id="rId18" Type="http://schemas.openxmlformats.org/officeDocument/2006/relationships/slide" Target="slide7.xml"/><Relationship Id="rId3" Type="http://schemas.openxmlformats.org/officeDocument/2006/relationships/audio" Target="../media/audio1.wav"/><Relationship Id="rId7" Type="http://schemas.openxmlformats.org/officeDocument/2006/relationships/image" Target="../media/image18.png"/><Relationship Id="rId12" Type="http://schemas.openxmlformats.org/officeDocument/2006/relationships/image" Target="../media/image23.svg"/><Relationship Id="rId17" Type="http://schemas.openxmlformats.org/officeDocument/2006/relationships/image" Target="../media/image26.png"/><Relationship Id="rId2" Type="http://schemas.openxmlformats.org/officeDocument/2006/relationships/notesSlide" Target="../notesSlides/notesSlide1.xml"/><Relationship Id="rId16" Type="http://schemas.openxmlformats.org/officeDocument/2006/relationships/slide" Target="slide6.xml"/><Relationship Id="rId1" Type="http://schemas.openxmlformats.org/officeDocument/2006/relationships/slideLayout" Target="../slideLayouts/slideLayout28.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slide" Target="slide5.xml"/><Relationship Id="rId15" Type="http://schemas.openxmlformats.org/officeDocument/2006/relationships/image" Target="../media/image25.png"/><Relationship Id="rId10" Type="http://schemas.openxmlformats.org/officeDocument/2006/relationships/image" Target="../media/image21.svg"/><Relationship Id="rId4" Type="http://schemas.openxmlformats.org/officeDocument/2006/relationships/image" Target="../media/image16.jpeg"/><Relationship Id="rId9" Type="http://schemas.openxmlformats.org/officeDocument/2006/relationships/image" Target="../media/image20.png"/><Relationship Id="rId14" Type="http://schemas.openxmlformats.org/officeDocument/2006/relationships/slide" Target="slide4.xm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8.xml"/><Relationship Id="rId5" Type="http://schemas.openxmlformats.org/officeDocument/2006/relationships/image" Target="../media/image28.png"/><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28.xml"/><Relationship Id="rId5" Type="http://schemas.openxmlformats.org/officeDocument/2006/relationships/image" Target="../media/image29.png"/><Relationship Id="rId4"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28.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33.png"/><Relationship Id="rId7" Type="http://schemas.openxmlformats.org/officeDocument/2006/relationships/image" Target="../media/image34.png"/><Relationship Id="rId2" Type="http://schemas.openxmlformats.org/officeDocument/2006/relationships/image" Target="../media/image32.jpe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9.png"/><Relationship Id="rId10" Type="http://schemas.openxmlformats.org/officeDocument/2006/relationships/image" Target="../media/image36.png"/><Relationship Id="rId4" Type="http://schemas.microsoft.com/office/2007/relationships/hdphoto" Target="../media/hdphoto3.wdp"/><Relationship Id="rId9" Type="http://schemas.openxmlformats.org/officeDocument/2006/relationships/image" Target="../media/image35.png"/></Relationships>
</file>

<file path=ppt/slides/_rels/slide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34.png"/><Relationship Id="rId7"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9.png"/><Relationship Id="rId4" Type="http://schemas.microsoft.com/office/2007/relationships/hdphoto" Target="../media/hdphoto4.wdp"/></Relationships>
</file>

<file path=ppt/slides/_rels/slide9.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7.png"/><Relationship Id="rId9"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AEBA4430-EFC9-7098-8A66-FD630836BB3C}"/>
              </a:ext>
            </a:extLst>
          </p:cNvPr>
          <p:cNvGrpSpPr/>
          <p:nvPr/>
        </p:nvGrpSpPr>
        <p:grpSpPr>
          <a:xfrm>
            <a:off x="0" y="0"/>
            <a:ext cx="12192000" cy="6858000"/>
            <a:chOff x="0" y="0"/>
            <a:chExt cx="12192000" cy="6858000"/>
          </a:xfrm>
        </p:grpSpPr>
        <p:pic>
          <p:nvPicPr>
            <p:cNvPr id="14" name="Picture 13">
              <a:extLst>
                <a:ext uri="{FF2B5EF4-FFF2-40B4-BE49-F238E27FC236}">
                  <a16:creationId xmlns:a16="http://schemas.microsoft.com/office/drawing/2014/main" id="{9266A26F-ABEC-BF8E-4863-4743AFC1ED97}"/>
                </a:ext>
              </a:extLst>
            </p:cNvPr>
            <p:cNvPicPr>
              <a:picLocks noChangeAspect="1"/>
            </p:cNvPicPr>
            <p:nvPr/>
          </p:nvPicPr>
          <p:blipFill>
            <a:blip r:embed="rId2"/>
            <a:stretch>
              <a:fillRect/>
            </a:stretch>
          </p:blipFill>
          <p:spPr>
            <a:xfrm>
              <a:off x="0" y="0"/>
              <a:ext cx="12192000" cy="6858000"/>
            </a:xfrm>
            <a:prstGeom prst="rect">
              <a:avLst/>
            </a:prstGeom>
          </p:spPr>
        </p:pic>
        <p:pic>
          <p:nvPicPr>
            <p:cNvPr id="15" name="Picture 14">
              <a:extLst>
                <a:ext uri="{FF2B5EF4-FFF2-40B4-BE49-F238E27FC236}">
                  <a16:creationId xmlns:a16="http://schemas.microsoft.com/office/drawing/2014/main" id="{27DD8F0F-AF34-868F-B3D1-3144FD97374E}"/>
                </a:ext>
              </a:extLst>
            </p:cNvPr>
            <p:cNvPicPr>
              <a:picLocks noChangeAspect="1"/>
            </p:cNvPicPr>
            <p:nvPr/>
          </p:nvPicPr>
          <p:blipFill>
            <a:blip r:embed="rId3"/>
            <a:stretch>
              <a:fillRect/>
            </a:stretch>
          </p:blipFill>
          <p:spPr>
            <a:xfrm>
              <a:off x="132807" y="314960"/>
              <a:ext cx="7029993" cy="4998721"/>
            </a:xfrm>
            <a:prstGeom prst="rect">
              <a:avLst/>
            </a:prstGeom>
          </p:spPr>
        </p:pic>
      </p:grpSp>
      <p:pic>
        <p:nvPicPr>
          <p:cNvPr id="8" name="Picture 7">
            <a:extLst>
              <a:ext uri="{FF2B5EF4-FFF2-40B4-BE49-F238E27FC236}">
                <a16:creationId xmlns:a16="http://schemas.microsoft.com/office/drawing/2014/main" id="{C1B53CD5-5BCC-5966-A1D8-1C0CF09D4CAF}"/>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Lst>
          </a:blip>
          <a:stretch>
            <a:fillRect/>
          </a:stretch>
        </p:blipFill>
        <p:spPr>
          <a:xfrm>
            <a:off x="7000240" y="-30480"/>
            <a:ext cx="5222240" cy="1971040"/>
          </a:xfrm>
          <a:prstGeom prst="rect">
            <a:avLst/>
          </a:prstGeom>
        </p:spPr>
      </p:pic>
      <p:pic>
        <p:nvPicPr>
          <p:cNvPr id="12" name="Picture 11">
            <a:extLst>
              <a:ext uri="{FF2B5EF4-FFF2-40B4-BE49-F238E27FC236}">
                <a16:creationId xmlns:a16="http://schemas.microsoft.com/office/drawing/2014/main" id="{6C93513E-4E68-3E4E-27BE-22DBC0E50DC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2418042" y="873761"/>
            <a:ext cx="3185683" cy="3662174"/>
          </a:xfrm>
          <a:prstGeom prst="rect">
            <a:avLst/>
          </a:prstGeom>
        </p:spPr>
      </p:pic>
      <p:pic>
        <p:nvPicPr>
          <p:cNvPr id="10" name="Picture 9">
            <a:extLst>
              <a:ext uri="{FF2B5EF4-FFF2-40B4-BE49-F238E27FC236}">
                <a16:creationId xmlns:a16="http://schemas.microsoft.com/office/drawing/2014/main" id="{FEF2F421-48D8-E4BB-5C77-3AEC34AC0D97}"/>
              </a:ext>
            </a:extLst>
          </p:cNvPr>
          <p:cNvPicPr>
            <a:picLocks noChangeAspect="1"/>
          </p:cNvPicPr>
          <p:nvPr/>
        </p:nvPicPr>
        <p:blipFill rotWithShape="1">
          <a:blip r:embed="rId7">
            <a:extLst>
              <a:ext uri="{BEBA8EAE-BF5A-486C-A8C5-ECC9F3942E4B}">
                <a14:imgProps xmlns:a14="http://schemas.microsoft.com/office/drawing/2010/main">
                  <a14:imgLayer r:embed="rId8">
                    <a14:imgEffect>
                      <a14:brightnessContrast contrast="40000"/>
                    </a14:imgEffect>
                  </a14:imgLayer>
                </a14:imgProps>
              </a:ext>
            </a:extLst>
          </a:blip>
          <a:srcRect l="-483" t="1732" r="42822" b="-1732"/>
          <a:stretch/>
        </p:blipFill>
        <p:spPr>
          <a:xfrm>
            <a:off x="-256522" y="5392785"/>
            <a:ext cx="7029993" cy="2024016"/>
          </a:xfrm>
          <a:prstGeom prst="rect">
            <a:avLst/>
          </a:prstGeom>
        </p:spPr>
      </p:pic>
      <p:pic>
        <p:nvPicPr>
          <p:cNvPr id="5" name="Picture 4">
            <a:extLst>
              <a:ext uri="{FF2B5EF4-FFF2-40B4-BE49-F238E27FC236}">
                <a16:creationId xmlns:a16="http://schemas.microsoft.com/office/drawing/2014/main" id="{0DEFB6FF-19E3-66AF-A3C7-2F918C16BDC7}"/>
              </a:ext>
            </a:extLst>
          </p:cNvPr>
          <p:cNvPicPr>
            <a:picLocks noChangeAspect="1"/>
          </p:cNvPicPr>
          <p:nvPr/>
        </p:nvPicPr>
        <p:blipFill>
          <a:blip r:embed="rId9"/>
          <a:stretch>
            <a:fillRect/>
          </a:stretch>
        </p:blipFill>
        <p:spPr>
          <a:xfrm>
            <a:off x="1373384" y="986089"/>
            <a:ext cx="4694327" cy="3176291"/>
          </a:xfrm>
          <a:prstGeom prst="rect">
            <a:avLst/>
          </a:prstGeom>
        </p:spPr>
      </p:pic>
    </p:spTree>
    <p:extLst>
      <p:ext uri="{BB962C8B-B14F-4D97-AF65-F5344CB8AC3E}">
        <p14:creationId xmlns:p14="http://schemas.microsoft.com/office/powerpoint/2010/main" val="108463089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0" presetClass="path" presetSubtype="0" accel="50000" decel="50000" fill="hold" nodeType="withEffect">
                                  <p:stCondLst>
                                    <p:cond delay="750"/>
                                  </p:stCondLst>
                                  <p:childTnLst>
                                    <p:animMotion origin="layout" path="M 0.04531 -0.01666 L -0.18477 -0.03426 L -0.33893 -0.01805 L -0.43555 0.03959 L -0.31224 0.23959 L -0.4306 0.30348 " pathEditMode="relative" rAng="0" ptsTypes="AAAAAA">
                                      <p:cBhvr>
                                        <p:cTn id="11" dur="2000" fill="hold"/>
                                        <p:tgtEl>
                                          <p:spTgt spid="12"/>
                                        </p:tgtEl>
                                        <p:attrNameLst>
                                          <p:attrName>ppt_x</p:attrName>
                                          <p:attrName>ppt_y</p:attrName>
                                        </p:attrNameLst>
                                      </p:cBhvr>
                                      <p:rCtr x="-24049" y="15116"/>
                                    </p:animMotion>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hiết kế chưa có tên">
            <a:hlinkClick r:id="" action="ppaction://media"/>
            <a:extLst>
              <a:ext uri="{FF2B5EF4-FFF2-40B4-BE49-F238E27FC236}">
                <a16:creationId xmlns:a16="http://schemas.microsoft.com/office/drawing/2014/main" id="{32FB2211-217E-66F9-07FE-B2E1707D066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08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C9187E9-FE49-376D-A81C-57A7E9247D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 name="Rectangle: Rounded Corners 1">
            <a:extLst>
              <a:ext uri="{FF2B5EF4-FFF2-40B4-BE49-F238E27FC236}">
                <a16:creationId xmlns:a16="http://schemas.microsoft.com/office/drawing/2014/main" id="{FB7FC4A1-3E01-04C0-2597-537DE14EB70D}"/>
              </a:ext>
            </a:extLst>
          </p:cNvPr>
          <p:cNvSpPr/>
          <p:nvPr/>
        </p:nvSpPr>
        <p:spPr>
          <a:xfrm>
            <a:off x="392754" y="340056"/>
            <a:ext cx="11272504" cy="6115207"/>
          </a:xfrm>
          <a:prstGeom prst="roundRect">
            <a:avLst/>
          </a:prstGeom>
          <a:solidFill>
            <a:schemeClr val="bg1">
              <a:alpha val="94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pic>
        <p:nvPicPr>
          <p:cNvPr id="28" name="Picture 27">
            <a:extLst>
              <a:ext uri="{FF2B5EF4-FFF2-40B4-BE49-F238E27FC236}">
                <a16:creationId xmlns:a16="http://schemas.microsoft.com/office/drawing/2014/main" id="{231E429A-75E8-B672-3E92-9F1E278491C4}"/>
              </a:ext>
            </a:extLst>
          </p:cNvPr>
          <p:cNvPicPr>
            <a:picLocks noChangeAspect="1"/>
          </p:cNvPicPr>
          <p:nvPr/>
        </p:nvPicPr>
        <p:blipFill>
          <a:blip r:embed="rId3">
            <a:extLst>
              <a:ext uri="{BEBA8EAE-BF5A-486C-A8C5-ECC9F3942E4B}">
                <a14:imgProps xmlns:a14="http://schemas.microsoft.com/office/drawing/2010/main">
                  <a14:imgLayer r:embed="rId4">
                    <a14:imgEffect>
                      <a14:saturation sat="200000"/>
                    </a14:imgEffect>
                  </a14:imgLayer>
                </a14:imgProps>
              </a:ext>
            </a:extLst>
          </a:blip>
          <a:stretch>
            <a:fillRect/>
          </a:stretch>
        </p:blipFill>
        <p:spPr>
          <a:xfrm>
            <a:off x="487017" y="2270699"/>
            <a:ext cx="11179303" cy="2838013"/>
          </a:xfrm>
          <a:prstGeom prst="rect">
            <a:avLst/>
          </a:prstGeom>
        </p:spPr>
      </p:pic>
      <p:pic>
        <p:nvPicPr>
          <p:cNvPr id="29" name="Picture 28">
            <a:extLst>
              <a:ext uri="{FF2B5EF4-FFF2-40B4-BE49-F238E27FC236}">
                <a16:creationId xmlns:a16="http://schemas.microsoft.com/office/drawing/2014/main" id="{E8160B17-D8B0-F7CD-3E90-94BF830A1815}"/>
              </a:ext>
            </a:extLst>
          </p:cNvPr>
          <p:cNvPicPr>
            <a:picLocks noChangeAspect="1"/>
          </p:cNvPicPr>
          <p:nvPr/>
        </p:nvPicPr>
        <p:blipFill>
          <a:blip r:embed="rId5"/>
          <a:stretch>
            <a:fillRect/>
          </a:stretch>
        </p:blipFill>
        <p:spPr>
          <a:xfrm>
            <a:off x="1046093" y="507516"/>
            <a:ext cx="1714500" cy="600075"/>
          </a:xfrm>
          <a:prstGeom prst="rect">
            <a:avLst/>
          </a:prstGeom>
        </p:spPr>
      </p:pic>
      <p:sp>
        <p:nvSpPr>
          <p:cNvPr id="30" name="Speech Bubble: Rectangle with Corners Rounded 29">
            <a:extLst>
              <a:ext uri="{FF2B5EF4-FFF2-40B4-BE49-F238E27FC236}">
                <a16:creationId xmlns:a16="http://schemas.microsoft.com/office/drawing/2014/main" id="{3ABE9479-333B-D76B-18BE-070FEC266331}"/>
              </a:ext>
            </a:extLst>
          </p:cNvPr>
          <p:cNvSpPr/>
          <p:nvPr/>
        </p:nvSpPr>
        <p:spPr>
          <a:xfrm>
            <a:off x="288235" y="1520687"/>
            <a:ext cx="2825612" cy="878785"/>
          </a:xfrm>
          <a:prstGeom prst="wedgeRoundRectCallout">
            <a:avLst>
              <a:gd name="adj1" fmla="val 24212"/>
              <a:gd name="adj2" fmla="val 68607"/>
              <a:gd name="adj3" fmla="val 16667"/>
            </a:avLst>
          </a:prstGeom>
          <a:ln w="57150"/>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b="1" dirty="0" err="1"/>
              <a:t>Đội</a:t>
            </a:r>
            <a:r>
              <a:rPr lang="en-US" sz="2400" b="1" dirty="0"/>
              <a:t> 1 </a:t>
            </a:r>
            <a:r>
              <a:rPr lang="en-US" sz="2400" b="1" dirty="0" err="1"/>
              <a:t>trồng</a:t>
            </a:r>
            <a:r>
              <a:rPr lang="en-US" sz="2400" b="1" dirty="0"/>
              <a:t> </a:t>
            </a:r>
            <a:r>
              <a:rPr lang="en-US" sz="2400" b="1" dirty="0" err="1"/>
              <a:t>được</a:t>
            </a:r>
            <a:r>
              <a:rPr lang="en-US" sz="2400" b="1" dirty="0"/>
              <a:t> </a:t>
            </a:r>
          </a:p>
          <a:p>
            <a:pPr algn="ctr"/>
            <a:r>
              <a:rPr lang="en-US" sz="2400" b="1" dirty="0"/>
              <a:t>12 415 </a:t>
            </a:r>
            <a:r>
              <a:rPr lang="en-US" sz="2400" b="1" dirty="0" err="1"/>
              <a:t>cây</a:t>
            </a:r>
            <a:endParaRPr lang="en-US" sz="2400" b="1" dirty="0"/>
          </a:p>
        </p:txBody>
      </p:sp>
      <p:sp>
        <p:nvSpPr>
          <p:cNvPr id="31" name="Speech Bubble: Rectangle with Corners Rounded 30">
            <a:extLst>
              <a:ext uri="{FF2B5EF4-FFF2-40B4-BE49-F238E27FC236}">
                <a16:creationId xmlns:a16="http://schemas.microsoft.com/office/drawing/2014/main" id="{F797268A-ECCC-F5B1-0843-51BF95666253}"/>
              </a:ext>
            </a:extLst>
          </p:cNvPr>
          <p:cNvSpPr/>
          <p:nvPr/>
        </p:nvSpPr>
        <p:spPr>
          <a:xfrm>
            <a:off x="3906078" y="834887"/>
            <a:ext cx="3021495" cy="1306167"/>
          </a:xfrm>
          <a:prstGeom prst="wedgeRoundRectCallout">
            <a:avLst>
              <a:gd name="adj1" fmla="val -31051"/>
              <a:gd name="adj2" fmla="val 78786"/>
              <a:gd name="adj3" fmla="val 16667"/>
            </a:avLst>
          </a:prstGeom>
          <a:ln w="57150"/>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b="1" dirty="0" err="1"/>
              <a:t>Đội</a:t>
            </a:r>
            <a:r>
              <a:rPr lang="en-US" sz="2400" b="1" dirty="0"/>
              <a:t> 2 </a:t>
            </a:r>
            <a:r>
              <a:rPr lang="en-US" sz="2400" b="1" dirty="0" err="1"/>
              <a:t>trồng</a:t>
            </a:r>
            <a:r>
              <a:rPr lang="en-US" sz="2400" b="1" dirty="0"/>
              <a:t> gấp 3 </a:t>
            </a:r>
            <a:r>
              <a:rPr lang="en-US" sz="2400" b="1" dirty="0" err="1"/>
              <a:t>lần</a:t>
            </a:r>
            <a:r>
              <a:rPr lang="en-US" sz="2400" b="1" dirty="0"/>
              <a:t> </a:t>
            </a:r>
            <a:r>
              <a:rPr lang="en-US" sz="2400" b="1" dirty="0" err="1"/>
              <a:t>đội</a:t>
            </a:r>
            <a:r>
              <a:rPr lang="en-US" sz="2400" b="1" dirty="0"/>
              <a:t> 1 </a:t>
            </a:r>
            <a:r>
              <a:rPr lang="en-US" sz="2400" b="1" dirty="0" err="1"/>
              <a:t>thì</a:t>
            </a:r>
            <a:r>
              <a:rPr lang="en-US" sz="2400" b="1" dirty="0"/>
              <a:t> </a:t>
            </a:r>
            <a:r>
              <a:rPr lang="en-US" sz="2400" b="1" dirty="0" err="1"/>
              <a:t>được</a:t>
            </a:r>
            <a:r>
              <a:rPr lang="en-US" sz="2400" b="1" dirty="0"/>
              <a:t> bao </a:t>
            </a:r>
            <a:r>
              <a:rPr lang="en-US" sz="2400" b="1" dirty="0" err="1"/>
              <a:t>nhiêu</a:t>
            </a:r>
            <a:r>
              <a:rPr lang="en-US" sz="2400" b="1" dirty="0"/>
              <a:t> </a:t>
            </a:r>
            <a:r>
              <a:rPr lang="en-US" sz="2400" b="1" dirty="0" err="1"/>
              <a:t>cây</a:t>
            </a:r>
            <a:r>
              <a:rPr lang="en-US" sz="2400" b="1" dirty="0"/>
              <a:t> </a:t>
            </a:r>
            <a:r>
              <a:rPr lang="en-US" sz="2400" b="1" dirty="0" err="1"/>
              <a:t>nhỉ</a:t>
            </a:r>
            <a:r>
              <a:rPr lang="en-US" sz="2400" b="1" dirty="0"/>
              <a:t>?</a:t>
            </a:r>
          </a:p>
        </p:txBody>
      </p:sp>
      <p:sp>
        <p:nvSpPr>
          <p:cNvPr id="128" name="Speech Bubble: Rectangle with Corners Rounded 127">
            <a:extLst>
              <a:ext uri="{FF2B5EF4-FFF2-40B4-BE49-F238E27FC236}">
                <a16:creationId xmlns:a16="http://schemas.microsoft.com/office/drawing/2014/main" id="{243A3D05-D789-E672-710F-D0F5F9EB90AF}"/>
              </a:ext>
            </a:extLst>
          </p:cNvPr>
          <p:cNvSpPr/>
          <p:nvPr/>
        </p:nvSpPr>
        <p:spPr>
          <a:xfrm>
            <a:off x="8030818" y="1023730"/>
            <a:ext cx="3528391" cy="1306167"/>
          </a:xfrm>
          <a:prstGeom prst="wedgeRoundRectCallout">
            <a:avLst>
              <a:gd name="adj1" fmla="val -31051"/>
              <a:gd name="adj2" fmla="val 78786"/>
              <a:gd name="adj3" fmla="val 16667"/>
            </a:avLst>
          </a:prstGeom>
          <a:ln w="57150"/>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b="1" dirty="0" err="1"/>
              <a:t>Cách</a:t>
            </a:r>
            <a:r>
              <a:rPr lang="en-US" sz="2400" b="1" dirty="0"/>
              <a:t> </a:t>
            </a:r>
            <a:r>
              <a:rPr lang="en-US" sz="2400" b="1" dirty="0" err="1"/>
              <a:t>nhân</a:t>
            </a:r>
            <a:r>
              <a:rPr lang="en-US" sz="2400" b="1" dirty="0"/>
              <a:t> </a:t>
            </a:r>
            <a:r>
              <a:rPr lang="en-US" sz="2400" b="1" dirty="0" err="1"/>
              <a:t>tương</a:t>
            </a:r>
            <a:r>
              <a:rPr lang="en-US" sz="2400" b="1" dirty="0"/>
              <a:t> </a:t>
            </a:r>
            <a:r>
              <a:rPr lang="en-US" sz="2400" b="1" dirty="0" err="1"/>
              <a:t>tự</a:t>
            </a:r>
            <a:r>
              <a:rPr lang="en-US" sz="2400" b="1" dirty="0"/>
              <a:t> </a:t>
            </a:r>
            <a:r>
              <a:rPr lang="en-US" sz="2400" b="1" dirty="0" err="1"/>
              <a:t>như</a:t>
            </a:r>
            <a:r>
              <a:rPr lang="en-US" sz="2400" b="1" dirty="0"/>
              <a:t> </a:t>
            </a:r>
            <a:r>
              <a:rPr lang="en-US" sz="2400" b="1" dirty="0" err="1"/>
              <a:t>nhân</a:t>
            </a:r>
            <a:r>
              <a:rPr lang="en-US" sz="2400" b="1" dirty="0"/>
              <a:t> </a:t>
            </a:r>
            <a:r>
              <a:rPr lang="en-US" sz="2400" b="1" dirty="0" err="1"/>
              <a:t>số</a:t>
            </a:r>
            <a:r>
              <a:rPr lang="en-US" sz="2400" b="1" dirty="0"/>
              <a:t> </a:t>
            </a:r>
            <a:r>
              <a:rPr lang="en-US" sz="2400" b="1" dirty="0" err="1"/>
              <a:t>có</a:t>
            </a:r>
            <a:r>
              <a:rPr lang="en-US" sz="2400" b="1" dirty="0"/>
              <a:t> </a:t>
            </a:r>
            <a:r>
              <a:rPr lang="en-US" sz="2400" b="1" dirty="0" err="1"/>
              <a:t>bốn</a:t>
            </a:r>
            <a:r>
              <a:rPr lang="en-US" sz="2400" b="1" dirty="0"/>
              <a:t> </a:t>
            </a:r>
            <a:r>
              <a:rPr lang="en-US" sz="2400" b="1" dirty="0" err="1"/>
              <a:t>chữ</a:t>
            </a:r>
            <a:r>
              <a:rPr lang="en-US" sz="2400" b="1" dirty="0"/>
              <a:t> </a:t>
            </a:r>
            <a:r>
              <a:rPr lang="en-US" sz="2400" b="1" dirty="0" err="1"/>
              <a:t>số</a:t>
            </a:r>
            <a:r>
              <a:rPr lang="en-US" sz="2400" b="1" dirty="0"/>
              <a:t> </a:t>
            </a:r>
            <a:r>
              <a:rPr lang="en-US" sz="2400" b="1" dirty="0" err="1"/>
              <a:t>với</a:t>
            </a:r>
            <a:r>
              <a:rPr lang="en-US" sz="2400" b="1" dirty="0"/>
              <a:t> </a:t>
            </a:r>
            <a:r>
              <a:rPr lang="en-US" sz="2400" b="1" dirty="0" err="1"/>
              <a:t>số</a:t>
            </a:r>
            <a:r>
              <a:rPr lang="en-US" sz="2400" b="1" dirty="0"/>
              <a:t> </a:t>
            </a:r>
            <a:r>
              <a:rPr lang="en-US" sz="2400" b="1" dirty="0" err="1"/>
              <a:t>có</a:t>
            </a:r>
            <a:r>
              <a:rPr lang="en-US" sz="2400" b="1" dirty="0"/>
              <a:t> </a:t>
            </a:r>
            <a:r>
              <a:rPr lang="en-US" sz="2400" b="1" dirty="0" err="1"/>
              <a:t>một</a:t>
            </a:r>
            <a:r>
              <a:rPr lang="en-US" sz="2400" b="1" dirty="0"/>
              <a:t> </a:t>
            </a:r>
            <a:r>
              <a:rPr lang="en-US" sz="2400" b="1" dirty="0" err="1"/>
              <a:t>chữ</a:t>
            </a:r>
            <a:r>
              <a:rPr lang="en-US" sz="2400" b="1" dirty="0"/>
              <a:t> </a:t>
            </a:r>
            <a:r>
              <a:rPr lang="en-US" sz="2400" b="1" dirty="0" err="1"/>
              <a:t>số</a:t>
            </a:r>
            <a:endParaRPr lang="en-US" sz="2400" b="1" dirty="0"/>
          </a:p>
        </p:txBody>
      </p:sp>
      <p:sp>
        <p:nvSpPr>
          <p:cNvPr id="129" name="Rectangle: Rounded Corners 128">
            <a:extLst>
              <a:ext uri="{FF2B5EF4-FFF2-40B4-BE49-F238E27FC236}">
                <a16:creationId xmlns:a16="http://schemas.microsoft.com/office/drawing/2014/main" id="{7159CBAE-D2D8-3398-1E7E-98C9283E4304}"/>
              </a:ext>
            </a:extLst>
          </p:cNvPr>
          <p:cNvSpPr/>
          <p:nvPr/>
        </p:nvSpPr>
        <p:spPr>
          <a:xfrm>
            <a:off x="4495597" y="5267325"/>
            <a:ext cx="3248228" cy="1035232"/>
          </a:xfrm>
          <a:prstGeom prst="roundRect">
            <a:avLst/>
          </a:prstGeom>
          <a:solidFill>
            <a:srgbClr val="FFCCFF"/>
          </a:solidFill>
          <a:ln>
            <a:solidFill>
              <a:srgbClr val="FFCC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tx1"/>
                </a:solidFill>
              </a:rPr>
              <a:t>12 415 x 3 = ?</a:t>
            </a:r>
          </a:p>
        </p:txBody>
      </p:sp>
    </p:spTree>
    <p:extLst>
      <p:ext uri="{BB962C8B-B14F-4D97-AF65-F5344CB8AC3E}">
        <p14:creationId xmlns:p14="http://schemas.microsoft.com/office/powerpoint/2010/main" val="162486910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9"/>
                                        </p:tgtEl>
                                        <p:attrNameLst>
                                          <p:attrName>style.visibility</p:attrName>
                                        </p:attrNameLst>
                                      </p:cBhvr>
                                      <p:to>
                                        <p:strVal val="visible"/>
                                      </p:to>
                                    </p:set>
                                    <p:animEffect transition="in" filter="barn(inVertical)">
                                      <p:cBhvr>
                                        <p:cTn id="7"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C9187E9-FE49-376D-A81C-57A7E9247D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 name="Rectangle: Rounded Corners 1">
            <a:extLst>
              <a:ext uri="{FF2B5EF4-FFF2-40B4-BE49-F238E27FC236}">
                <a16:creationId xmlns:a16="http://schemas.microsoft.com/office/drawing/2014/main" id="{FB7FC4A1-3E01-04C0-2597-537DE14EB70D}"/>
              </a:ext>
            </a:extLst>
          </p:cNvPr>
          <p:cNvSpPr/>
          <p:nvPr/>
        </p:nvSpPr>
        <p:spPr>
          <a:xfrm>
            <a:off x="264160" y="340056"/>
            <a:ext cx="11529692" cy="6115207"/>
          </a:xfrm>
          <a:prstGeom prst="roundRect">
            <a:avLst/>
          </a:prstGeom>
          <a:solidFill>
            <a:schemeClr val="bg1">
              <a:alpha val="94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 name="Rectangle: Rounded Corners 2">
            <a:extLst>
              <a:ext uri="{FF2B5EF4-FFF2-40B4-BE49-F238E27FC236}">
                <a16:creationId xmlns:a16="http://schemas.microsoft.com/office/drawing/2014/main" id="{DF270969-D43E-9CF9-F673-4B1936C07C14}"/>
              </a:ext>
            </a:extLst>
          </p:cNvPr>
          <p:cNvSpPr/>
          <p:nvPr/>
        </p:nvSpPr>
        <p:spPr>
          <a:xfrm>
            <a:off x="1773554" y="844549"/>
            <a:ext cx="9808846" cy="3317875"/>
          </a:xfrm>
          <a:prstGeom prst="roundRect">
            <a:avLst/>
          </a:prstGeom>
          <a:solidFill>
            <a:srgbClr val="FFFFFF"/>
          </a:solidFill>
          <a:ln w="57150">
            <a:solidFill>
              <a:srgbClr val="EB799F"/>
            </a:solidFill>
            <a:prstDash val="dash"/>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4000" b="1" dirty="0"/>
          </a:p>
        </p:txBody>
      </p:sp>
      <p:grpSp>
        <p:nvGrpSpPr>
          <p:cNvPr id="5" name="Group 4">
            <a:extLst>
              <a:ext uri="{FF2B5EF4-FFF2-40B4-BE49-F238E27FC236}">
                <a16:creationId xmlns:a16="http://schemas.microsoft.com/office/drawing/2014/main" id="{579614E2-1E59-BCDE-6913-C37FFA276852}"/>
              </a:ext>
            </a:extLst>
          </p:cNvPr>
          <p:cNvGrpSpPr/>
          <p:nvPr/>
        </p:nvGrpSpPr>
        <p:grpSpPr>
          <a:xfrm>
            <a:off x="1828800" y="1029480"/>
            <a:ext cx="2347594" cy="1158092"/>
            <a:chOff x="3609016" y="4496580"/>
            <a:chExt cx="1751710" cy="1158092"/>
          </a:xfrm>
        </p:grpSpPr>
        <p:sp>
          <p:nvSpPr>
            <p:cNvPr id="12" name="TextBox 11">
              <a:extLst>
                <a:ext uri="{FF2B5EF4-FFF2-40B4-BE49-F238E27FC236}">
                  <a16:creationId xmlns:a16="http://schemas.microsoft.com/office/drawing/2014/main" id="{4FAFBFFA-896E-3701-C0DE-E3843B740F31}"/>
                </a:ext>
              </a:extLst>
            </p:cNvPr>
            <p:cNvSpPr txBox="1"/>
            <p:nvPr/>
          </p:nvSpPr>
          <p:spPr>
            <a:xfrm>
              <a:off x="3943349" y="4496580"/>
              <a:ext cx="1165306" cy="646331"/>
            </a:xfrm>
            <a:prstGeom prst="rect">
              <a:avLst/>
            </a:prstGeom>
            <a:noFill/>
          </p:spPr>
          <p:txBody>
            <a:bodyPr wrap="square" rtlCol="0">
              <a:spAutoFit/>
            </a:bodyPr>
            <a:lstStyle/>
            <a:p>
              <a:r>
                <a:rPr lang="en-US" sz="3600" b="1" dirty="0">
                  <a:solidFill>
                    <a:srgbClr val="002060"/>
                  </a:solidFill>
                </a:rPr>
                <a:t>12 415</a:t>
              </a:r>
            </a:p>
          </p:txBody>
        </p:sp>
        <p:sp>
          <p:nvSpPr>
            <p:cNvPr id="13" name="TextBox 12">
              <a:extLst>
                <a:ext uri="{FF2B5EF4-FFF2-40B4-BE49-F238E27FC236}">
                  <a16:creationId xmlns:a16="http://schemas.microsoft.com/office/drawing/2014/main" id="{CA7CFAA7-F8EE-5775-293D-24E56CEC54C0}"/>
                </a:ext>
              </a:extLst>
            </p:cNvPr>
            <p:cNvSpPr txBox="1"/>
            <p:nvPr/>
          </p:nvSpPr>
          <p:spPr>
            <a:xfrm>
              <a:off x="4695246" y="5008341"/>
              <a:ext cx="665480" cy="646331"/>
            </a:xfrm>
            <a:prstGeom prst="rect">
              <a:avLst/>
            </a:prstGeom>
            <a:noFill/>
          </p:spPr>
          <p:txBody>
            <a:bodyPr wrap="square" rtlCol="0">
              <a:spAutoFit/>
            </a:bodyPr>
            <a:lstStyle/>
            <a:p>
              <a:r>
                <a:rPr lang="en-US" sz="3600" b="1" dirty="0">
                  <a:solidFill>
                    <a:srgbClr val="002060"/>
                  </a:solidFill>
                </a:rPr>
                <a:t>3</a:t>
              </a:r>
            </a:p>
          </p:txBody>
        </p:sp>
        <p:cxnSp>
          <p:nvCxnSpPr>
            <p:cNvPr id="14" name="Straight Connector 13">
              <a:extLst>
                <a:ext uri="{FF2B5EF4-FFF2-40B4-BE49-F238E27FC236}">
                  <a16:creationId xmlns:a16="http://schemas.microsoft.com/office/drawing/2014/main" id="{1FBFCAC7-7B77-A1F2-46F2-82B4BACEE643}"/>
                </a:ext>
              </a:extLst>
            </p:cNvPr>
            <p:cNvCxnSpPr>
              <a:cxnSpLocks/>
            </p:cNvCxnSpPr>
            <p:nvPr/>
          </p:nvCxnSpPr>
          <p:spPr>
            <a:xfrm>
              <a:off x="3952240" y="5593375"/>
              <a:ext cx="1078235" cy="0"/>
            </a:xfrm>
            <a:prstGeom prst="line">
              <a:avLst/>
            </a:prstGeom>
            <a:ln w="38100">
              <a:solidFill>
                <a:schemeClr val="accent1"/>
              </a:solidFill>
            </a:ln>
          </p:spPr>
          <p:style>
            <a:lnRef idx="1">
              <a:schemeClr val="dk1"/>
            </a:lnRef>
            <a:fillRef idx="0">
              <a:schemeClr val="dk1"/>
            </a:fillRef>
            <a:effectRef idx="0">
              <a:schemeClr val="dk1"/>
            </a:effectRef>
            <a:fontRef idx="minor">
              <a:schemeClr val="tx1"/>
            </a:fontRef>
          </p:style>
        </p:cxnSp>
        <p:sp>
          <p:nvSpPr>
            <p:cNvPr id="18" name="TextBox 17">
              <a:extLst>
                <a:ext uri="{FF2B5EF4-FFF2-40B4-BE49-F238E27FC236}">
                  <a16:creationId xmlns:a16="http://schemas.microsoft.com/office/drawing/2014/main" id="{02242135-BE8D-6C12-9505-929757D20CF4}"/>
                </a:ext>
              </a:extLst>
            </p:cNvPr>
            <p:cNvSpPr txBox="1"/>
            <p:nvPr/>
          </p:nvSpPr>
          <p:spPr>
            <a:xfrm>
              <a:off x="3609016" y="4830800"/>
              <a:ext cx="330200" cy="646331"/>
            </a:xfrm>
            <a:prstGeom prst="rect">
              <a:avLst/>
            </a:prstGeom>
            <a:noFill/>
          </p:spPr>
          <p:txBody>
            <a:bodyPr wrap="square" rtlCol="0">
              <a:spAutoFit/>
            </a:bodyPr>
            <a:lstStyle/>
            <a:p>
              <a:r>
                <a:rPr lang="en-US" sz="3600" b="1" dirty="0">
                  <a:solidFill>
                    <a:srgbClr val="002060"/>
                  </a:solidFill>
                </a:rPr>
                <a:t>x</a:t>
              </a:r>
            </a:p>
          </p:txBody>
        </p:sp>
      </p:grpSp>
      <p:sp>
        <p:nvSpPr>
          <p:cNvPr id="19" name="TextBox 18">
            <a:extLst>
              <a:ext uri="{FF2B5EF4-FFF2-40B4-BE49-F238E27FC236}">
                <a16:creationId xmlns:a16="http://schemas.microsoft.com/office/drawing/2014/main" id="{01C80C3F-252F-4AC5-B45E-C8146684D719}"/>
              </a:ext>
            </a:extLst>
          </p:cNvPr>
          <p:cNvSpPr txBox="1"/>
          <p:nvPr/>
        </p:nvSpPr>
        <p:spPr>
          <a:xfrm>
            <a:off x="4310379" y="932560"/>
            <a:ext cx="6548121" cy="584775"/>
          </a:xfrm>
          <a:prstGeom prst="rect">
            <a:avLst/>
          </a:prstGeom>
          <a:noFill/>
        </p:spPr>
        <p:txBody>
          <a:bodyPr wrap="square" rtlCol="0">
            <a:spAutoFit/>
          </a:bodyPr>
          <a:lstStyle/>
          <a:p>
            <a:pPr marL="457200" indent="-457200">
              <a:buFont typeface="Arial" panose="020B0604020202020204" pitchFamily="34" charset="0"/>
              <a:buChar char="•"/>
            </a:pPr>
            <a:r>
              <a:rPr lang="en-US" sz="3200" b="1" dirty="0">
                <a:solidFill>
                  <a:srgbClr val="002060"/>
                </a:solidFill>
              </a:rPr>
              <a:t>3 </a:t>
            </a:r>
            <a:r>
              <a:rPr lang="en-US" sz="3200" b="1" dirty="0" err="1">
                <a:solidFill>
                  <a:srgbClr val="002060"/>
                </a:solidFill>
              </a:rPr>
              <a:t>nhân</a:t>
            </a:r>
            <a:r>
              <a:rPr lang="en-US" sz="3200" b="1" dirty="0">
                <a:solidFill>
                  <a:srgbClr val="002060"/>
                </a:solidFill>
              </a:rPr>
              <a:t> 5 </a:t>
            </a:r>
            <a:r>
              <a:rPr lang="en-US" sz="3200" b="1" dirty="0" err="1">
                <a:solidFill>
                  <a:srgbClr val="002060"/>
                </a:solidFill>
              </a:rPr>
              <a:t>bằng</a:t>
            </a:r>
            <a:r>
              <a:rPr lang="en-US" sz="3200" b="1" dirty="0">
                <a:solidFill>
                  <a:srgbClr val="002060"/>
                </a:solidFill>
              </a:rPr>
              <a:t> 15, </a:t>
            </a:r>
            <a:r>
              <a:rPr lang="en-US" sz="3200" b="1" dirty="0" err="1">
                <a:solidFill>
                  <a:srgbClr val="002060"/>
                </a:solidFill>
              </a:rPr>
              <a:t>viết</a:t>
            </a:r>
            <a:r>
              <a:rPr lang="en-US" sz="3200" b="1" dirty="0">
                <a:solidFill>
                  <a:srgbClr val="002060"/>
                </a:solidFill>
              </a:rPr>
              <a:t> 5 </a:t>
            </a:r>
            <a:r>
              <a:rPr lang="en-US" sz="3200" b="1" dirty="0" err="1">
                <a:solidFill>
                  <a:srgbClr val="002060"/>
                </a:solidFill>
              </a:rPr>
              <a:t>nhớ</a:t>
            </a:r>
            <a:r>
              <a:rPr lang="en-US" sz="3200" b="1" dirty="0">
                <a:solidFill>
                  <a:srgbClr val="002060"/>
                </a:solidFill>
              </a:rPr>
              <a:t> 1</a:t>
            </a:r>
          </a:p>
        </p:txBody>
      </p:sp>
      <p:sp>
        <p:nvSpPr>
          <p:cNvPr id="20" name="TextBox 19">
            <a:extLst>
              <a:ext uri="{FF2B5EF4-FFF2-40B4-BE49-F238E27FC236}">
                <a16:creationId xmlns:a16="http://schemas.microsoft.com/office/drawing/2014/main" id="{F5AD3051-56F5-1C5A-F3E9-3C4E2C114363}"/>
              </a:ext>
            </a:extLst>
          </p:cNvPr>
          <p:cNvSpPr txBox="1"/>
          <p:nvPr/>
        </p:nvSpPr>
        <p:spPr>
          <a:xfrm>
            <a:off x="3293110" y="2085156"/>
            <a:ext cx="365760" cy="646331"/>
          </a:xfrm>
          <a:prstGeom prst="rect">
            <a:avLst/>
          </a:prstGeom>
          <a:noFill/>
        </p:spPr>
        <p:txBody>
          <a:bodyPr wrap="square" rtlCol="0">
            <a:spAutoFit/>
          </a:bodyPr>
          <a:lstStyle/>
          <a:p>
            <a:r>
              <a:rPr lang="en-US" sz="3600" b="1" dirty="0">
                <a:solidFill>
                  <a:srgbClr val="002060"/>
                </a:solidFill>
              </a:rPr>
              <a:t>5</a:t>
            </a:r>
          </a:p>
        </p:txBody>
      </p:sp>
      <p:sp>
        <p:nvSpPr>
          <p:cNvPr id="22" name="TextBox 21">
            <a:extLst>
              <a:ext uri="{FF2B5EF4-FFF2-40B4-BE49-F238E27FC236}">
                <a16:creationId xmlns:a16="http://schemas.microsoft.com/office/drawing/2014/main" id="{623BEEA4-445E-DF6A-8771-40AD3CD6733F}"/>
              </a:ext>
            </a:extLst>
          </p:cNvPr>
          <p:cNvSpPr txBox="1"/>
          <p:nvPr/>
        </p:nvSpPr>
        <p:spPr>
          <a:xfrm>
            <a:off x="4310379" y="1485900"/>
            <a:ext cx="7424421" cy="584775"/>
          </a:xfrm>
          <a:prstGeom prst="rect">
            <a:avLst/>
          </a:prstGeom>
          <a:noFill/>
        </p:spPr>
        <p:txBody>
          <a:bodyPr wrap="square" rtlCol="0">
            <a:spAutoFit/>
          </a:bodyPr>
          <a:lstStyle/>
          <a:p>
            <a:pPr marL="457200" indent="-457200">
              <a:buFont typeface="Arial" panose="020B0604020202020204" pitchFamily="34" charset="0"/>
              <a:buChar char="•"/>
            </a:pPr>
            <a:r>
              <a:rPr lang="en-US" sz="3200" b="1" dirty="0">
                <a:solidFill>
                  <a:srgbClr val="002060"/>
                </a:solidFill>
              </a:rPr>
              <a:t>3 </a:t>
            </a:r>
            <a:r>
              <a:rPr lang="en-US" sz="3200" b="1" dirty="0" err="1">
                <a:solidFill>
                  <a:srgbClr val="002060"/>
                </a:solidFill>
              </a:rPr>
              <a:t>nhân</a:t>
            </a:r>
            <a:r>
              <a:rPr lang="en-US" sz="3200" b="1" dirty="0">
                <a:solidFill>
                  <a:srgbClr val="002060"/>
                </a:solidFill>
              </a:rPr>
              <a:t> 1 </a:t>
            </a:r>
            <a:r>
              <a:rPr lang="en-US" sz="3200" b="1" dirty="0" err="1">
                <a:solidFill>
                  <a:srgbClr val="002060"/>
                </a:solidFill>
              </a:rPr>
              <a:t>bằng</a:t>
            </a:r>
            <a:r>
              <a:rPr lang="en-US" sz="3200" b="1" dirty="0">
                <a:solidFill>
                  <a:srgbClr val="002060"/>
                </a:solidFill>
              </a:rPr>
              <a:t> 3; </a:t>
            </a:r>
            <a:r>
              <a:rPr lang="en-US" sz="3200" b="1" dirty="0" err="1">
                <a:solidFill>
                  <a:srgbClr val="002060"/>
                </a:solidFill>
              </a:rPr>
              <a:t>thêm</a:t>
            </a:r>
            <a:r>
              <a:rPr lang="en-US" sz="3200" b="1" dirty="0">
                <a:solidFill>
                  <a:srgbClr val="002060"/>
                </a:solidFill>
              </a:rPr>
              <a:t> 1 </a:t>
            </a:r>
            <a:r>
              <a:rPr lang="en-US" sz="3200" b="1" dirty="0" err="1">
                <a:solidFill>
                  <a:srgbClr val="002060"/>
                </a:solidFill>
              </a:rPr>
              <a:t>bằng</a:t>
            </a:r>
            <a:r>
              <a:rPr lang="en-US" sz="3200" b="1" dirty="0">
                <a:solidFill>
                  <a:srgbClr val="002060"/>
                </a:solidFill>
              </a:rPr>
              <a:t> 4 </a:t>
            </a:r>
            <a:r>
              <a:rPr lang="en-US" sz="3200" b="1" dirty="0" err="1">
                <a:solidFill>
                  <a:srgbClr val="002060"/>
                </a:solidFill>
              </a:rPr>
              <a:t>viết</a:t>
            </a:r>
            <a:r>
              <a:rPr lang="en-US" sz="3200" b="1" dirty="0">
                <a:solidFill>
                  <a:srgbClr val="002060"/>
                </a:solidFill>
              </a:rPr>
              <a:t> 4</a:t>
            </a:r>
          </a:p>
        </p:txBody>
      </p:sp>
      <p:sp>
        <p:nvSpPr>
          <p:cNvPr id="23" name="TextBox 22">
            <a:extLst>
              <a:ext uri="{FF2B5EF4-FFF2-40B4-BE49-F238E27FC236}">
                <a16:creationId xmlns:a16="http://schemas.microsoft.com/office/drawing/2014/main" id="{9F21AC1C-8916-EB44-E492-FAF0B688BD0C}"/>
              </a:ext>
            </a:extLst>
          </p:cNvPr>
          <p:cNvSpPr txBox="1"/>
          <p:nvPr/>
        </p:nvSpPr>
        <p:spPr>
          <a:xfrm>
            <a:off x="3021965" y="2085156"/>
            <a:ext cx="365760" cy="646331"/>
          </a:xfrm>
          <a:prstGeom prst="rect">
            <a:avLst/>
          </a:prstGeom>
          <a:noFill/>
        </p:spPr>
        <p:txBody>
          <a:bodyPr wrap="square" rtlCol="0">
            <a:spAutoFit/>
          </a:bodyPr>
          <a:lstStyle/>
          <a:p>
            <a:r>
              <a:rPr lang="en-US" sz="3600" b="1" dirty="0">
                <a:solidFill>
                  <a:srgbClr val="002060"/>
                </a:solidFill>
              </a:rPr>
              <a:t>4</a:t>
            </a:r>
          </a:p>
        </p:txBody>
      </p:sp>
      <p:sp>
        <p:nvSpPr>
          <p:cNvPr id="24" name="TextBox 23">
            <a:extLst>
              <a:ext uri="{FF2B5EF4-FFF2-40B4-BE49-F238E27FC236}">
                <a16:creationId xmlns:a16="http://schemas.microsoft.com/office/drawing/2014/main" id="{E3210A9E-BA28-98C0-4788-1AF5AB62EB5A}"/>
              </a:ext>
            </a:extLst>
          </p:cNvPr>
          <p:cNvSpPr txBox="1"/>
          <p:nvPr/>
        </p:nvSpPr>
        <p:spPr>
          <a:xfrm>
            <a:off x="4291329" y="2066925"/>
            <a:ext cx="7176771" cy="584775"/>
          </a:xfrm>
          <a:prstGeom prst="rect">
            <a:avLst/>
          </a:prstGeom>
          <a:noFill/>
        </p:spPr>
        <p:txBody>
          <a:bodyPr wrap="square" rtlCol="0">
            <a:spAutoFit/>
          </a:bodyPr>
          <a:lstStyle/>
          <a:p>
            <a:pPr marL="457200" indent="-457200">
              <a:buFont typeface="Arial" panose="020B0604020202020204" pitchFamily="34" charset="0"/>
              <a:buChar char="•"/>
            </a:pPr>
            <a:r>
              <a:rPr lang="en-US" sz="3200" b="1" dirty="0">
                <a:solidFill>
                  <a:srgbClr val="002060"/>
                </a:solidFill>
              </a:rPr>
              <a:t>3 </a:t>
            </a:r>
            <a:r>
              <a:rPr lang="en-US" sz="3200" b="1" dirty="0" err="1">
                <a:solidFill>
                  <a:srgbClr val="002060"/>
                </a:solidFill>
              </a:rPr>
              <a:t>nhân</a:t>
            </a:r>
            <a:r>
              <a:rPr lang="en-US" sz="3200" b="1" dirty="0">
                <a:solidFill>
                  <a:srgbClr val="002060"/>
                </a:solidFill>
              </a:rPr>
              <a:t> 4 </a:t>
            </a:r>
            <a:r>
              <a:rPr lang="en-US" sz="3200" b="1" dirty="0" err="1">
                <a:solidFill>
                  <a:srgbClr val="002060"/>
                </a:solidFill>
              </a:rPr>
              <a:t>bằng</a:t>
            </a:r>
            <a:r>
              <a:rPr lang="en-US" sz="3200" b="1" dirty="0">
                <a:solidFill>
                  <a:srgbClr val="002060"/>
                </a:solidFill>
              </a:rPr>
              <a:t> 12, </a:t>
            </a:r>
            <a:r>
              <a:rPr lang="en-US" sz="3200" b="1" dirty="0" err="1">
                <a:solidFill>
                  <a:srgbClr val="002060"/>
                </a:solidFill>
              </a:rPr>
              <a:t>viết</a:t>
            </a:r>
            <a:r>
              <a:rPr lang="en-US" sz="3200" b="1" dirty="0">
                <a:solidFill>
                  <a:srgbClr val="002060"/>
                </a:solidFill>
              </a:rPr>
              <a:t> 2 </a:t>
            </a:r>
            <a:r>
              <a:rPr lang="en-US" sz="3200" b="1" dirty="0" err="1">
                <a:solidFill>
                  <a:srgbClr val="002060"/>
                </a:solidFill>
              </a:rPr>
              <a:t>nhớ</a:t>
            </a:r>
            <a:r>
              <a:rPr lang="en-US" sz="3200" b="1" dirty="0">
                <a:solidFill>
                  <a:srgbClr val="002060"/>
                </a:solidFill>
              </a:rPr>
              <a:t> 1</a:t>
            </a:r>
          </a:p>
        </p:txBody>
      </p:sp>
      <p:sp>
        <p:nvSpPr>
          <p:cNvPr id="25" name="TextBox 24">
            <a:extLst>
              <a:ext uri="{FF2B5EF4-FFF2-40B4-BE49-F238E27FC236}">
                <a16:creationId xmlns:a16="http://schemas.microsoft.com/office/drawing/2014/main" id="{F23762AC-5ACA-1C23-6861-4EC22DA06E6F}"/>
              </a:ext>
            </a:extLst>
          </p:cNvPr>
          <p:cNvSpPr txBox="1"/>
          <p:nvPr/>
        </p:nvSpPr>
        <p:spPr>
          <a:xfrm>
            <a:off x="2774315" y="2094681"/>
            <a:ext cx="365760" cy="646331"/>
          </a:xfrm>
          <a:prstGeom prst="rect">
            <a:avLst/>
          </a:prstGeom>
          <a:noFill/>
        </p:spPr>
        <p:txBody>
          <a:bodyPr wrap="square" rtlCol="0">
            <a:spAutoFit/>
          </a:bodyPr>
          <a:lstStyle/>
          <a:p>
            <a:r>
              <a:rPr lang="en-US" sz="3600" b="1" dirty="0">
                <a:solidFill>
                  <a:srgbClr val="002060"/>
                </a:solidFill>
              </a:rPr>
              <a:t>2</a:t>
            </a:r>
          </a:p>
        </p:txBody>
      </p:sp>
      <p:sp>
        <p:nvSpPr>
          <p:cNvPr id="26" name="Rectangle: Rounded Corners 25">
            <a:extLst>
              <a:ext uri="{FF2B5EF4-FFF2-40B4-BE49-F238E27FC236}">
                <a16:creationId xmlns:a16="http://schemas.microsoft.com/office/drawing/2014/main" id="{F6E7DC13-7623-9C62-51CF-621441AC60DB}"/>
              </a:ext>
            </a:extLst>
          </p:cNvPr>
          <p:cNvSpPr/>
          <p:nvPr/>
        </p:nvSpPr>
        <p:spPr>
          <a:xfrm>
            <a:off x="4360544" y="4503316"/>
            <a:ext cx="4688205" cy="611609"/>
          </a:xfrm>
          <a:prstGeom prst="roundRect">
            <a:avLst/>
          </a:prstGeom>
          <a:ln w="57150">
            <a:solidFill>
              <a:srgbClr val="EB799F"/>
            </a:solidFill>
            <a:prstDash val="dash"/>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3600" b="1" dirty="0">
                <a:solidFill>
                  <a:srgbClr val="FF0000"/>
                </a:solidFill>
              </a:rPr>
              <a:t>12 415 x 3 = 37 245</a:t>
            </a:r>
          </a:p>
        </p:txBody>
      </p:sp>
      <p:sp>
        <p:nvSpPr>
          <p:cNvPr id="27" name="TextBox 26">
            <a:extLst>
              <a:ext uri="{FF2B5EF4-FFF2-40B4-BE49-F238E27FC236}">
                <a16:creationId xmlns:a16="http://schemas.microsoft.com/office/drawing/2014/main" id="{ECCDE159-EBE2-2E6A-2F2E-911C8CA12C9D}"/>
              </a:ext>
            </a:extLst>
          </p:cNvPr>
          <p:cNvSpPr txBox="1"/>
          <p:nvPr/>
        </p:nvSpPr>
        <p:spPr>
          <a:xfrm>
            <a:off x="4300855" y="2650460"/>
            <a:ext cx="7233920" cy="584775"/>
          </a:xfrm>
          <a:prstGeom prst="rect">
            <a:avLst/>
          </a:prstGeom>
          <a:noFill/>
        </p:spPr>
        <p:txBody>
          <a:bodyPr wrap="square" rtlCol="0">
            <a:spAutoFit/>
          </a:bodyPr>
          <a:lstStyle/>
          <a:p>
            <a:pPr marL="457200" indent="-457200">
              <a:buFont typeface="Arial" panose="020B0604020202020204" pitchFamily="34" charset="0"/>
              <a:buChar char="•"/>
            </a:pPr>
            <a:r>
              <a:rPr lang="en-US" sz="3200" b="1" dirty="0">
                <a:solidFill>
                  <a:srgbClr val="002060"/>
                </a:solidFill>
              </a:rPr>
              <a:t>3 </a:t>
            </a:r>
            <a:r>
              <a:rPr lang="en-US" sz="3200" b="1" dirty="0" err="1">
                <a:solidFill>
                  <a:srgbClr val="002060"/>
                </a:solidFill>
              </a:rPr>
              <a:t>nhân</a:t>
            </a:r>
            <a:r>
              <a:rPr lang="en-US" sz="3200" b="1" dirty="0">
                <a:solidFill>
                  <a:srgbClr val="002060"/>
                </a:solidFill>
              </a:rPr>
              <a:t> 2 </a:t>
            </a:r>
            <a:r>
              <a:rPr lang="en-US" sz="3200" b="1" dirty="0" err="1">
                <a:solidFill>
                  <a:srgbClr val="002060"/>
                </a:solidFill>
              </a:rPr>
              <a:t>bằng</a:t>
            </a:r>
            <a:r>
              <a:rPr lang="en-US" sz="3200" b="1" dirty="0">
                <a:solidFill>
                  <a:srgbClr val="002060"/>
                </a:solidFill>
              </a:rPr>
              <a:t> 6, </a:t>
            </a:r>
            <a:r>
              <a:rPr lang="en-US" sz="3200" b="1" dirty="0" err="1">
                <a:solidFill>
                  <a:srgbClr val="002060"/>
                </a:solidFill>
              </a:rPr>
              <a:t>thêm</a:t>
            </a:r>
            <a:r>
              <a:rPr lang="en-US" sz="3200" b="1" dirty="0">
                <a:solidFill>
                  <a:srgbClr val="002060"/>
                </a:solidFill>
              </a:rPr>
              <a:t> 1 </a:t>
            </a:r>
            <a:r>
              <a:rPr lang="en-US" sz="3200" b="1" dirty="0" err="1">
                <a:solidFill>
                  <a:srgbClr val="002060"/>
                </a:solidFill>
              </a:rPr>
              <a:t>bằng</a:t>
            </a:r>
            <a:r>
              <a:rPr lang="en-US" sz="3200" b="1" dirty="0">
                <a:solidFill>
                  <a:srgbClr val="002060"/>
                </a:solidFill>
              </a:rPr>
              <a:t> 7, </a:t>
            </a:r>
            <a:r>
              <a:rPr lang="en-US" sz="3200" b="1" dirty="0" err="1">
                <a:solidFill>
                  <a:srgbClr val="002060"/>
                </a:solidFill>
              </a:rPr>
              <a:t>viết</a:t>
            </a:r>
            <a:r>
              <a:rPr lang="en-US" sz="3200" b="1" dirty="0">
                <a:solidFill>
                  <a:srgbClr val="002060"/>
                </a:solidFill>
              </a:rPr>
              <a:t> 7</a:t>
            </a:r>
          </a:p>
        </p:txBody>
      </p:sp>
      <p:sp>
        <p:nvSpPr>
          <p:cNvPr id="28" name="TextBox 27">
            <a:extLst>
              <a:ext uri="{FF2B5EF4-FFF2-40B4-BE49-F238E27FC236}">
                <a16:creationId xmlns:a16="http://schemas.microsoft.com/office/drawing/2014/main" id="{D132333A-08D8-FA14-5856-6139778926AA}"/>
              </a:ext>
            </a:extLst>
          </p:cNvPr>
          <p:cNvSpPr txBox="1"/>
          <p:nvPr/>
        </p:nvSpPr>
        <p:spPr>
          <a:xfrm>
            <a:off x="2469515" y="2094681"/>
            <a:ext cx="365760" cy="646331"/>
          </a:xfrm>
          <a:prstGeom prst="rect">
            <a:avLst/>
          </a:prstGeom>
          <a:noFill/>
        </p:spPr>
        <p:txBody>
          <a:bodyPr wrap="square" rtlCol="0">
            <a:spAutoFit/>
          </a:bodyPr>
          <a:lstStyle/>
          <a:p>
            <a:r>
              <a:rPr lang="en-US" sz="3600" b="1" dirty="0">
                <a:solidFill>
                  <a:srgbClr val="002060"/>
                </a:solidFill>
              </a:rPr>
              <a:t>7</a:t>
            </a:r>
          </a:p>
        </p:txBody>
      </p:sp>
      <p:sp>
        <p:nvSpPr>
          <p:cNvPr id="29" name="TextBox 28">
            <a:extLst>
              <a:ext uri="{FF2B5EF4-FFF2-40B4-BE49-F238E27FC236}">
                <a16:creationId xmlns:a16="http://schemas.microsoft.com/office/drawing/2014/main" id="{844C6C84-8D37-269D-CD55-D3C77C7800D5}"/>
              </a:ext>
            </a:extLst>
          </p:cNvPr>
          <p:cNvSpPr txBox="1"/>
          <p:nvPr/>
        </p:nvSpPr>
        <p:spPr>
          <a:xfrm>
            <a:off x="4377055" y="3269585"/>
            <a:ext cx="5443220" cy="584775"/>
          </a:xfrm>
          <a:prstGeom prst="rect">
            <a:avLst/>
          </a:prstGeom>
          <a:noFill/>
        </p:spPr>
        <p:txBody>
          <a:bodyPr wrap="square" rtlCol="0">
            <a:spAutoFit/>
          </a:bodyPr>
          <a:lstStyle/>
          <a:p>
            <a:pPr marL="457200" indent="-457200">
              <a:buFont typeface="Arial" panose="020B0604020202020204" pitchFamily="34" charset="0"/>
              <a:buChar char="•"/>
            </a:pPr>
            <a:r>
              <a:rPr lang="en-US" sz="3200" b="1" dirty="0">
                <a:solidFill>
                  <a:srgbClr val="002060"/>
                </a:solidFill>
              </a:rPr>
              <a:t>3 </a:t>
            </a:r>
            <a:r>
              <a:rPr lang="en-US" sz="3200" b="1" dirty="0" err="1">
                <a:solidFill>
                  <a:srgbClr val="002060"/>
                </a:solidFill>
              </a:rPr>
              <a:t>nhân</a:t>
            </a:r>
            <a:r>
              <a:rPr lang="en-US" sz="3200" b="1" dirty="0">
                <a:solidFill>
                  <a:srgbClr val="002060"/>
                </a:solidFill>
              </a:rPr>
              <a:t> 1 </a:t>
            </a:r>
            <a:r>
              <a:rPr lang="en-US" sz="3200" b="1" dirty="0" err="1">
                <a:solidFill>
                  <a:srgbClr val="002060"/>
                </a:solidFill>
              </a:rPr>
              <a:t>bằng</a:t>
            </a:r>
            <a:r>
              <a:rPr lang="en-US" sz="3200" b="1" dirty="0">
                <a:solidFill>
                  <a:srgbClr val="002060"/>
                </a:solidFill>
              </a:rPr>
              <a:t> 3, </a:t>
            </a:r>
            <a:r>
              <a:rPr lang="en-US" sz="3200" b="1" dirty="0" err="1">
                <a:solidFill>
                  <a:srgbClr val="002060"/>
                </a:solidFill>
              </a:rPr>
              <a:t>viết</a:t>
            </a:r>
            <a:r>
              <a:rPr lang="en-US" sz="3200" b="1" dirty="0">
                <a:solidFill>
                  <a:srgbClr val="002060"/>
                </a:solidFill>
              </a:rPr>
              <a:t> 3</a:t>
            </a:r>
          </a:p>
        </p:txBody>
      </p:sp>
      <p:sp>
        <p:nvSpPr>
          <p:cNvPr id="31" name="TextBox 30">
            <a:extLst>
              <a:ext uri="{FF2B5EF4-FFF2-40B4-BE49-F238E27FC236}">
                <a16:creationId xmlns:a16="http://schemas.microsoft.com/office/drawing/2014/main" id="{6B0E4614-1C52-8193-C8C2-716770301C0B}"/>
              </a:ext>
            </a:extLst>
          </p:cNvPr>
          <p:cNvSpPr txBox="1"/>
          <p:nvPr/>
        </p:nvSpPr>
        <p:spPr>
          <a:xfrm>
            <a:off x="2231390" y="2085156"/>
            <a:ext cx="365760" cy="646331"/>
          </a:xfrm>
          <a:prstGeom prst="rect">
            <a:avLst/>
          </a:prstGeom>
          <a:noFill/>
        </p:spPr>
        <p:txBody>
          <a:bodyPr wrap="square" rtlCol="0">
            <a:spAutoFit/>
          </a:bodyPr>
          <a:lstStyle/>
          <a:p>
            <a:r>
              <a:rPr lang="en-US" sz="3600" b="1" dirty="0">
                <a:solidFill>
                  <a:srgbClr val="002060"/>
                </a:solidFill>
              </a:rPr>
              <a:t>3</a:t>
            </a:r>
          </a:p>
        </p:txBody>
      </p:sp>
    </p:spTree>
    <p:extLst>
      <p:ext uri="{BB962C8B-B14F-4D97-AF65-F5344CB8AC3E}">
        <p14:creationId xmlns:p14="http://schemas.microsoft.com/office/powerpoint/2010/main" val="3437515418"/>
      </p:ext>
    </p:extLst>
  </p:cSld>
  <p:clrMapOvr>
    <a:masterClrMapping/>
  </p:clrMapOvr>
  <p:transition spd="slow">
    <p:cover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9">
                                            <p:txEl>
                                              <p:pRg st="0" end="0"/>
                                            </p:txEl>
                                          </p:spTgt>
                                        </p:tgtEl>
                                        <p:attrNameLst>
                                          <p:attrName>style.visibility</p:attrName>
                                        </p:attrNameLst>
                                      </p:cBhvr>
                                      <p:to>
                                        <p:strVal val="visible"/>
                                      </p:to>
                                    </p:set>
                                    <p:animEffect transition="in" filter="barn(inVertical)">
                                      <p:cBhvr>
                                        <p:cTn id="17" dur="500"/>
                                        <p:tgtEl>
                                          <p:spTgt spid="19">
                                            <p:txEl>
                                              <p:pRg st="0" end="0"/>
                                            </p:txEl>
                                          </p:spTgt>
                                        </p:tgtEl>
                                      </p:cBhvr>
                                    </p:animEffect>
                                  </p:childTnLst>
                                </p:cTn>
                              </p:par>
                            </p:childTnLst>
                          </p:cTn>
                        </p:par>
                        <p:par>
                          <p:cTn id="18" fill="hold">
                            <p:stCondLst>
                              <p:cond delay="500"/>
                            </p:stCondLst>
                            <p:childTnLst>
                              <p:par>
                                <p:cTn id="19" presetID="42"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22">
                                            <p:txEl>
                                              <p:pRg st="0" end="0"/>
                                            </p:txEl>
                                          </p:spTgt>
                                        </p:tgtEl>
                                        <p:attrNameLst>
                                          <p:attrName>style.visibility</p:attrName>
                                        </p:attrNameLst>
                                      </p:cBhvr>
                                      <p:to>
                                        <p:strVal val="visible"/>
                                      </p:to>
                                    </p:set>
                                    <p:animEffect transition="in" filter="barn(inVertical)">
                                      <p:cBhvr>
                                        <p:cTn id="28" dur="500"/>
                                        <p:tgtEl>
                                          <p:spTgt spid="22">
                                            <p:txEl>
                                              <p:pRg st="0" end="0"/>
                                            </p:txEl>
                                          </p:spTgt>
                                        </p:tgtEl>
                                      </p:cBhvr>
                                    </p:animEffect>
                                  </p:childTnLst>
                                </p:cTn>
                              </p:par>
                            </p:childTnLst>
                          </p:cTn>
                        </p:par>
                        <p:par>
                          <p:cTn id="29" fill="hold">
                            <p:stCondLst>
                              <p:cond delay="500"/>
                            </p:stCondLst>
                            <p:childTnLst>
                              <p:par>
                                <p:cTn id="30" presetID="42"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000"/>
                                        <p:tgtEl>
                                          <p:spTgt spid="23"/>
                                        </p:tgtEl>
                                      </p:cBhvr>
                                    </p:animEffect>
                                    <p:anim calcmode="lin" valueType="num">
                                      <p:cBhvr>
                                        <p:cTn id="33" dur="1000" fill="hold"/>
                                        <p:tgtEl>
                                          <p:spTgt spid="23"/>
                                        </p:tgtEl>
                                        <p:attrNameLst>
                                          <p:attrName>ppt_x</p:attrName>
                                        </p:attrNameLst>
                                      </p:cBhvr>
                                      <p:tavLst>
                                        <p:tav tm="0">
                                          <p:val>
                                            <p:strVal val="#ppt_x"/>
                                          </p:val>
                                        </p:tav>
                                        <p:tav tm="100000">
                                          <p:val>
                                            <p:strVal val="#ppt_x"/>
                                          </p:val>
                                        </p:tav>
                                      </p:tavLst>
                                    </p:anim>
                                    <p:anim calcmode="lin" valueType="num">
                                      <p:cBhvr>
                                        <p:cTn id="3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barn(inVertical)">
                                      <p:cBhvr>
                                        <p:cTn id="39" dur="500"/>
                                        <p:tgtEl>
                                          <p:spTgt spid="24">
                                            <p:txEl>
                                              <p:pRg st="0" end="0"/>
                                            </p:txEl>
                                          </p:spTgt>
                                        </p:tgtEl>
                                      </p:cBhvr>
                                    </p:animEffect>
                                  </p:childTnLst>
                                </p:cTn>
                              </p:par>
                            </p:childTnLst>
                          </p:cTn>
                        </p:par>
                        <p:par>
                          <p:cTn id="40" fill="hold">
                            <p:stCondLst>
                              <p:cond delay="500"/>
                            </p:stCondLst>
                            <p:childTnLst>
                              <p:par>
                                <p:cTn id="41" presetID="42" presetClass="entr" presetSubtype="0"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1000"/>
                                        <p:tgtEl>
                                          <p:spTgt spid="25"/>
                                        </p:tgtEl>
                                      </p:cBhvr>
                                    </p:animEffect>
                                    <p:anim calcmode="lin" valueType="num">
                                      <p:cBhvr>
                                        <p:cTn id="44" dur="1000" fill="hold"/>
                                        <p:tgtEl>
                                          <p:spTgt spid="25"/>
                                        </p:tgtEl>
                                        <p:attrNameLst>
                                          <p:attrName>ppt_x</p:attrName>
                                        </p:attrNameLst>
                                      </p:cBhvr>
                                      <p:tavLst>
                                        <p:tav tm="0">
                                          <p:val>
                                            <p:strVal val="#ppt_x"/>
                                          </p:val>
                                        </p:tav>
                                        <p:tav tm="100000">
                                          <p:val>
                                            <p:strVal val="#ppt_x"/>
                                          </p:val>
                                        </p:tav>
                                      </p:tavLst>
                                    </p:anim>
                                    <p:anim calcmode="lin" valueType="num">
                                      <p:cBhvr>
                                        <p:cTn id="4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27">
                                            <p:txEl>
                                              <p:pRg st="0" end="0"/>
                                            </p:txEl>
                                          </p:spTgt>
                                        </p:tgtEl>
                                        <p:attrNameLst>
                                          <p:attrName>style.visibility</p:attrName>
                                        </p:attrNameLst>
                                      </p:cBhvr>
                                      <p:to>
                                        <p:strVal val="visible"/>
                                      </p:to>
                                    </p:set>
                                    <p:animEffect transition="in" filter="barn(inVertical)">
                                      <p:cBhvr>
                                        <p:cTn id="50" dur="500"/>
                                        <p:tgtEl>
                                          <p:spTgt spid="27">
                                            <p:txEl>
                                              <p:pRg st="0" end="0"/>
                                            </p:txEl>
                                          </p:spTgt>
                                        </p:tgtEl>
                                      </p:cBhvr>
                                    </p:animEffect>
                                  </p:childTnLst>
                                </p:cTn>
                              </p:par>
                            </p:childTnLst>
                          </p:cTn>
                        </p:par>
                        <p:par>
                          <p:cTn id="51" fill="hold">
                            <p:stCondLst>
                              <p:cond delay="500"/>
                            </p:stCondLst>
                            <p:childTnLst>
                              <p:par>
                                <p:cTn id="52" presetID="42" presetClass="entr" presetSubtype="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1000"/>
                                        <p:tgtEl>
                                          <p:spTgt spid="28"/>
                                        </p:tgtEl>
                                      </p:cBhvr>
                                    </p:animEffect>
                                    <p:anim calcmode="lin" valueType="num">
                                      <p:cBhvr>
                                        <p:cTn id="55" dur="1000" fill="hold"/>
                                        <p:tgtEl>
                                          <p:spTgt spid="28"/>
                                        </p:tgtEl>
                                        <p:attrNameLst>
                                          <p:attrName>ppt_x</p:attrName>
                                        </p:attrNameLst>
                                      </p:cBhvr>
                                      <p:tavLst>
                                        <p:tav tm="0">
                                          <p:val>
                                            <p:strVal val="#ppt_x"/>
                                          </p:val>
                                        </p:tav>
                                        <p:tav tm="100000">
                                          <p:val>
                                            <p:strVal val="#ppt_x"/>
                                          </p:val>
                                        </p:tav>
                                      </p:tavLst>
                                    </p:anim>
                                    <p:anim calcmode="lin" valueType="num">
                                      <p:cBhvr>
                                        <p:cTn id="5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nodeType="clickEffect">
                                  <p:stCondLst>
                                    <p:cond delay="0"/>
                                  </p:stCondLst>
                                  <p:childTnLst>
                                    <p:set>
                                      <p:cBhvr>
                                        <p:cTn id="60" dur="1" fill="hold">
                                          <p:stCondLst>
                                            <p:cond delay="0"/>
                                          </p:stCondLst>
                                        </p:cTn>
                                        <p:tgtEl>
                                          <p:spTgt spid="29">
                                            <p:txEl>
                                              <p:pRg st="0" end="0"/>
                                            </p:txEl>
                                          </p:spTgt>
                                        </p:tgtEl>
                                        <p:attrNameLst>
                                          <p:attrName>style.visibility</p:attrName>
                                        </p:attrNameLst>
                                      </p:cBhvr>
                                      <p:to>
                                        <p:strVal val="visible"/>
                                      </p:to>
                                    </p:set>
                                    <p:animEffect transition="in" filter="barn(inVertical)">
                                      <p:cBhvr>
                                        <p:cTn id="61" dur="500"/>
                                        <p:tgtEl>
                                          <p:spTgt spid="29">
                                            <p:txEl>
                                              <p:pRg st="0" end="0"/>
                                            </p:txEl>
                                          </p:spTgt>
                                        </p:tgtEl>
                                      </p:cBhvr>
                                    </p:animEffect>
                                  </p:childTnLst>
                                </p:cTn>
                              </p:par>
                            </p:childTnLst>
                          </p:cTn>
                        </p:par>
                        <p:par>
                          <p:cTn id="62" fill="hold">
                            <p:stCondLst>
                              <p:cond delay="500"/>
                            </p:stCondLst>
                            <p:childTnLst>
                              <p:par>
                                <p:cTn id="63" presetID="42" presetClass="entr" presetSubtype="0"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1000"/>
                                        <p:tgtEl>
                                          <p:spTgt spid="31"/>
                                        </p:tgtEl>
                                      </p:cBhvr>
                                    </p:animEffect>
                                    <p:anim calcmode="lin" valueType="num">
                                      <p:cBhvr>
                                        <p:cTn id="66" dur="1000" fill="hold"/>
                                        <p:tgtEl>
                                          <p:spTgt spid="31"/>
                                        </p:tgtEl>
                                        <p:attrNameLst>
                                          <p:attrName>ppt_x</p:attrName>
                                        </p:attrNameLst>
                                      </p:cBhvr>
                                      <p:tavLst>
                                        <p:tav tm="0">
                                          <p:val>
                                            <p:strVal val="#ppt_x"/>
                                          </p:val>
                                        </p:tav>
                                        <p:tav tm="100000">
                                          <p:val>
                                            <p:strVal val="#ppt_x"/>
                                          </p:val>
                                        </p:tav>
                                      </p:tavLst>
                                    </p:anim>
                                    <p:anim calcmode="lin" valueType="num">
                                      <p:cBhvr>
                                        <p:cTn id="6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down)">
                                      <p:cBhvr>
                                        <p:cTn id="7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0" grpId="0"/>
      <p:bldP spid="23" grpId="0"/>
      <p:bldP spid="25" grpId="0"/>
      <p:bldP spid="26" grpId="0" animBg="1"/>
      <p:bldP spid="28"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C9187E9-FE49-376D-A81C-57A7E9247D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 name="Rectangle: Rounded Corners 1">
            <a:extLst>
              <a:ext uri="{FF2B5EF4-FFF2-40B4-BE49-F238E27FC236}">
                <a16:creationId xmlns:a16="http://schemas.microsoft.com/office/drawing/2014/main" id="{FB7FC4A1-3E01-04C0-2597-537DE14EB70D}"/>
              </a:ext>
            </a:extLst>
          </p:cNvPr>
          <p:cNvSpPr/>
          <p:nvPr/>
        </p:nvSpPr>
        <p:spPr>
          <a:xfrm>
            <a:off x="392754" y="340056"/>
            <a:ext cx="11272504" cy="6115207"/>
          </a:xfrm>
          <a:prstGeom prst="roundRect">
            <a:avLst/>
          </a:prstGeom>
          <a:solidFill>
            <a:schemeClr val="bg1">
              <a:alpha val="94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 name="矩形: 圆角 8">
            <a:extLst>
              <a:ext uri="{FF2B5EF4-FFF2-40B4-BE49-F238E27FC236}">
                <a16:creationId xmlns:a16="http://schemas.microsoft.com/office/drawing/2014/main" id="{19009EE8-C3E9-6E0A-7BFE-9FF7D256FEA5}"/>
              </a:ext>
            </a:extLst>
          </p:cNvPr>
          <p:cNvSpPr/>
          <p:nvPr/>
        </p:nvSpPr>
        <p:spPr>
          <a:xfrm>
            <a:off x="1066799" y="1347539"/>
            <a:ext cx="10929257" cy="4574290"/>
          </a:xfrm>
          <a:prstGeom prst="roundRect">
            <a:avLst>
              <a:gd name="adj" fmla="val 5504"/>
            </a:avLst>
          </a:prstGeom>
          <a:solidFill>
            <a:srgbClr val="B3E5F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1219170">
              <a:buClr>
                <a:srgbClr val="000000"/>
              </a:buClr>
              <a:defRPr/>
            </a:pPr>
            <a:endParaRPr lang="zh-CN" altLang="en-US" sz="1467" kern="0" noProof="1">
              <a:solidFill>
                <a:srgbClr val="FFFFFF"/>
              </a:solidFill>
              <a:latin typeface="Calibri" panose="020F0502020204030204" pitchFamily="34" charset="0"/>
              <a:ea typeface="宋体" panose="02010600030101010101" pitchFamily="2" charset="-122"/>
              <a:cs typeface="Calibri" panose="020F0502020204030204" pitchFamily="34" charset="0"/>
              <a:sym typeface="Arial"/>
            </a:endParaRPr>
          </a:p>
        </p:txBody>
      </p:sp>
      <p:pic>
        <p:nvPicPr>
          <p:cNvPr id="5" name="图片 4">
            <a:extLst>
              <a:ext uri="{FF2B5EF4-FFF2-40B4-BE49-F238E27FC236}">
                <a16:creationId xmlns:a16="http://schemas.microsoft.com/office/drawing/2014/main" id="{AFD20237-FE93-C185-7B11-D47C0AA3F158}"/>
              </a:ext>
            </a:extLst>
          </p:cNvPr>
          <p:cNvPicPr>
            <a:picLocks noChangeAspect="1"/>
          </p:cNvPicPr>
          <p:nvPr/>
        </p:nvPicPr>
        <p:blipFill>
          <a:blip r:embed="rId3"/>
          <a:stretch>
            <a:fillRect/>
          </a:stretch>
        </p:blipFill>
        <p:spPr>
          <a:xfrm>
            <a:off x="297867" y="3345533"/>
            <a:ext cx="2273300" cy="3444875"/>
          </a:xfrm>
          <a:prstGeom prst="rect">
            <a:avLst/>
          </a:prstGeom>
          <a:effectLst>
            <a:outerShdw blurRad="50800" dist="38100" dir="10800000" algn="r" rotWithShape="0">
              <a:prstClr val="black">
                <a:alpha val="40000"/>
              </a:prstClr>
            </a:outerShdw>
          </a:effectLst>
        </p:spPr>
      </p:pic>
      <p:pic>
        <p:nvPicPr>
          <p:cNvPr id="6" name="图片 1">
            <a:extLst>
              <a:ext uri="{FF2B5EF4-FFF2-40B4-BE49-F238E27FC236}">
                <a16:creationId xmlns:a16="http://schemas.microsoft.com/office/drawing/2014/main" id="{87721704-2870-1641-7BF7-3B3466CFA861}"/>
              </a:ext>
            </a:extLst>
          </p:cNvPr>
          <p:cNvPicPr>
            <a:picLocks noChangeAspect="1"/>
          </p:cNvPicPr>
          <p:nvPr/>
        </p:nvPicPr>
        <p:blipFill>
          <a:blip r:embed="rId4"/>
          <a:stretch>
            <a:fillRect/>
          </a:stretch>
        </p:blipFill>
        <p:spPr>
          <a:xfrm>
            <a:off x="4501502" y="-301792"/>
            <a:ext cx="5602287" cy="1395413"/>
          </a:xfrm>
          <a:prstGeom prst="rect">
            <a:avLst/>
          </a:prstGeom>
          <a:effectLst>
            <a:outerShdw blurRad="50800" dist="38100" dir="10800000" algn="r" rotWithShape="0">
              <a:prstClr val="black">
                <a:alpha val="40000"/>
              </a:prstClr>
            </a:outerShdw>
          </a:effectLst>
        </p:spPr>
      </p:pic>
      <p:sp>
        <p:nvSpPr>
          <p:cNvPr id="7" name="TextBox 45">
            <a:extLst>
              <a:ext uri="{FF2B5EF4-FFF2-40B4-BE49-F238E27FC236}">
                <a16:creationId xmlns:a16="http://schemas.microsoft.com/office/drawing/2014/main" id="{8170B92C-292C-FC35-ED82-856D7F078E82}"/>
              </a:ext>
            </a:extLst>
          </p:cNvPr>
          <p:cNvSpPr txBox="1">
            <a:spLocks noChangeArrowheads="1"/>
          </p:cNvSpPr>
          <p:nvPr/>
        </p:nvSpPr>
        <p:spPr bwMode="auto">
          <a:xfrm>
            <a:off x="2173082" y="1440491"/>
            <a:ext cx="9685543"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algn="ctr" defTabSz="1219170">
              <a:buClr>
                <a:srgbClr val="000000"/>
              </a:buClr>
            </a:pPr>
            <a:r>
              <a:rPr lang="vi-VN" altLang="en-US" sz="4000" b="1" kern="0" dirty="0">
                <a:solidFill>
                  <a:srgbClr val="FF0000"/>
                </a:solidFill>
                <a:latin typeface="Calibri" panose="020F0502020204030204" pitchFamily="34" charset="0"/>
                <a:cs typeface="Calibri" panose="020F0502020204030204" pitchFamily="34" charset="0"/>
                <a:sym typeface="Arial"/>
              </a:rPr>
              <a:t>Bướ</a:t>
            </a:r>
            <a:r>
              <a:rPr lang="en-US" altLang="en-US" sz="4000" b="1" kern="0" dirty="0">
                <a:solidFill>
                  <a:srgbClr val="FF0000"/>
                </a:solidFill>
                <a:latin typeface="Calibri" panose="020F0502020204030204" pitchFamily="34" charset="0"/>
                <a:cs typeface="Calibri" panose="020F0502020204030204" pitchFamily="34" charset="0"/>
                <a:sym typeface="Arial"/>
              </a:rPr>
              <a:t>c 1: ĐẶT TÍNH</a:t>
            </a:r>
          </a:p>
          <a:p>
            <a:pPr marL="571486" indent="-571486" defTabSz="1219170">
              <a:buClr>
                <a:srgbClr val="000000"/>
              </a:buClr>
              <a:buFontTx/>
              <a:buChar char="-"/>
            </a:pPr>
            <a:r>
              <a:rPr lang="en-US" altLang="en-US" sz="4000" b="1" kern="0" dirty="0" err="1">
                <a:solidFill>
                  <a:srgbClr val="000000"/>
                </a:solidFill>
                <a:latin typeface="Calibri" panose="020F0502020204030204" pitchFamily="34" charset="0"/>
                <a:cs typeface="Calibri" panose="020F0502020204030204" pitchFamily="34" charset="0"/>
                <a:sym typeface="Arial"/>
              </a:rPr>
              <a:t>Thừa</a:t>
            </a:r>
            <a:r>
              <a:rPr lang="en-US" altLang="en-US" sz="4000" b="1" kern="0" dirty="0">
                <a:solidFill>
                  <a:srgbClr val="000000"/>
                </a:solidFill>
                <a:latin typeface="Calibri" panose="020F0502020204030204" pitchFamily="34" charset="0"/>
                <a:cs typeface="Calibri" panose="020F0502020204030204" pitchFamily="34" charset="0"/>
                <a:sym typeface="Arial"/>
              </a:rPr>
              <a:t> </a:t>
            </a:r>
            <a:r>
              <a:rPr lang="en-US" altLang="en-US" sz="4000" b="1" kern="0" dirty="0" err="1">
                <a:solidFill>
                  <a:srgbClr val="000000"/>
                </a:solidFill>
                <a:latin typeface="Calibri" panose="020F0502020204030204" pitchFamily="34" charset="0"/>
                <a:cs typeface="Calibri" panose="020F0502020204030204" pitchFamily="34" charset="0"/>
                <a:sym typeface="Arial"/>
              </a:rPr>
              <a:t>số</a:t>
            </a:r>
            <a:r>
              <a:rPr lang="en-US" altLang="en-US" sz="4000" b="1" kern="0" dirty="0">
                <a:solidFill>
                  <a:srgbClr val="000000"/>
                </a:solidFill>
                <a:latin typeface="Calibri" panose="020F0502020204030204" pitchFamily="34" charset="0"/>
                <a:cs typeface="Calibri" panose="020F0502020204030204" pitchFamily="34" charset="0"/>
                <a:sym typeface="Arial"/>
              </a:rPr>
              <a:t> </a:t>
            </a:r>
            <a:r>
              <a:rPr lang="en-US" altLang="en-US" sz="4000" b="1" kern="0" dirty="0" err="1">
                <a:solidFill>
                  <a:srgbClr val="000000"/>
                </a:solidFill>
                <a:latin typeface="Calibri" panose="020F0502020204030204" pitchFamily="34" charset="0"/>
                <a:cs typeface="Calibri" panose="020F0502020204030204" pitchFamily="34" charset="0"/>
                <a:sym typeface="Arial"/>
              </a:rPr>
              <a:t>thứ</a:t>
            </a:r>
            <a:r>
              <a:rPr lang="en-US" altLang="en-US" sz="4000" b="1" kern="0" dirty="0">
                <a:solidFill>
                  <a:srgbClr val="000000"/>
                </a:solidFill>
                <a:latin typeface="Calibri" panose="020F0502020204030204" pitchFamily="34" charset="0"/>
                <a:cs typeface="Calibri" panose="020F0502020204030204" pitchFamily="34" charset="0"/>
                <a:sym typeface="Arial"/>
              </a:rPr>
              <a:t> </a:t>
            </a:r>
            <a:r>
              <a:rPr lang="en-US" altLang="en-US" sz="4000" b="1" kern="0" dirty="0" err="1">
                <a:solidFill>
                  <a:srgbClr val="000000"/>
                </a:solidFill>
                <a:latin typeface="Calibri" panose="020F0502020204030204" pitchFamily="34" charset="0"/>
                <a:cs typeface="Calibri" panose="020F0502020204030204" pitchFamily="34" charset="0"/>
                <a:sym typeface="Arial"/>
              </a:rPr>
              <a:t>nhất</a:t>
            </a:r>
            <a:r>
              <a:rPr lang="en-US" altLang="en-US" sz="4000" b="1" kern="0" dirty="0">
                <a:solidFill>
                  <a:srgbClr val="000000"/>
                </a:solidFill>
                <a:latin typeface="Calibri" panose="020F0502020204030204" pitchFamily="34" charset="0"/>
                <a:cs typeface="Calibri" panose="020F0502020204030204" pitchFamily="34" charset="0"/>
                <a:sym typeface="Arial"/>
              </a:rPr>
              <a:t> ta </a:t>
            </a:r>
            <a:r>
              <a:rPr lang="en-US" altLang="en-US" sz="4000" b="1" kern="0" dirty="0" err="1">
                <a:solidFill>
                  <a:srgbClr val="000000"/>
                </a:solidFill>
                <a:latin typeface="Calibri" panose="020F0502020204030204" pitchFamily="34" charset="0"/>
                <a:cs typeface="Calibri" panose="020F0502020204030204" pitchFamily="34" charset="0"/>
                <a:sym typeface="Arial"/>
              </a:rPr>
              <a:t>đặt</a:t>
            </a:r>
            <a:r>
              <a:rPr lang="en-US" altLang="en-US" sz="4000" b="1" kern="0" dirty="0">
                <a:solidFill>
                  <a:srgbClr val="000000"/>
                </a:solidFill>
                <a:latin typeface="Calibri" panose="020F0502020204030204" pitchFamily="34" charset="0"/>
                <a:cs typeface="Calibri" panose="020F0502020204030204" pitchFamily="34" charset="0"/>
                <a:sym typeface="Arial"/>
              </a:rPr>
              <a:t> ở </a:t>
            </a:r>
            <a:r>
              <a:rPr lang="en-US" altLang="en-US" sz="4000" b="1" kern="0" dirty="0" err="1">
                <a:solidFill>
                  <a:srgbClr val="000000"/>
                </a:solidFill>
                <a:latin typeface="Calibri" panose="020F0502020204030204" pitchFamily="34" charset="0"/>
                <a:cs typeface="Calibri" panose="020F0502020204030204" pitchFamily="34" charset="0"/>
                <a:sym typeface="Arial"/>
              </a:rPr>
              <a:t>hàng</a:t>
            </a:r>
            <a:r>
              <a:rPr lang="en-US" altLang="en-US" sz="4000" b="1" kern="0" dirty="0">
                <a:solidFill>
                  <a:srgbClr val="000000"/>
                </a:solidFill>
                <a:latin typeface="Calibri" panose="020F0502020204030204" pitchFamily="34" charset="0"/>
                <a:cs typeface="Calibri" panose="020F0502020204030204" pitchFamily="34" charset="0"/>
                <a:sym typeface="Arial"/>
              </a:rPr>
              <a:t> </a:t>
            </a:r>
            <a:r>
              <a:rPr lang="en-US" altLang="en-US" sz="4000" b="1" kern="0" dirty="0" err="1">
                <a:solidFill>
                  <a:srgbClr val="000000"/>
                </a:solidFill>
                <a:latin typeface="Calibri" panose="020F0502020204030204" pitchFamily="34" charset="0"/>
                <a:cs typeface="Calibri" panose="020F0502020204030204" pitchFamily="34" charset="0"/>
                <a:sym typeface="Arial"/>
              </a:rPr>
              <a:t>trên</a:t>
            </a:r>
            <a:endParaRPr lang="en-US" altLang="en-US" sz="4000" b="1" kern="0" dirty="0">
              <a:solidFill>
                <a:srgbClr val="000000"/>
              </a:solidFill>
              <a:latin typeface="Calibri" panose="020F0502020204030204" pitchFamily="34" charset="0"/>
              <a:cs typeface="Calibri" panose="020F0502020204030204" pitchFamily="34" charset="0"/>
              <a:sym typeface="Arial"/>
            </a:endParaRPr>
          </a:p>
          <a:p>
            <a:pPr marL="571486" indent="-571486" defTabSz="1219170">
              <a:buClr>
                <a:srgbClr val="000000"/>
              </a:buClr>
              <a:buFontTx/>
              <a:buChar char="-"/>
            </a:pPr>
            <a:r>
              <a:rPr lang="en-US" altLang="en-US" sz="4000" b="1" kern="0" dirty="0" err="1">
                <a:solidFill>
                  <a:srgbClr val="000000"/>
                </a:solidFill>
                <a:latin typeface="Calibri" panose="020F0502020204030204" pitchFamily="34" charset="0"/>
                <a:cs typeface="Calibri" panose="020F0502020204030204" pitchFamily="34" charset="0"/>
                <a:sym typeface="Arial"/>
              </a:rPr>
              <a:t>Thừa</a:t>
            </a:r>
            <a:r>
              <a:rPr lang="en-US" altLang="en-US" sz="4000" b="1" kern="0" dirty="0">
                <a:solidFill>
                  <a:srgbClr val="000000"/>
                </a:solidFill>
                <a:latin typeface="Calibri" panose="020F0502020204030204" pitchFamily="34" charset="0"/>
                <a:cs typeface="Calibri" panose="020F0502020204030204" pitchFamily="34" charset="0"/>
                <a:sym typeface="Arial"/>
              </a:rPr>
              <a:t> </a:t>
            </a:r>
            <a:r>
              <a:rPr lang="en-US" altLang="en-US" sz="4000" b="1" kern="0" dirty="0" err="1">
                <a:solidFill>
                  <a:srgbClr val="000000"/>
                </a:solidFill>
                <a:latin typeface="Calibri" panose="020F0502020204030204" pitchFamily="34" charset="0"/>
                <a:cs typeface="Calibri" panose="020F0502020204030204" pitchFamily="34" charset="0"/>
                <a:sym typeface="Arial"/>
              </a:rPr>
              <a:t>số</a:t>
            </a:r>
            <a:r>
              <a:rPr lang="en-US" altLang="en-US" sz="4000" b="1" kern="0" dirty="0">
                <a:solidFill>
                  <a:srgbClr val="000000"/>
                </a:solidFill>
                <a:latin typeface="Calibri" panose="020F0502020204030204" pitchFamily="34" charset="0"/>
                <a:cs typeface="Calibri" panose="020F0502020204030204" pitchFamily="34" charset="0"/>
                <a:sym typeface="Arial"/>
              </a:rPr>
              <a:t> </a:t>
            </a:r>
            <a:r>
              <a:rPr lang="en-US" altLang="en-US" sz="4000" b="1" kern="0" dirty="0" err="1">
                <a:solidFill>
                  <a:srgbClr val="000000"/>
                </a:solidFill>
                <a:latin typeface="Calibri" panose="020F0502020204030204" pitchFamily="34" charset="0"/>
                <a:cs typeface="Calibri" panose="020F0502020204030204" pitchFamily="34" charset="0"/>
                <a:sym typeface="Arial"/>
              </a:rPr>
              <a:t>thứ</a:t>
            </a:r>
            <a:r>
              <a:rPr lang="en-US" altLang="en-US" sz="4000" b="1" kern="0" dirty="0">
                <a:solidFill>
                  <a:srgbClr val="000000"/>
                </a:solidFill>
                <a:latin typeface="Calibri" panose="020F0502020204030204" pitchFamily="34" charset="0"/>
                <a:cs typeface="Calibri" panose="020F0502020204030204" pitchFamily="34" charset="0"/>
                <a:sym typeface="Arial"/>
              </a:rPr>
              <a:t> </a:t>
            </a:r>
            <a:r>
              <a:rPr lang="en-US" altLang="en-US" sz="4000" b="1" kern="0" dirty="0" err="1">
                <a:solidFill>
                  <a:srgbClr val="000000"/>
                </a:solidFill>
                <a:latin typeface="Calibri" panose="020F0502020204030204" pitchFamily="34" charset="0"/>
                <a:cs typeface="Calibri" panose="020F0502020204030204" pitchFamily="34" charset="0"/>
                <a:sym typeface="Arial"/>
              </a:rPr>
              <a:t>hai</a:t>
            </a:r>
            <a:r>
              <a:rPr lang="en-US" altLang="en-US" sz="4000" b="1" kern="0" dirty="0">
                <a:solidFill>
                  <a:srgbClr val="000000"/>
                </a:solidFill>
                <a:latin typeface="Calibri" panose="020F0502020204030204" pitchFamily="34" charset="0"/>
                <a:cs typeface="Calibri" panose="020F0502020204030204" pitchFamily="34" charset="0"/>
                <a:sym typeface="Arial"/>
              </a:rPr>
              <a:t> ta </a:t>
            </a:r>
            <a:r>
              <a:rPr lang="en-US" altLang="en-US" sz="4000" b="1" kern="0" dirty="0" err="1">
                <a:solidFill>
                  <a:srgbClr val="000000"/>
                </a:solidFill>
                <a:latin typeface="Calibri" panose="020F0502020204030204" pitchFamily="34" charset="0"/>
                <a:cs typeface="Calibri" panose="020F0502020204030204" pitchFamily="34" charset="0"/>
                <a:sym typeface="Arial"/>
              </a:rPr>
              <a:t>đặt</a:t>
            </a:r>
            <a:r>
              <a:rPr lang="en-US" altLang="en-US" sz="4000" b="1" kern="0" dirty="0">
                <a:solidFill>
                  <a:srgbClr val="000000"/>
                </a:solidFill>
                <a:latin typeface="Calibri" panose="020F0502020204030204" pitchFamily="34" charset="0"/>
                <a:cs typeface="Calibri" panose="020F0502020204030204" pitchFamily="34" charset="0"/>
                <a:sym typeface="Arial"/>
              </a:rPr>
              <a:t> ở </a:t>
            </a:r>
            <a:r>
              <a:rPr lang="en-US" altLang="en-US" sz="4000" b="1" kern="0" dirty="0" err="1">
                <a:solidFill>
                  <a:srgbClr val="000000"/>
                </a:solidFill>
                <a:latin typeface="Calibri" panose="020F0502020204030204" pitchFamily="34" charset="0"/>
                <a:cs typeface="Calibri" panose="020F0502020204030204" pitchFamily="34" charset="0"/>
                <a:sym typeface="Arial"/>
              </a:rPr>
              <a:t>hàng</a:t>
            </a:r>
            <a:r>
              <a:rPr lang="en-US" altLang="en-US" sz="4000" b="1" kern="0" dirty="0">
                <a:solidFill>
                  <a:srgbClr val="000000"/>
                </a:solidFill>
                <a:latin typeface="Calibri" panose="020F0502020204030204" pitchFamily="34" charset="0"/>
                <a:cs typeface="Calibri" panose="020F0502020204030204" pitchFamily="34" charset="0"/>
                <a:sym typeface="Arial"/>
              </a:rPr>
              <a:t> </a:t>
            </a:r>
            <a:r>
              <a:rPr lang="en-US" altLang="en-US" sz="4000" b="1" kern="0" dirty="0" err="1">
                <a:solidFill>
                  <a:srgbClr val="000000"/>
                </a:solidFill>
                <a:latin typeface="Calibri" panose="020F0502020204030204" pitchFamily="34" charset="0"/>
                <a:cs typeface="Calibri" panose="020F0502020204030204" pitchFamily="34" charset="0"/>
                <a:sym typeface="Arial"/>
              </a:rPr>
              <a:t>dưới</a:t>
            </a:r>
            <a:endParaRPr lang="en-US" altLang="en-US" sz="4000" b="1" kern="0" dirty="0">
              <a:solidFill>
                <a:srgbClr val="000000"/>
              </a:solidFill>
              <a:latin typeface="Calibri" panose="020F0502020204030204" pitchFamily="34" charset="0"/>
              <a:cs typeface="Calibri" panose="020F0502020204030204" pitchFamily="34" charset="0"/>
              <a:sym typeface="Arial"/>
            </a:endParaRPr>
          </a:p>
          <a:p>
            <a:pPr marL="571486" indent="-571486" defTabSz="1219170">
              <a:buClr>
                <a:srgbClr val="000000"/>
              </a:buClr>
              <a:buFontTx/>
              <a:buChar char="-"/>
            </a:pPr>
            <a:r>
              <a:rPr lang="en-US" altLang="en-US" sz="4000" b="1" kern="0" dirty="0" err="1">
                <a:solidFill>
                  <a:srgbClr val="000000"/>
                </a:solidFill>
                <a:latin typeface="Calibri" panose="020F0502020204030204" pitchFamily="34" charset="0"/>
                <a:cs typeface="Calibri" panose="020F0502020204030204" pitchFamily="34" charset="0"/>
                <a:sym typeface="Arial"/>
              </a:rPr>
              <a:t>Dấu</a:t>
            </a:r>
            <a:r>
              <a:rPr lang="en-US" altLang="en-US" sz="4000" b="1" kern="0" dirty="0">
                <a:solidFill>
                  <a:srgbClr val="000000"/>
                </a:solidFill>
                <a:latin typeface="Calibri" panose="020F0502020204030204" pitchFamily="34" charset="0"/>
                <a:cs typeface="Calibri" panose="020F0502020204030204" pitchFamily="34" charset="0"/>
                <a:sym typeface="Arial"/>
              </a:rPr>
              <a:t> </a:t>
            </a:r>
            <a:r>
              <a:rPr lang="en-US" altLang="en-US" sz="4000" b="1" kern="0" dirty="0" err="1">
                <a:solidFill>
                  <a:srgbClr val="000000"/>
                </a:solidFill>
                <a:latin typeface="Calibri" panose="020F0502020204030204" pitchFamily="34" charset="0"/>
                <a:cs typeface="Calibri" panose="020F0502020204030204" pitchFamily="34" charset="0"/>
                <a:sym typeface="Arial"/>
              </a:rPr>
              <a:t>nhân</a:t>
            </a:r>
            <a:r>
              <a:rPr lang="en-US" altLang="en-US" sz="4000" b="1" kern="0" dirty="0">
                <a:solidFill>
                  <a:srgbClr val="000000"/>
                </a:solidFill>
                <a:latin typeface="Calibri" panose="020F0502020204030204" pitchFamily="34" charset="0"/>
                <a:cs typeface="Calibri" panose="020F0502020204030204" pitchFamily="34" charset="0"/>
                <a:sym typeface="Arial"/>
              </a:rPr>
              <a:t> ở </a:t>
            </a:r>
            <a:r>
              <a:rPr lang="en-US" altLang="en-US" sz="4000" b="1" kern="0" dirty="0" err="1">
                <a:solidFill>
                  <a:srgbClr val="000000"/>
                </a:solidFill>
                <a:latin typeface="Calibri" panose="020F0502020204030204" pitchFamily="34" charset="0"/>
                <a:cs typeface="Calibri" panose="020F0502020204030204" pitchFamily="34" charset="0"/>
                <a:sym typeface="Arial"/>
              </a:rPr>
              <a:t>giữa</a:t>
            </a:r>
            <a:r>
              <a:rPr lang="en-US" altLang="en-US" sz="4000" b="1" kern="0" dirty="0">
                <a:solidFill>
                  <a:srgbClr val="000000"/>
                </a:solidFill>
                <a:latin typeface="Calibri" panose="020F0502020204030204" pitchFamily="34" charset="0"/>
                <a:cs typeface="Calibri" panose="020F0502020204030204" pitchFamily="34" charset="0"/>
                <a:sym typeface="Arial"/>
              </a:rPr>
              <a:t> 2 </a:t>
            </a:r>
            <a:r>
              <a:rPr lang="en-US" altLang="en-US" sz="4000" b="1" kern="0" dirty="0" err="1">
                <a:solidFill>
                  <a:srgbClr val="000000"/>
                </a:solidFill>
                <a:latin typeface="Calibri" panose="020F0502020204030204" pitchFamily="34" charset="0"/>
                <a:cs typeface="Calibri" panose="020F0502020204030204" pitchFamily="34" charset="0"/>
                <a:sym typeface="Arial"/>
              </a:rPr>
              <a:t>số</a:t>
            </a:r>
            <a:endParaRPr lang="en-US" altLang="en-US" sz="4000" b="1" kern="0" dirty="0">
              <a:solidFill>
                <a:srgbClr val="000000"/>
              </a:solidFill>
              <a:latin typeface="Calibri" panose="020F0502020204030204" pitchFamily="34" charset="0"/>
              <a:cs typeface="Calibri" panose="020F0502020204030204" pitchFamily="34" charset="0"/>
              <a:sym typeface="Arial"/>
            </a:endParaRPr>
          </a:p>
          <a:p>
            <a:pPr marL="571486" indent="-571486" defTabSz="1219170">
              <a:buClr>
                <a:srgbClr val="000000"/>
              </a:buClr>
              <a:buFontTx/>
              <a:buChar char="-"/>
            </a:pPr>
            <a:r>
              <a:rPr lang="en-US" altLang="en-US" sz="4000" b="1" kern="0" dirty="0" err="1">
                <a:solidFill>
                  <a:srgbClr val="000000"/>
                </a:solidFill>
                <a:latin typeface="Calibri" panose="020F0502020204030204" pitchFamily="34" charset="0"/>
                <a:cs typeface="Calibri" panose="020F0502020204030204" pitchFamily="34" charset="0"/>
                <a:sym typeface="Arial"/>
              </a:rPr>
              <a:t>Đường</a:t>
            </a:r>
            <a:r>
              <a:rPr lang="en-US" altLang="en-US" sz="4000" b="1" kern="0" dirty="0">
                <a:solidFill>
                  <a:srgbClr val="000000"/>
                </a:solidFill>
                <a:latin typeface="Calibri" panose="020F0502020204030204" pitchFamily="34" charset="0"/>
                <a:cs typeface="Calibri" panose="020F0502020204030204" pitchFamily="34" charset="0"/>
                <a:sym typeface="Arial"/>
              </a:rPr>
              <a:t> </a:t>
            </a:r>
            <a:r>
              <a:rPr lang="en-US" altLang="en-US" sz="4000" b="1" kern="0" dirty="0" err="1">
                <a:solidFill>
                  <a:srgbClr val="000000"/>
                </a:solidFill>
                <a:latin typeface="Calibri" panose="020F0502020204030204" pitchFamily="34" charset="0"/>
                <a:cs typeface="Calibri" panose="020F0502020204030204" pitchFamily="34" charset="0"/>
                <a:sym typeface="Arial"/>
              </a:rPr>
              <a:t>kẻ</a:t>
            </a:r>
            <a:r>
              <a:rPr lang="en-US" altLang="en-US" sz="4000" b="1" kern="0" dirty="0">
                <a:solidFill>
                  <a:srgbClr val="000000"/>
                </a:solidFill>
                <a:latin typeface="Calibri" panose="020F0502020204030204" pitchFamily="34" charset="0"/>
                <a:cs typeface="Calibri" panose="020F0502020204030204" pitchFamily="34" charset="0"/>
                <a:sym typeface="Arial"/>
              </a:rPr>
              <a:t> </a:t>
            </a:r>
            <a:r>
              <a:rPr lang="en-US" altLang="en-US" sz="4000" b="1" kern="0" dirty="0" err="1">
                <a:solidFill>
                  <a:srgbClr val="000000"/>
                </a:solidFill>
                <a:latin typeface="Calibri" panose="020F0502020204030204" pitchFamily="34" charset="0"/>
                <a:cs typeface="Calibri" panose="020F0502020204030204" pitchFamily="34" charset="0"/>
                <a:sym typeface="Arial"/>
              </a:rPr>
              <a:t>ngang</a:t>
            </a:r>
            <a:r>
              <a:rPr lang="en-US" altLang="en-US" sz="4000" b="1" kern="0" dirty="0">
                <a:solidFill>
                  <a:srgbClr val="000000"/>
                </a:solidFill>
                <a:latin typeface="Calibri" panose="020F0502020204030204" pitchFamily="34" charset="0"/>
                <a:cs typeface="Calibri" panose="020F0502020204030204" pitchFamily="34" charset="0"/>
                <a:sym typeface="Arial"/>
              </a:rPr>
              <a:t> </a:t>
            </a:r>
            <a:r>
              <a:rPr lang="en-US" altLang="en-US" sz="4000" b="1" kern="0" dirty="0" err="1">
                <a:solidFill>
                  <a:srgbClr val="000000"/>
                </a:solidFill>
                <a:latin typeface="Calibri" panose="020F0502020204030204" pitchFamily="34" charset="0"/>
                <a:cs typeface="Calibri" panose="020F0502020204030204" pitchFamily="34" charset="0"/>
                <a:sym typeface="Arial"/>
              </a:rPr>
              <a:t>thay</a:t>
            </a:r>
            <a:r>
              <a:rPr lang="en-US" altLang="en-US" sz="4000" b="1" kern="0" dirty="0">
                <a:solidFill>
                  <a:srgbClr val="000000"/>
                </a:solidFill>
                <a:latin typeface="Calibri" panose="020F0502020204030204" pitchFamily="34" charset="0"/>
                <a:cs typeface="Calibri" panose="020F0502020204030204" pitchFamily="34" charset="0"/>
                <a:sym typeface="Arial"/>
              </a:rPr>
              <a:t> </a:t>
            </a:r>
            <a:r>
              <a:rPr lang="en-US" altLang="en-US" sz="4000" b="1" kern="0" dirty="0" err="1">
                <a:solidFill>
                  <a:srgbClr val="000000"/>
                </a:solidFill>
                <a:latin typeface="Calibri" panose="020F0502020204030204" pitchFamily="34" charset="0"/>
                <a:cs typeface="Calibri" panose="020F0502020204030204" pitchFamily="34" charset="0"/>
                <a:sym typeface="Arial"/>
              </a:rPr>
              <a:t>cho</a:t>
            </a:r>
            <a:r>
              <a:rPr lang="en-US" altLang="en-US" sz="4000" b="1" kern="0" dirty="0">
                <a:solidFill>
                  <a:srgbClr val="000000"/>
                </a:solidFill>
                <a:latin typeface="Calibri" panose="020F0502020204030204" pitchFamily="34" charset="0"/>
                <a:cs typeface="Calibri" panose="020F0502020204030204" pitchFamily="34" charset="0"/>
                <a:sym typeface="Arial"/>
              </a:rPr>
              <a:t> </a:t>
            </a:r>
            <a:r>
              <a:rPr lang="en-US" altLang="en-US" sz="4000" b="1" kern="0" dirty="0" err="1">
                <a:solidFill>
                  <a:srgbClr val="000000"/>
                </a:solidFill>
                <a:latin typeface="Calibri" panose="020F0502020204030204" pitchFamily="34" charset="0"/>
                <a:cs typeface="Calibri" panose="020F0502020204030204" pitchFamily="34" charset="0"/>
                <a:sym typeface="Arial"/>
              </a:rPr>
              <a:t>dấu</a:t>
            </a:r>
            <a:r>
              <a:rPr lang="en-US" altLang="en-US" sz="4000" b="1" kern="0" dirty="0">
                <a:solidFill>
                  <a:srgbClr val="000000"/>
                </a:solidFill>
                <a:latin typeface="Calibri" panose="020F0502020204030204" pitchFamily="34" charset="0"/>
                <a:cs typeface="Calibri" panose="020F0502020204030204" pitchFamily="34" charset="0"/>
                <a:sym typeface="Arial"/>
              </a:rPr>
              <a:t> </a:t>
            </a:r>
            <a:r>
              <a:rPr lang="en-US" altLang="en-US" sz="4000" b="1" kern="0" dirty="0" err="1">
                <a:solidFill>
                  <a:srgbClr val="000000"/>
                </a:solidFill>
                <a:latin typeface="Calibri" panose="020F0502020204030204" pitchFamily="34" charset="0"/>
                <a:cs typeface="Calibri" panose="020F0502020204030204" pitchFamily="34" charset="0"/>
                <a:sym typeface="Arial"/>
              </a:rPr>
              <a:t>bằng</a:t>
            </a:r>
            <a:endParaRPr lang="en-US" altLang="en-US" sz="4000" b="1" kern="0" dirty="0">
              <a:solidFill>
                <a:srgbClr val="000000"/>
              </a:solidFill>
              <a:latin typeface="Calibri" panose="020F0502020204030204" pitchFamily="34" charset="0"/>
              <a:cs typeface="Calibri" panose="020F0502020204030204" pitchFamily="34" charset="0"/>
              <a:sym typeface="Arial"/>
            </a:endParaRPr>
          </a:p>
          <a:p>
            <a:pPr marL="571486" indent="-571486" defTabSz="1219170">
              <a:buClr>
                <a:srgbClr val="000000"/>
              </a:buClr>
              <a:buFontTx/>
              <a:buChar char="-"/>
            </a:pPr>
            <a:r>
              <a:rPr lang="en-US" altLang="en-US" sz="4000" b="1" kern="0" dirty="0" err="1">
                <a:solidFill>
                  <a:srgbClr val="000000"/>
                </a:solidFill>
                <a:latin typeface="Calibri" panose="020F0502020204030204" pitchFamily="34" charset="0"/>
                <a:cs typeface="Calibri" panose="020F0502020204030204" pitchFamily="34" charset="0"/>
                <a:sym typeface="Arial"/>
              </a:rPr>
              <a:t>Lưu</a:t>
            </a:r>
            <a:r>
              <a:rPr lang="en-US" altLang="en-US" sz="4000" b="1" kern="0" dirty="0">
                <a:solidFill>
                  <a:srgbClr val="000000"/>
                </a:solidFill>
                <a:latin typeface="Calibri" panose="020F0502020204030204" pitchFamily="34" charset="0"/>
                <a:cs typeface="Calibri" panose="020F0502020204030204" pitchFamily="34" charset="0"/>
                <a:sym typeface="Arial"/>
              </a:rPr>
              <a:t> ý: </a:t>
            </a:r>
            <a:r>
              <a:rPr lang="en-US" altLang="en-US" sz="4000" b="1" kern="0" dirty="0" err="1">
                <a:solidFill>
                  <a:srgbClr val="000000"/>
                </a:solidFill>
                <a:latin typeface="Calibri" panose="020F0502020204030204" pitchFamily="34" charset="0"/>
                <a:cs typeface="Calibri" panose="020F0502020204030204" pitchFamily="34" charset="0"/>
                <a:sym typeface="Arial"/>
              </a:rPr>
              <a:t>Đặt</a:t>
            </a:r>
            <a:r>
              <a:rPr lang="en-US" altLang="en-US" sz="4000" b="1" kern="0" dirty="0">
                <a:solidFill>
                  <a:srgbClr val="000000"/>
                </a:solidFill>
                <a:latin typeface="Calibri" panose="020F0502020204030204" pitchFamily="34" charset="0"/>
                <a:cs typeface="Calibri" panose="020F0502020204030204" pitchFamily="34" charset="0"/>
                <a:sym typeface="Arial"/>
              </a:rPr>
              <a:t> </a:t>
            </a:r>
            <a:r>
              <a:rPr lang="en-US" altLang="en-US" sz="4000" b="1" kern="0" dirty="0" err="1">
                <a:solidFill>
                  <a:srgbClr val="000000"/>
                </a:solidFill>
                <a:latin typeface="Calibri" panose="020F0502020204030204" pitchFamily="34" charset="0"/>
                <a:cs typeface="Calibri" panose="020F0502020204030204" pitchFamily="34" charset="0"/>
                <a:sym typeface="Arial"/>
              </a:rPr>
              <a:t>các</a:t>
            </a:r>
            <a:r>
              <a:rPr lang="en-US" altLang="en-US" sz="4000" b="1" kern="0" dirty="0">
                <a:solidFill>
                  <a:srgbClr val="000000"/>
                </a:solidFill>
                <a:latin typeface="Calibri" panose="020F0502020204030204" pitchFamily="34" charset="0"/>
                <a:cs typeface="Calibri" panose="020F0502020204030204" pitchFamily="34" charset="0"/>
                <a:sym typeface="Arial"/>
              </a:rPr>
              <a:t> </a:t>
            </a:r>
            <a:r>
              <a:rPr lang="en-US" altLang="en-US" sz="4000" b="1" kern="0" dirty="0" err="1">
                <a:solidFill>
                  <a:srgbClr val="000000"/>
                </a:solidFill>
                <a:latin typeface="Calibri" panose="020F0502020204030204" pitchFamily="34" charset="0"/>
                <a:cs typeface="Calibri" panose="020F0502020204030204" pitchFamily="34" charset="0"/>
                <a:sym typeface="Arial"/>
              </a:rPr>
              <a:t>chữ</a:t>
            </a:r>
            <a:r>
              <a:rPr lang="en-US" altLang="en-US" sz="4000" b="1" kern="0" dirty="0">
                <a:solidFill>
                  <a:srgbClr val="000000"/>
                </a:solidFill>
                <a:latin typeface="Calibri" panose="020F0502020204030204" pitchFamily="34" charset="0"/>
                <a:cs typeface="Calibri" panose="020F0502020204030204" pitchFamily="34" charset="0"/>
                <a:sym typeface="Arial"/>
              </a:rPr>
              <a:t> </a:t>
            </a:r>
            <a:r>
              <a:rPr lang="en-US" altLang="en-US" sz="4000" b="1" kern="0" dirty="0" err="1">
                <a:solidFill>
                  <a:srgbClr val="000000"/>
                </a:solidFill>
                <a:latin typeface="Calibri" panose="020F0502020204030204" pitchFamily="34" charset="0"/>
                <a:cs typeface="Calibri" panose="020F0502020204030204" pitchFamily="34" charset="0"/>
                <a:sym typeface="Arial"/>
              </a:rPr>
              <a:t>số</a:t>
            </a:r>
            <a:r>
              <a:rPr lang="en-US" altLang="en-US" sz="4000" b="1" kern="0" dirty="0">
                <a:solidFill>
                  <a:srgbClr val="000000"/>
                </a:solidFill>
                <a:latin typeface="Calibri" panose="020F0502020204030204" pitchFamily="34" charset="0"/>
                <a:cs typeface="Calibri" panose="020F0502020204030204" pitchFamily="34" charset="0"/>
                <a:sym typeface="Arial"/>
              </a:rPr>
              <a:t> </a:t>
            </a:r>
            <a:r>
              <a:rPr lang="en-US" altLang="en-US" sz="4000" b="1" kern="0" dirty="0" err="1">
                <a:solidFill>
                  <a:srgbClr val="000000"/>
                </a:solidFill>
                <a:latin typeface="Calibri" panose="020F0502020204030204" pitchFamily="34" charset="0"/>
                <a:cs typeface="Calibri" panose="020F0502020204030204" pitchFamily="34" charset="0"/>
                <a:sym typeface="Arial"/>
              </a:rPr>
              <a:t>cùng</a:t>
            </a:r>
            <a:r>
              <a:rPr lang="en-US" altLang="en-US" sz="4000" b="1" kern="0" dirty="0">
                <a:solidFill>
                  <a:srgbClr val="000000"/>
                </a:solidFill>
                <a:latin typeface="Calibri" panose="020F0502020204030204" pitchFamily="34" charset="0"/>
                <a:cs typeface="Calibri" panose="020F0502020204030204" pitchFamily="34" charset="0"/>
                <a:sym typeface="Arial"/>
              </a:rPr>
              <a:t> </a:t>
            </a:r>
            <a:r>
              <a:rPr lang="en-US" altLang="en-US" sz="4000" b="1" kern="0" dirty="0" err="1">
                <a:solidFill>
                  <a:srgbClr val="000000"/>
                </a:solidFill>
                <a:latin typeface="Calibri" panose="020F0502020204030204" pitchFamily="34" charset="0"/>
                <a:cs typeface="Calibri" panose="020F0502020204030204" pitchFamily="34" charset="0"/>
                <a:sym typeface="Arial"/>
              </a:rPr>
              <a:t>hàng</a:t>
            </a:r>
            <a:r>
              <a:rPr lang="en-US" altLang="en-US" sz="4000" b="1" kern="0" dirty="0">
                <a:solidFill>
                  <a:srgbClr val="000000"/>
                </a:solidFill>
                <a:latin typeface="Calibri" panose="020F0502020204030204" pitchFamily="34" charset="0"/>
                <a:cs typeface="Calibri" panose="020F0502020204030204" pitchFamily="34" charset="0"/>
                <a:sym typeface="Arial"/>
              </a:rPr>
              <a:t> </a:t>
            </a:r>
            <a:r>
              <a:rPr lang="en-US" altLang="en-US" sz="4000" b="1" kern="0" dirty="0" err="1">
                <a:solidFill>
                  <a:srgbClr val="000000"/>
                </a:solidFill>
                <a:latin typeface="Calibri" panose="020F0502020204030204" pitchFamily="34" charset="0"/>
                <a:cs typeface="Calibri" panose="020F0502020204030204" pitchFamily="34" charset="0"/>
                <a:sym typeface="Arial"/>
              </a:rPr>
              <a:t>thẳng</a:t>
            </a:r>
            <a:r>
              <a:rPr lang="en-US" altLang="en-US" sz="4000" b="1" kern="0" dirty="0">
                <a:solidFill>
                  <a:srgbClr val="000000"/>
                </a:solidFill>
                <a:latin typeface="Calibri" panose="020F0502020204030204" pitchFamily="34" charset="0"/>
                <a:cs typeface="Calibri" panose="020F0502020204030204" pitchFamily="34" charset="0"/>
                <a:sym typeface="Arial"/>
              </a:rPr>
              <a:t> </a:t>
            </a:r>
            <a:r>
              <a:rPr lang="en-US" altLang="en-US" sz="4000" b="1" kern="0" dirty="0" err="1">
                <a:solidFill>
                  <a:srgbClr val="000000"/>
                </a:solidFill>
                <a:latin typeface="Calibri" panose="020F0502020204030204" pitchFamily="34" charset="0"/>
                <a:cs typeface="Calibri" panose="020F0502020204030204" pitchFamily="34" charset="0"/>
                <a:sym typeface="Arial"/>
              </a:rPr>
              <a:t>cột</a:t>
            </a:r>
            <a:r>
              <a:rPr lang="en-US" altLang="en-US" sz="4000" b="1" kern="0" dirty="0">
                <a:solidFill>
                  <a:srgbClr val="000000"/>
                </a:solidFill>
                <a:latin typeface="Calibri" panose="020F0502020204030204" pitchFamily="34" charset="0"/>
                <a:cs typeface="Calibri" panose="020F0502020204030204" pitchFamily="34" charset="0"/>
                <a:sym typeface="Arial"/>
              </a:rPr>
              <a:t> </a:t>
            </a:r>
            <a:r>
              <a:rPr lang="en-US" altLang="en-US" sz="4000" b="1" kern="0" dirty="0" err="1">
                <a:solidFill>
                  <a:srgbClr val="000000"/>
                </a:solidFill>
                <a:latin typeface="Calibri" panose="020F0502020204030204" pitchFamily="34" charset="0"/>
                <a:cs typeface="Calibri" panose="020F0502020204030204" pitchFamily="34" charset="0"/>
                <a:sym typeface="Arial"/>
              </a:rPr>
              <a:t>với</a:t>
            </a:r>
            <a:r>
              <a:rPr lang="en-US" altLang="en-US" sz="4000" b="1" kern="0" dirty="0">
                <a:solidFill>
                  <a:srgbClr val="000000"/>
                </a:solidFill>
                <a:latin typeface="Calibri" panose="020F0502020204030204" pitchFamily="34" charset="0"/>
                <a:cs typeface="Calibri" panose="020F0502020204030204" pitchFamily="34" charset="0"/>
                <a:sym typeface="Arial"/>
              </a:rPr>
              <a:t> </a:t>
            </a:r>
            <a:r>
              <a:rPr lang="en-US" altLang="en-US" sz="4000" b="1" kern="0" dirty="0" err="1">
                <a:solidFill>
                  <a:srgbClr val="000000"/>
                </a:solidFill>
                <a:latin typeface="Calibri" panose="020F0502020204030204" pitchFamily="34" charset="0"/>
                <a:cs typeface="Calibri" panose="020F0502020204030204" pitchFamily="34" charset="0"/>
                <a:sym typeface="Arial"/>
              </a:rPr>
              <a:t>nhau</a:t>
            </a:r>
            <a:r>
              <a:rPr lang="en-US" altLang="en-US" sz="4000" b="1" kern="0" dirty="0">
                <a:solidFill>
                  <a:srgbClr val="000000"/>
                </a:solidFill>
                <a:latin typeface="Calibri" panose="020F0502020204030204" pitchFamily="34" charset="0"/>
                <a:cs typeface="Calibri" panose="020F0502020204030204" pitchFamily="34" charset="0"/>
                <a:sym typeface="Arial"/>
              </a:rPr>
              <a:t>.</a:t>
            </a:r>
          </a:p>
        </p:txBody>
      </p:sp>
    </p:spTree>
    <p:extLst>
      <p:ext uri="{BB962C8B-B14F-4D97-AF65-F5344CB8AC3E}">
        <p14:creationId xmlns:p14="http://schemas.microsoft.com/office/powerpoint/2010/main" val="1572531280"/>
      </p:ext>
    </p:extLst>
  </p:cSld>
  <p:clrMapOvr>
    <a:masterClrMapping/>
  </p:clrMapOvr>
  <p:transition spd="slow">
    <p:cove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08"/>
        <p:cNvGrpSpPr/>
        <p:nvPr/>
      </p:nvGrpSpPr>
      <p:grpSpPr>
        <a:xfrm>
          <a:off x="0" y="0"/>
          <a:ext cx="0" cy="0"/>
          <a:chOff x="0" y="0"/>
          <a:chExt cx="0" cy="0"/>
        </a:xfrm>
      </p:grpSpPr>
      <p:sp>
        <p:nvSpPr>
          <p:cNvPr id="709" name="Google Shape;709;p27"/>
          <p:cNvSpPr/>
          <p:nvPr/>
        </p:nvSpPr>
        <p:spPr>
          <a:xfrm>
            <a:off x="2293038" y="380869"/>
            <a:ext cx="7653607" cy="2009771"/>
          </a:xfrm>
          <a:prstGeom prst="roundRect">
            <a:avLst>
              <a:gd name="adj" fmla="val 13942"/>
            </a:avLst>
          </a:prstGeom>
          <a:solidFill>
            <a:srgbClr val="FED58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Calibri" panose="020F0502020204030204" pitchFamily="34" charset="0"/>
              <a:sym typeface="Arial"/>
            </a:endParaRPr>
          </a:p>
        </p:txBody>
      </p:sp>
      <p:sp>
        <p:nvSpPr>
          <p:cNvPr id="713" name="Google Shape;713;p27"/>
          <p:cNvSpPr/>
          <p:nvPr/>
        </p:nvSpPr>
        <p:spPr>
          <a:xfrm rot="5400000">
            <a:off x="5060562" y="-2578664"/>
            <a:ext cx="2121743" cy="7835024"/>
          </a:xfrm>
          <a:custGeom>
            <a:avLst/>
            <a:gdLst/>
            <a:ahLst/>
            <a:cxnLst/>
            <a:rect l="l" t="t" r="r" b="b"/>
            <a:pathLst>
              <a:path w="65863" h="92137" extrusionOk="0">
                <a:moveTo>
                  <a:pt x="32655" y="958"/>
                </a:moveTo>
                <a:cubicBezTo>
                  <a:pt x="32876" y="958"/>
                  <a:pt x="33088" y="1031"/>
                  <a:pt x="33295" y="1057"/>
                </a:cubicBezTo>
                <a:cubicBezTo>
                  <a:pt x="33541" y="1089"/>
                  <a:pt x="33787" y="1098"/>
                  <a:pt x="34032" y="1098"/>
                </a:cubicBezTo>
                <a:cubicBezTo>
                  <a:pt x="34416" y="1098"/>
                  <a:pt x="34798" y="1075"/>
                  <a:pt x="35181" y="1075"/>
                </a:cubicBezTo>
                <a:cubicBezTo>
                  <a:pt x="35282" y="1075"/>
                  <a:pt x="35382" y="1076"/>
                  <a:pt x="35483" y="1080"/>
                </a:cubicBezTo>
                <a:cubicBezTo>
                  <a:pt x="36600" y="1124"/>
                  <a:pt x="37718" y="1205"/>
                  <a:pt x="38846" y="1205"/>
                </a:cubicBezTo>
                <a:cubicBezTo>
                  <a:pt x="38948" y="1205"/>
                  <a:pt x="39051" y="1204"/>
                  <a:pt x="39154" y="1203"/>
                </a:cubicBezTo>
                <a:cubicBezTo>
                  <a:pt x="39316" y="1200"/>
                  <a:pt x="39478" y="1199"/>
                  <a:pt x="39640" y="1199"/>
                </a:cubicBezTo>
                <a:cubicBezTo>
                  <a:pt x="40163" y="1199"/>
                  <a:pt x="40690" y="1209"/>
                  <a:pt x="41214" y="1209"/>
                </a:cubicBezTo>
                <a:cubicBezTo>
                  <a:pt x="41389" y="1209"/>
                  <a:pt x="41563" y="1208"/>
                  <a:pt x="41737" y="1205"/>
                </a:cubicBezTo>
                <a:cubicBezTo>
                  <a:pt x="43184" y="1181"/>
                  <a:pt x="44631" y="1214"/>
                  <a:pt x="46082" y="1138"/>
                </a:cubicBezTo>
                <a:cubicBezTo>
                  <a:pt x="46292" y="1127"/>
                  <a:pt x="46515" y="1117"/>
                  <a:pt x="46745" y="1117"/>
                </a:cubicBezTo>
                <a:cubicBezTo>
                  <a:pt x="47157" y="1117"/>
                  <a:pt x="47590" y="1150"/>
                  <a:pt x="48013" y="1271"/>
                </a:cubicBezTo>
                <a:cubicBezTo>
                  <a:pt x="48120" y="1301"/>
                  <a:pt x="48239" y="1312"/>
                  <a:pt x="48364" y="1312"/>
                </a:cubicBezTo>
                <a:cubicBezTo>
                  <a:pt x="48626" y="1312"/>
                  <a:pt x="48920" y="1267"/>
                  <a:pt x="49209" y="1267"/>
                </a:cubicBezTo>
                <a:cubicBezTo>
                  <a:pt x="49338" y="1267"/>
                  <a:pt x="49467" y="1276"/>
                  <a:pt x="49591" y="1302"/>
                </a:cubicBezTo>
                <a:cubicBezTo>
                  <a:pt x="50530" y="1496"/>
                  <a:pt x="51515" y="1491"/>
                  <a:pt x="52473" y="1673"/>
                </a:cubicBezTo>
                <a:cubicBezTo>
                  <a:pt x="53312" y="1833"/>
                  <a:pt x="54174" y="2005"/>
                  <a:pt x="55071" y="2055"/>
                </a:cubicBezTo>
                <a:cubicBezTo>
                  <a:pt x="55996" y="2105"/>
                  <a:pt x="57003" y="2182"/>
                  <a:pt x="57756" y="2558"/>
                </a:cubicBezTo>
                <a:cubicBezTo>
                  <a:pt x="58384" y="2871"/>
                  <a:pt x="59141" y="3103"/>
                  <a:pt x="59576" y="3639"/>
                </a:cubicBezTo>
                <a:cubicBezTo>
                  <a:pt x="59971" y="4129"/>
                  <a:pt x="60415" y="4606"/>
                  <a:pt x="60854" y="5080"/>
                </a:cubicBezTo>
                <a:cubicBezTo>
                  <a:pt x="61245" y="5503"/>
                  <a:pt x="61151" y="6036"/>
                  <a:pt x="61508" y="6454"/>
                </a:cubicBezTo>
                <a:cubicBezTo>
                  <a:pt x="62068" y="7112"/>
                  <a:pt x="61698" y="7875"/>
                  <a:pt x="62034" y="8581"/>
                </a:cubicBezTo>
                <a:cubicBezTo>
                  <a:pt x="62249" y="9032"/>
                  <a:pt x="62370" y="9574"/>
                  <a:pt x="62414" y="10101"/>
                </a:cubicBezTo>
                <a:cubicBezTo>
                  <a:pt x="62453" y="10557"/>
                  <a:pt x="62056" y="11096"/>
                  <a:pt x="62658" y="11510"/>
                </a:cubicBezTo>
                <a:cubicBezTo>
                  <a:pt x="62117" y="11790"/>
                  <a:pt x="62966" y="12221"/>
                  <a:pt x="62447" y="12503"/>
                </a:cubicBezTo>
                <a:cubicBezTo>
                  <a:pt x="62680" y="12709"/>
                  <a:pt x="62670" y="13063"/>
                  <a:pt x="62640" y="13195"/>
                </a:cubicBezTo>
                <a:cubicBezTo>
                  <a:pt x="62518" y="13722"/>
                  <a:pt x="62847" y="14206"/>
                  <a:pt x="62772" y="14700"/>
                </a:cubicBezTo>
                <a:cubicBezTo>
                  <a:pt x="62725" y="15011"/>
                  <a:pt x="62536" y="15293"/>
                  <a:pt x="63002" y="15517"/>
                </a:cubicBezTo>
                <a:cubicBezTo>
                  <a:pt x="63039" y="15535"/>
                  <a:pt x="63042" y="15651"/>
                  <a:pt x="63001" y="15682"/>
                </a:cubicBezTo>
                <a:cubicBezTo>
                  <a:pt x="62350" y="16164"/>
                  <a:pt x="62915" y="16662"/>
                  <a:pt x="62973" y="17150"/>
                </a:cubicBezTo>
                <a:cubicBezTo>
                  <a:pt x="62993" y="17314"/>
                  <a:pt x="62866" y="17459"/>
                  <a:pt x="62916" y="17609"/>
                </a:cubicBezTo>
                <a:cubicBezTo>
                  <a:pt x="63066" y="18065"/>
                  <a:pt x="63249" y="18516"/>
                  <a:pt x="63059" y="18990"/>
                </a:cubicBezTo>
                <a:cubicBezTo>
                  <a:pt x="63053" y="19003"/>
                  <a:pt x="63049" y="19027"/>
                  <a:pt x="63060" y="19035"/>
                </a:cubicBezTo>
                <a:cubicBezTo>
                  <a:pt x="63657" y="19486"/>
                  <a:pt x="63122" y="19997"/>
                  <a:pt x="63210" y="20479"/>
                </a:cubicBezTo>
                <a:cubicBezTo>
                  <a:pt x="63304" y="20990"/>
                  <a:pt x="63261" y="21515"/>
                  <a:pt x="63354" y="22028"/>
                </a:cubicBezTo>
                <a:cubicBezTo>
                  <a:pt x="63476" y="22692"/>
                  <a:pt x="63329" y="23349"/>
                  <a:pt x="63335" y="24008"/>
                </a:cubicBezTo>
                <a:cubicBezTo>
                  <a:pt x="63336" y="24054"/>
                  <a:pt x="63309" y="24116"/>
                  <a:pt x="63341" y="24146"/>
                </a:cubicBezTo>
                <a:cubicBezTo>
                  <a:pt x="63453" y="24254"/>
                  <a:pt x="63661" y="24339"/>
                  <a:pt x="63690" y="24453"/>
                </a:cubicBezTo>
                <a:cubicBezTo>
                  <a:pt x="63706" y="24515"/>
                  <a:pt x="63665" y="24531"/>
                  <a:pt x="63606" y="24531"/>
                </a:cubicBezTo>
                <a:cubicBezTo>
                  <a:pt x="63543" y="24531"/>
                  <a:pt x="63458" y="24512"/>
                  <a:pt x="63403" y="24512"/>
                </a:cubicBezTo>
                <a:cubicBezTo>
                  <a:pt x="63355" y="24512"/>
                  <a:pt x="63329" y="24526"/>
                  <a:pt x="63358" y="24580"/>
                </a:cubicBezTo>
                <a:cubicBezTo>
                  <a:pt x="63503" y="24853"/>
                  <a:pt x="63283" y="25127"/>
                  <a:pt x="63451" y="25383"/>
                </a:cubicBezTo>
                <a:cubicBezTo>
                  <a:pt x="63486" y="25438"/>
                  <a:pt x="63592" y="25509"/>
                  <a:pt x="63572" y="25537"/>
                </a:cubicBezTo>
                <a:cubicBezTo>
                  <a:pt x="63042" y="26277"/>
                  <a:pt x="63784" y="27642"/>
                  <a:pt x="63906" y="28448"/>
                </a:cubicBezTo>
                <a:cubicBezTo>
                  <a:pt x="64142" y="29996"/>
                  <a:pt x="63916" y="31704"/>
                  <a:pt x="63889" y="33267"/>
                </a:cubicBezTo>
                <a:lnTo>
                  <a:pt x="63800" y="38581"/>
                </a:lnTo>
                <a:cubicBezTo>
                  <a:pt x="63721" y="43326"/>
                  <a:pt x="63859" y="48070"/>
                  <a:pt x="64043" y="52811"/>
                </a:cubicBezTo>
                <a:cubicBezTo>
                  <a:pt x="64124" y="54881"/>
                  <a:pt x="64556" y="57249"/>
                  <a:pt x="64144" y="59284"/>
                </a:cubicBezTo>
                <a:cubicBezTo>
                  <a:pt x="63810" y="60940"/>
                  <a:pt x="63747" y="62392"/>
                  <a:pt x="64016" y="64094"/>
                </a:cubicBezTo>
                <a:cubicBezTo>
                  <a:pt x="64119" y="64740"/>
                  <a:pt x="64056" y="65376"/>
                  <a:pt x="64042" y="66017"/>
                </a:cubicBezTo>
                <a:cubicBezTo>
                  <a:pt x="64017" y="67125"/>
                  <a:pt x="63949" y="68232"/>
                  <a:pt x="64071" y="69340"/>
                </a:cubicBezTo>
                <a:cubicBezTo>
                  <a:pt x="64111" y="69698"/>
                  <a:pt x="64043" y="70083"/>
                  <a:pt x="64138" y="70430"/>
                </a:cubicBezTo>
                <a:cubicBezTo>
                  <a:pt x="64251" y="70844"/>
                  <a:pt x="64082" y="71272"/>
                  <a:pt x="64315" y="71666"/>
                </a:cubicBezTo>
                <a:cubicBezTo>
                  <a:pt x="64381" y="71777"/>
                  <a:pt x="64323" y="71840"/>
                  <a:pt x="64255" y="71918"/>
                </a:cubicBezTo>
                <a:cubicBezTo>
                  <a:pt x="64163" y="72028"/>
                  <a:pt x="63961" y="72144"/>
                  <a:pt x="64347" y="72192"/>
                </a:cubicBezTo>
                <a:cubicBezTo>
                  <a:pt x="64498" y="72210"/>
                  <a:pt x="64491" y="72385"/>
                  <a:pt x="64392" y="72420"/>
                </a:cubicBezTo>
                <a:cubicBezTo>
                  <a:pt x="63835" y="72622"/>
                  <a:pt x="64430" y="72904"/>
                  <a:pt x="64273" y="73126"/>
                </a:cubicBezTo>
                <a:cubicBezTo>
                  <a:pt x="64711" y="73201"/>
                  <a:pt x="64495" y="73539"/>
                  <a:pt x="64469" y="73605"/>
                </a:cubicBezTo>
                <a:cubicBezTo>
                  <a:pt x="64220" y="74268"/>
                  <a:pt x="64502" y="74929"/>
                  <a:pt x="64414" y="75582"/>
                </a:cubicBezTo>
                <a:cubicBezTo>
                  <a:pt x="64316" y="76315"/>
                  <a:pt x="64414" y="77044"/>
                  <a:pt x="64408" y="77773"/>
                </a:cubicBezTo>
                <a:cubicBezTo>
                  <a:pt x="64403" y="78602"/>
                  <a:pt x="64133" y="79435"/>
                  <a:pt x="64202" y="80257"/>
                </a:cubicBezTo>
                <a:cubicBezTo>
                  <a:pt x="64246" y="80787"/>
                  <a:pt x="63725" y="81316"/>
                  <a:pt x="64211" y="81834"/>
                </a:cubicBezTo>
                <a:cubicBezTo>
                  <a:pt x="63755" y="82253"/>
                  <a:pt x="64183" y="82741"/>
                  <a:pt x="63993" y="83199"/>
                </a:cubicBezTo>
                <a:cubicBezTo>
                  <a:pt x="63757" y="83765"/>
                  <a:pt x="63810" y="84375"/>
                  <a:pt x="63626" y="84961"/>
                </a:cubicBezTo>
                <a:cubicBezTo>
                  <a:pt x="63419" y="85621"/>
                  <a:pt x="63028" y="86225"/>
                  <a:pt x="62746" y="86857"/>
                </a:cubicBezTo>
                <a:cubicBezTo>
                  <a:pt x="62492" y="87421"/>
                  <a:pt x="61939" y="87757"/>
                  <a:pt x="61445" y="88140"/>
                </a:cubicBezTo>
                <a:cubicBezTo>
                  <a:pt x="61118" y="88395"/>
                  <a:pt x="60645" y="88593"/>
                  <a:pt x="60297" y="88825"/>
                </a:cubicBezTo>
                <a:cubicBezTo>
                  <a:pt x="59842" y="89129"/>
                  <a:pt x="59284" y="89243"/>
                  <a:pt x="58799" y="89468"/>
                </a:cubicBezTo>
                <a:cubicBezTo>
                  <a:pt x="58255" y="89719"/>
                  <a:pt x="57595" y="89907"/>
                  <a:pt x="56948" y="89907"/>
                </a:cubicBezTo>
                <a:cubicBezTo>
                  <a:pt x="56916" y="89907"/>
                  <a:pt x="56885" y="89907"/>
                  <a:pt x="56854" y="89906"/>
                </a:cubicBezTo>
                <a:cubicBezTo>
                  <a:pt x="56819" y="89905"/>
                  <a:pt x="56786" y="89905"/>
                  <a:pt x="56752" y="89905"/>
                </a:cubicBezTo>
                <a:cubicBezTo>
                  <a:pt x="56068" y="89905"/>
                  <a:pt x="55484" y="90111"/>
                  <a:pt x="54873" y="90232"/>
                </a:cubicBezTo>
                <a:cubicBezTo>
                  <a:pt x="54158" y="90375"/>
                  <a:pt x="53430" y="90423"/>
                  <a:pt x="52756" y="90530"/>
                </a:cubicBezTo>
                <a:cubicBezTo>
                  <a:pt x="52676" y="90515"/>
                  <a:pt x="52599" y="90509"/>
                  <a:pt x="52523" y="90509"/>
                </a:cubicBezTo>
                <a:cubicBezTo>
                  <a:pt x="52130" y="90509"/>
                  <a:pt x="51787" y="90679"/>
                  <a:pt x="51408" y="90679"/>
                </a:cubicBezTo>
                <a:cubicBezTo>
                  <a:pt x="51349" y="90679"/>
                  <a:pt x="51289" y="90675"/>
                  <a:pt x="51227" y="90666"/>
                </a:cubicBezTo>
                <a:cubicBezTo>
                  <a:pt x="51189" y="90660"/>
                  <a:pt x="51150" y="90657"/>
                  <a:pt x="51112" y="90657"/>
                </a:cubicBezTo>
                <a:cubicBezTo>
                  <a:pt x="50862" y="90657"/>
                  <a:pt x="50604" y="90767"/>
                  <a:pt x="50346" y="90767"/>
                </a:cubicBezTo>
                <a:cubicBezTo>
                  <a:pt x="50213" y="90767"/>
                  <a:pt x="50080" y="90738"/>
                  <a:pt x="49949" y="90650"/>
                </a:cubicBezTo>
                <a:cubicBezTo>
                  <a:pt x="49941" y="90645"/>
                  <a:pt x="49928" y="90643"/>
                  <a:pt x="49912" y="90643"/>
                </a:cubicBezTo>
                <a:cubicBezTo>
                  <a:pt x="49871" y="90643"/>
                  <a:pt x="49809" y="90657"/>
                  <a:pt x="49768" y="90671"/>
                </a:cubicBezTo>
                <a:cubicBezTo>
                  <a:pt x="49115" y="90882"/>
                  <a:pt x="48411" y="90854"/>
                  <a:pt x="47721" y="90904"/>
                </a:cubicBezTo>
                <a:cubicBezTo>
                  <a:pt x="46789" y="90971"/>
                  <a:pt x="45858" y="91038"/>
                  <a:pt x="44922" y="91038"/>
                </a:cubicBezTo>
                <a:cubicBezTo>
                  <a:pt x="44859" y="91038"/>
                  <a:pt x="44797" y="91038"/>
                  <a:pt x="44734" y="91037"/>
                </a:cubicBezTo>
                <a:cubicBezTo>
                  <a:pt x="43996" y="91028"/>
                  <a:pt x="43259" y="91010"/>
                  <a:pt x="42522" y="90981"/>
                </a:cubicBezTo>
                <a:cubicBezTo>
                  <a:pt x="42502" y="90980"/>
                  <a:pt x="42482" y="90980"/>
                  <a:pt x="42462" y="90980"/>
                </a:cubicBezTo>
                <a:cubicBezTo>
                  <a:pt x="42163" y="90980"/>
                  <a:pt x="41892" y="91070"/>
                  <a:pt x="41579" y="91070"/>
                </a:cubicBezTo>
                <a:cubicBezTo>
                  <a:pt x="41558" y="91070"/>
                  <a:pt x="41537" y="91070"/>
                  <a:pt x="41516" y="91069"/>
                </a:cubicBezTo>
                <a:cubicBezTo>
                  <a:pt x="40903" y="91043"/>
                  <a:pt x="40291" y="91021"/>
                  <a:pt x="39677" y="90982"/>
                </a:cubicBezTo>
                <a:cubicBezTo>
                  <a:pt x="39367" y="90964"/>
                  <a:pt x="39057" y="90955"/>
                  <a:pt x="38746" y="90955"/>
                </a:cubicBezTo>
                <a:cubicBezTo>
                  <a:pt x="38391" y="90955"/>
                  <a:pt x="38036" y="90967"/>
                  <a:pt x="37681" y="90991"/>
                </a:cubicBezTo>
                <a:cubicBezTo>
                  <a:pt x="37594" y="90996"/>
                  <a:pt x="37508" y="90998"/>
                  <a:pt x="37421" y="90998"/>
                </a:cubicBezTo>
                <a:cubicBezTo>
                  <a:pt x="36901" y="90998"/>
                  <a:pt x="36384" y="90916"/>
                  <a:pt x="35854" y="90916"/>
                </a:cubicBezTo>
                <a:cubicBezTo>
                  <a:pt x="35845" y="90916"/>
                  <a:pt x="35835" y="90916"/>
                  <a:pt x="35825" y="90916"/>
                </a:cubicBezTo>
                <a:cubicBezTo>
                  <a:pt x="35368" y="90919"/>
                  <a:pt x="34912" y="91001"/>
                  <a:pt x="34458" y="91001"/>
                </a:cubicBezTo>
                <a:cubicBezTo>
                  <a:pt x="34294" y="91001"/>
                  <a:pt x="34131" y="90990"/>
                  <a:pt x="33968" y="90961"/>
                </a:cubicBezTo>
                <a:cubicBezTo>
                  <a:pt x="33866" y="90943"/>
                  <a:pt x="33764" y="90936"/>
                  <a:pt x="33663" y="90936"/>
                </a:cubicBezTo>
                <a:cubicBezTo>
                  <a:pt x="33307" y="90936"/>
                  <a:pt x="32958" y="91024"/>
                  <a:pt x="32623" y="91024"/>
                </a:cubicBezTo>
                <a:cubicBezTo>
                  <a:pt x="32548" y="91024"/>
                  <a:pt x="32473" y="91020"/>
                  <a:pt x="32399" y="91009"/>
                </a:cubicBezTo>
                <a:cubicBezTo>
                  <a:pt x="31991" y="90948"/>
                  <a:pt x="31579" y="90937"/>
                  <a:pt x="31167" y="90937"/>
                </a:cubicBezTo>
                <a:cubicBezTo>
                  <a:pt x="30952" y="90937"/>
                  <a:pt x="30738" y="90940"/>
                  <a:pt x="30523" y="90940"/>
                </a:cubicBezTo>
                <a:cubicBezTo>
                  <a:pt x="30019" y="90940"/>
                  <a:pt x="29515" y="90925"/>
                  <a:pt x="29013" y="90821"/>
                </a:cubicBezTo>
                <a:cubicBezTo>
                  <a:pt x="28881" y="90794"/>
                  <a:pt x="28738" y="90784"/>
                  <a:pt x="28588" y="90784"/>
                </a:cubicBezTo>
                <a:cubicBezTo>
                  <a:pt x="28232" y="90784"/>
                  <a:pt x="27837" y="90838"/>
                  <a:pt x="27466" y="90838"/>
                </a:cubicBezTo>
                <a:cubicBezTo>
                  <a:pt x="27428" y="90838"/>
                  <a:pt x="27391" y="90838"/>
                  <a:pt x="27355" y="90837"/>
                </a:cubicBezTo>
                <a:cubicBezTo>
                  <a:pt x="27297" y="90835"/>
                  <a:pt x="27239" y="90834"/>
                  <a:pt x="27181" y="90834"/>
                </a:cubicBezTo>
                <a:cubicBezTo>
                  <a:pt x="26649" y="90834"/>
                  <a:pt x="26109" y="90902"/>
                  <a:pt x="25590" y="90902"/>
                </a:cubicBezTo>
                <a:cubicBezTo>
                  <a:pt x="25392" y="90902"/>
                  <a:pt x="25197" y="90892"/>
                  <a:pt x="25006" y="90865"/>
                </a:cubicBezTo>
                <a:cubicBezTo>
                  <a:pt x="24719" y="90824"/>
                  <a:pt x="24435" y="90809"/>
                  <a:pt x="24154" y="90809"/>
                </a:cubicBezTo>
                <a:cubicBezTo>
                  <a:pt x="23500" y="90809"/>
                  <a:pt x="22860" y="90887"/>
                  <a:pt x="22213" y="90887"/>
                </a:cubicBezTo>
                <a:cubicBezTo>
                  <a:pt x="22142" y="90887"/>
                  <a:pt x="22071" y="90886"/>
                  <a:pt x="21999" y="90884"/>
                </a:cubicBezTo>
                <a:cubicBezTo>
                  <a:pt x="21765" y="90878"/>
                  <a:pt x="21529" y="90835"/>
                  <a:pt x="21302" y="90789"/>
                </a:cubicBezTo>
                <a:cubicBezTo>
                  <a:pt x="21026" y="90731"/>
                  <a:pt x="20759" y="90681"/>
                  <a:pt x="20480" y="90681"/>
                </a:cubicBezTo>
                <a:cubicBezTo>
                  <a:pt x="20318" y="90681"/>
                  <a:pt x="20152" y="90698"/>
                  <a:pt x="19977" y="90740"/>
                </a:cubicBezTo>
                <a:cubicBezTo>
                  <a:pt x="19864" y="90768"/>
                  <a:pt x="19749" y="90779"/>
                  <a:pt x="19632" y="90779"/>
                </a:cubicBezTo>
                <a:cubicBezTo>
                  <a:pt x="19276" y="90779"/>
                  <a:pt x="18907" y="90677"/>
                  <a:pt x="18547" y="90657"/>
                </a:cubicBezTo>
                <a:cubicBezTo>
                  <a:pt x="17422" y="90596"/>
                  <a:pt x="16304" y="90463"/>
                  <a:pt x="15172" y="90412"/>
                </a:cubicBezTo>
                <a:cubicBezTo>
                  <a:pt x="14790" y="90395"/>
                  <a:pt x="14392" y="90307"/>
                  <a:pt x="14009" y="90252"/>
                </a:cubicBezTo>
                <a:cubicBezTo>
                  <a:pt x="13672" y="90202"/>
                  <a:pt x="13367" y="90187"/>
                  <a:pt x="13031" y="90176"/>
                </a:cubicBezTo>
                <a:cubicBezTo>
                  <a:pt x="13025" y="90176"/>
                  <a:pt x="13020" y="90176"/>
                  <a:pt x="13014" y="90176"/>
                </a:cubicBezTo>
                <a:cubicBezTo>
                  <a:pt x="12929" y="90176"/>
                  <a:pt x="12823" y="90194"/>
                  <a:pt x="12716" y="90194"/>
                </a:cubicBezTo>
                <a:cubicBezTo>
                  <a:pt x="12568" y="90194"/>
                  <a:pt x="12417" y="90160"/>
                  <a:pt x="12314" y="89998"/>
                </a:cubicBezTo>
                <a:cubicBezTo>
                  <a:pt x="12288" y="89956"/>
                  <a:pt x="12256" y="89940"/>
                  <a:pt x="12219" y="89940"/>
                </a:cubicBezTo>
                <a:cubicBezTo>
                  <a:pt x="12102" y="89940"/>
                  <a:pt x="11939" y="90105"/>
                  <a:pt x="11773" y="90105"/>
                </a:cubicBezTo>
                <a:cubicBezTo>
                  <a:pt x="11760" y="90105"/>
                  <a:pt x="11747" y="90104"/>
                  <a:pt x="11734" y="90102"/>
                </a:cubicBezTo>
                <a:cubicBezTo>
                  <a:pt x="11411" y="90047"/>
                  <a:pt x="11121" y="89937"/>
                  <a:pt x="10767" y="89935"/>
                </a:cubicBezTo>
                <a:cubicBezTo>
                  <a:pt x="9650" y="89929"/>
                  <a:pt x="8561" y="89702"/>
                  <a:pt x="7497" y="89524"/>
                </a:cubicBezTo>
                <a:cubicBezTo>
                  <a:pt x="6870" y="89419"/>
                  <a:pt x="6037" y="89333"/>
                  <a:pt x="5549" y="88860"/>
                </a:cubicBezTo>
                <a:cubicBezTo>
                  <a:pt x="5427" y="88741"/>
                  <a:pt x="5113" y="88733"/>
                  <a:pt x="4920" y="88640"/>
                </a:cubicBezTo>
                <a:cubicBezTo>
                  <a:pt x="3903" y="88148"/>
                  <a:pt x="3249" y="87423"/>
                  <a:pt x="2609" y="86705"/>
                </a:cubicBezTo>
                <a:cubicBezTo>
                  <a:pt x="1949" y="85966"/>
                  <a:pt x="1834" y="85088"/>
                  <a:pt x="1801" y="84254"/>
                </a:cubicBezTo>
                <a:cubicBezTo>
                  <a:pt x="1777" y="83655"/>
                  <a:pt x="1819" y="83027"/>
                  <a:pt x="1833" y="82421"/>
                </a:cubicBezTo>
                <a:cubicBezTo>
                  <a:pt x="1847" y="81905"/>
                  <a:pt x="1865" y="81379"/>
                  <a:pt x="1860" y="80859"/>
                </a:cubicBezTo>
                <a:cubicBezTo>
                  <a:pt x="1859" y="80638"/>
                  <a:pt x="1924" y="80426"/>
                  <a:pt x="1931" y="80207"/>
                </a:cubicBezTo>
                <a:cubicBezTo>
                  <a:pt x="1981" y="78749"/>
                  <a:pt x="1872" y="77282"/>
                  <a:pt x="2027" y="75836"/>
                </a:cubicBezTo>
                <a:cubicBezTo>
                  <a:pt x="2140" y="74784"/>
                  <a:pt x="2051" y="73736"/>
                  <a:pt x="2059" y="72695"/>
                </a:cubicBezTo>
                <a:cubicBezTo>
                  <a:pt x="2065" y="71754"/>
                  <a:pt x="2146" y="70790"/>
                  <a:pt x="1915" y="69831"/>
                </a:cubicBezTo>
                <a:cubicBezTo>
                  <a:pt x="1755" y="69166"/>
                  <a:pt x="1988" y="68455"/>
                  <a:pt x="1979" y="67764"/>
                </a:cubicBezTo>
                <a:cubicBezTo>
                  <a:pt x="1972" y="67294"/>
                  <a:pt x="1862" y="66825"/>
                  <a:pt x="1878" y="66348"/>
                </a:cubicBezTo>
                <a:cubicBezTo>
                  <a:pt x="1917" y="65189"/>
                  <a:pt x="2004" y="64028"/>
                  <a:pt x="1988" y="62872"/>
                </a:cubicBezTo>
                <a:cubicBezTo>
                  <a:pt x="1977" y="62051"/>
                  <a:pt x="2147" y="61240"/>
                  <a:pt x="2090" y="60416"/>
                </a:cubicBezTo>
                <a:cubicBezTo>
                  <a:pt x="2057" y="59949"/>
                  <a:pt x="2182" y="59458"/>
                  <a:pt x="2206" y="58979"/>
                </a:cubicBezTo>
                <a:cubicBezTo>
                  <a:pt x="2248" y="58086"/>
                  <a:pt x="2362" y="57195"/>
                  <a:pt x="2328" y="56295"/>
                </a:cubicBezTo>
                <a:cubicBezTo>
                  <a:pt x="2295" y="55389"/>
                  <a:pt x="2489" y="54480"/>
                  <a:pt x="2541" y="53571"/>
                </a:cubicBezTo>
                <a:cubicBezTo>
                  <a:pt x="2561" y="53231"/>
                  <a:pt x="2567" y="52876"/>
                  <a:pt x="2506" y="52546"/>
                </a:cubicBezTo>
                <a:cubicBezTo>
                  <a:pt x="2382" y="51873"/>
                  <a:pt x="2701" y="51214"/>
                  <a:pt x="2583" y="50569"/>
                </a:cubicBezTo>
                <a:cubicBezTo>
                  <a:pt x="2488" y="50056"/>
                  <a:pt x="2688" y="49554"/>
                  <a:pt x="2534" y="49061"/>
                </a:cubicBezTo>
                <a:cubicBezTo>
                  <a:pt x="2388" y="48592"/>
                  <a:pt x="2559" y="48134"/>
                  <a:pt x="2610" y="47682"/>
                </a:cubicBezTo>
                <a:cubicBezTo>
                  <a:pt x="2675" y="47121"/>
                  <a:pt x="2472" y="46573"/>
                  <a:pt x="2606" y="46017"/>
                </a:cubicBezTo>
                <a:cubicBezTo>
                  <a:pt x="2712" y="45584"/>
                  <a:pt x="2480" y="45129"/>
                  <a:pt x="2732" y="44700"/>
                </a:cubicBezTo>
                <a:cubicBezTo>
                  <a:pt x="2748" y="44673"/>
                  <a:pt x="2774" y="44643"/>
                  <a:pt x="2771" y="44616"/>
                </a:cubicBezTo>
                <a:cubicBezTo>
                  <a:pt x="2664" y="43393"/>
                  <a:pt x="2817" y="42163"/>
                  <a:pt x="2546" y="40942"/>
                </a:cubicBezTo>
                <a:cubicBezTo>
                  <a:pt x="2462" y="40564"/>
                  <a:pt x="2605" y="40163"/>
                  <a:pt x="2632" y="39771"/>
                </a:cubicBezTo>
                <a:cubicBezTo>
                  <a:pt x="2694" y="38867"/>
                  <a:pt x="2551" y="37969"/>
                  <a:pt x="2479" y="37068"/>
                </a:cubicBezTo>
                <a:cubicBezTo>
                  <a:pt x="2449" y="36694"/>
                  <a:pt x="2521" y="36289"/>
                  <a:pt x="2518" y="35905"/>
                </a:cubicBezTo>
                <a:cubicBezTo>
                  <a:pt x="2466" y="28064"/>
                  <a:pt x="2604" y="20188"/>
                  <a:pt x="2656" y="12334"/>
                </a:cubicBezTo>
                <a:cubicBezTo>
                  <a:pt x="2676" y="9586"/>
                  <a:pt x="3158" y="5621"/>
                  <a:pt x="5571" y="3826"/>
                </a:cubicBezTo>
                <a:cubicBezTo>
                  <a:pt x="6101" y="3430"/>
                  <a:pt x="6765" y="3094"/>
                  <a:pt x="7384" y="2911"/>
                </a:cubicBezTo>
                <a:cubicBezTo>
                  <a:pt x="8050" y="2715"/>
                  <a:pt x="8728" y="2386"/>
                  <a:pt x="9519" y="2386"/>
                </a:cubicBezTo>
                <a:cubicBezTo>
                  <a:pt x="9592" y="2386"/>
                  <a:pt x="9666" y="2389"/>
                  <a:pt x="9741" y="2395"/>
                </a:cubicBezTo>
                <a:cubicBezTo>
                  <a:pt x="9765" y="2396"/>
                  <a:pt x="9789" y="2397"/>
                  <a:pt x="9813" y="2397"/>
                </a:cubicBezTo>
                <a:cubicBezTo>
                  <a:pt x="10124" y="2397"/>
                  <a:pt x="10424" y="2246"/>
                  <a:pt x="10657" y="2166"/>
                </a:cubicBezTo>
                <a:cubicBezTo>
                  <a:pt x="11008" y="2047"/>
                  <a:pt x="11370" y="2027"/>
                  <a:pt x="11734" y="2027"/>
                </a:cubicBezTo>
                <a:cubicBezTo>
                  <a:pt x="11909" y="2027"/>
                  <a:pt x="12085" y="2032"/>
                  <a:pt x="12261" y="2032"/>
                </a:cubicBezTo>
                <a:cubicBezTo>
                  <a:pt x="12608" y="2032"/>
                  <a:pt x="12954" y="2014"/>
                  <a:pt x="13293" y="1910"/>
                </a:cubicBezTo>
                <a:cubicBezTo>
                  <a:pt x="13696" y="1786"/>
                  <a:pt x="14313" y="1828"/>
                  <a:pt x="14832" y="1797"/>
                </a:cubicBezTo>
                <a:cubicBezTo>
                  <a:pt x="14862" y="1796"/>
                  <a:pt x="14892" y="1795"/>
                  <a:pt x="14924" y="1795"/>
                </a:cubicBezTo>
                <a:cubicBezTo>
                  <a:pt x="14981" y="1795"/>
                  <a:pt x="15041" y="1797"/>
                  <a:pt x="15100" y="1797"/>
                </a:cubicBezTo>
                <a:cubicBezTo>
                  <a:pt x="15293" y="1797"/>
                  <a:pt x="15480" y="1776"/>
                  <a:pt x="15581" y="1596"/>
                </a:cubicBezTo>
                <a:cubicBezTo>
                  <a:pt x="15591" y="1577"/>
                  <a:pt x="15679" y="1560"/>
                  <a:pt x="15726" y="1560"/>
                </a:cubicBezTo>
                <a:cubicBezTo>
                  <a:pt x="15740" y="1560"/>
                  <a:pt x="15750" y="1562"/>
                  <a:pt x="15754" y="1565"/>
                </a:cubicBezTo>
                <a:cubicBezTo>
                  <a:pt x="15887" y="1692"/>
                  <a:pt x="16012" y="1736"/>
                  <a:pt x="16133" y="1736"/>
                </a:cubicBezTo>
                <a:cubicBezTo>
                  <a:pt x="16405" y="1736"/>
                  <a:pt x="16655" y="1511"/>
                  <a:pt x="16923" y="1498"/>
                </a:cubicBezTo>
                <a:cubicBezTo>
                  <a:pt x="17874" y="1453"/>
                  <a:pt x="18824" y="1476"/>
                  <a:pt x="19768" y="1463"/>
                </a:cubicBezTo>
                <a:cubicBezTo>
                  <a:pt x="19802" y="1462"/>
                  <a:pt x="19836" y="1462"/>
                  <a:pt x="19870" y="1462"/>
                </a:cubicBezTo>
                <a:cubicBezTo>
                  <a:pt x="20121" y="1462"/>
                  <a:pt x="20383" y="1474"/>
                  <a:pt x="20648" y="1474"/>
                </a:cubicBezTo>
                <a:cubicBezTo>
                  <a:pt x="21042" y="1474"/>
                  <a:pt x="21441" y="1447"/>
                  <a:pt x="21817" y="1313"/>
                </a:cubicBezTo>
                <a:cubicBezTo>
                  <a:pt x="21835" y="1306"/>
                  <a:pt x="21855" y="1303"/>
                  <a:pt x="21877" y="1303"/>
                </a:cubicBezTo>
                <a:cubicBezTo>
                  <a:pt x="22016" y="1303"/>
                  <a:pt x="22226" y="1415"/>
                  <a:pt x="22382" y="1415"/>
                </a:cubicBezTo>
                <a:cubicBezTo>
                  <a:pt x="22398" y="1415"/>
                  <a:pt x="22414" y="1414"/>
                  <a:pt x="22429" y="1411"/>
                </a:cubicBezTo>
                <a:cubicBezTo>
                  <a:pt x="23140" y="1280"/>
                  <a:pt x="23889" y="1325"/>
                  <a:pt x="24571" y="1217"/>
                </a:cubicBezTo>
                <a:cubicBezTo>
                  <a:pt x="25193" y="1120"/>
                  <a:pt x="25793" y="1057"/>
                  <a:pt x="26410" y="1057"/>
                </a:cubicBezTo>
                <a:cubicBezTo>
                  <a:pt x="26500" y="1057"/>
                  <a:pt x="26591" y="1058"/>
                  <a:pt x="26682" y="1061"/>
                </a:cubicBezTo>
                <a:cubicBezTo>
                  <a:pt x="27372" y="1081"/>
                  <a:pt x="28087" y="1173"/>
                  <a:pt x="28771" y="1173"/>
                </a:cubicBezTo>
                <a:cubicBezTo>
                  <a:pt x="29060" y="1173"/>
                  <a:pt x="29344" y="1157"/>
                  <a:pt x="29619" y="1111"/>
                </a:cubicBezTo>
                <a:cubicBezTo>
                  <a:pt x="29942" y="1057"/>
                  <a:pt x="30264" y="1044"/>
                  <a:pt x="30584" y="1044"/>
                </a:cubicBezTo>
                <a:cubicBezTo>
                  <a:pt x="30882" y="1044"/>
                  <a:pt x="31179" y="1055"/>
                  <a:pt x="31473" y="1055"/>
                </a:cubicBezTo>
                <a:cubicBezTo>
                  <a:pt x="31813" y="1055"/>
                  <a:pt x="32150" y="1040"/>
                  <a:pt x="32485" y="974"/>
                </a:cubicBezTo>
                <a:cubicBezTo>
                  <a:pt x="32542" y="963"/>
                  <a:pt x="32599" y="958"/>
                  <a:pt x="32655" y="958"/>
                </a:cubicBezTo>
                <a:close/>
                <a:moveTo>
                  <a:pt x="26311" y="0"/>
                </a:moveTo>
                <a:cubicBezTo>
                  <a:pt x="26126" y="0"/>
                  <a:pt x="25941" y="2"/>
                  <a:pt x="25756" y="5"/>
                </a:cubicBezTo>
                <a:cubicBezTo>
                  <a:pt x="25144" y="16"/>
                  <a:pt x="24554" y="79"/>
                  <a:pt x="23971" y="145"/>
                </a:cubicBezTo>
                <a:cubicBezTo>
                  <a:pt x="23151" y="236"/>
                  <a:pt x="22321" y="341"/>
                  <a:pt x="21503" y="341"/>
                </a:cubicBezTo>
                <a:cubicBezTo>
                  <a:pt x="21365" y="341"/>
                  <a:pt x="21229" y="338"/>
                  <a:pt x="21092" y="332"/>
                </a:cubicBezTo>
                <a:cubicBezTo>
                  <a:pt x="20741" y="315"/>
                  <a:pt x="20390" y="308"/>
                  <a:pt x="20040" y="308"/>
                </a:cubicBezTo>
                <a:cubicBezTo>
                  <a:pt x="18964" y="308"/>
                  <a:pt x="17895" y="374"/>
                  <a:pt x="16834" y="433"/>
                </a:cubicBezTo>
                <a:cubicBezTo>
                  <a:pt x="15614" y="500"/>
                  <a:pt x="14375" y="613"/>
                  <a:pt x="13160" y="802"/>
                </a:cubicBezTo>
                <a:cubicBezTo>
                  <a:pt x="11934" y="991"/>
                  <a:pt x="10679" y="1083"/>
                  <a:pt x="9437" y="1217"/>
                </a:cubicBezTo>
                <a:cubicBezTo>
                  <a:pt x="8824" y="1283"/>
                  <a:pt x="8308" y="1548"/>
                  <a:pt x="7750" y="1708"/>
                </a:cubicBezTo>
                <a:cubicBezTo>
                  <a:pt x="6983" y="1930"/>
                  <a:pt x="6194" y="2183"/>
                  <a:pt x="5519" y="2581"/>
                </a:cubicBezTo>
                <a:cubicBezTo>
                  <a:pt x="5062" y="2846"/>
                  <a:pt x="4649" y="3179"/>
                  <a:pt x="4292" y="3567"/>
                </a:cubicBezTo>
                <a:cubicBezTo>
                  <a:pt x="3846" y="4046"/>
                  <a:pt x="3310" y="4447"/>
                  <a:pt x="3035" y="5032"/>
                </a:cubicBezTo>
                <a:cubicBezTo>
                  <a:pt x="2752" y="5633"/>
                  <a:pt x="2403" y="6224"/>
                  <a:pt x="2137" y="6835"/>
                </a:cubicBezTo>
                <a:cubicBezTo>
                  <a:pt x="1927" y="7319"/>
                  <a:pt x="1529" y="7779"/>
                  <a:pt x="1458" y="8267"/>
                </a:cubicBezTo>
                <a:cubicBezTo>
                  <a:pt x="1146" y="10424"/>
                  <a:pt x="583" y="12307"/>
                  <a:pt x="807" y="14545"/>
                </a:cubicBezTo>
                <a:cubicBezTo>
                  <a:pt x="904" y="15511"/>
                  <a:pt x="1094" y="16467"/>
                  <a:pt x="1157" y="17435"/>
                </a:cubicBezTo>
                <a:cubicBezTo>
                  <a:pt x="1227" y="18547"/>
                  <a:pt x="1130" y="19660"/>
                  <a:pt x="1053" y="20772"/>
                </a:cubicBezTo>
                <a:cubicBezTo>
                  <a:pt x="835" y="23978"/>
                  <a:pt x="750" y="27269"/>
                  <a:pt x="870" y="30465"/>
                </a:cubicBezTo>
                <a:cubicBezTo>
                  <a:pt x="879" y="30699"/>
                  <a:pt x="888" y="30935"/>
                  <a:pt x="896" y="31169"/>
                </a:cubicBezTo>
                <a:cubicBezTo>
                  <a:pt x="1037" y="34971"/>
                  <a:pt x="1157" y="38774"/>
                  <a:pt x="1220" y="42579"/>
                </a:cubicBezTo>
                <a:cubicBezTo>
                  <a:pt x="1287" y="46793"/>
                  <a:pt x="1286" y="51007"/>
                  <a:pt x="1165" y="55219"/>
                </a:cubicBezTo>
                <a:cubicBezTo>
                  <a:pt x="1107" y="57370"/>
                  <a:pt x="1011" y="59519"/>
                  <a:pt x="883" y="61666"/>
                </a:cubicBezTo>
                <a:cubicBezTo>
                  <a:pt x="784" y="63295"/>
                  <a:pt x="0" y="66050"/>
                  <a:pt x="640" y="67564"/>
                </a:cubicBezTo>
                <a:cubicBezTo>
                  <a:pt x="652" y="67593"/>
                  <a:pt x="650" y="67627"/>
                  <a:pt x="633" y="67655"/>
                </a:cubicBezTo>
                <a:cubicBezTo>
                  <a:pt x="232" y="68291"/>
                  <a:pt x="729" y="68952"/>
                  <a:pt x="508" y="69620"/>
                </a:cubicBezTo>
                <a:cubicBezTo>
                  <a:pt x="380" y="70006"/>
                  <a:pt x="873" y="70464"/>
                  <a:pt x="537" y="70941"/>
                </a:cubicBezTo>
                <a:cubicBezTo>
                  <a:pt x="440" y="71078"/>
                  <a:pt x="399" y="71363"/>
                  <a:pt x="639" y="71579"/>
                </a:cubicBezTo>
                <a:cubicBezTo>
                  <a:pt x="816" y="71739"/>
                  <a:pt x="866" y="72036"/>
                  <a:pt x="735" y="72180"/>
                </a:cubicBezTo>
                <a:cubicBezTo>
                  <a:pt x="409" y="72539"/>
                  <a:pt x="782" y="72883"/>
                  <a:pt x="682" y="73241"/>
                </a:cubicBezTo>
                <a:cubicBezTo>
                  <a:pt x="629" y="73429"/>
                  <a:pt x="607" y="73708"/>
                  <a:pt x="715" y="73920"/>
                </a:cubicBezTo>
                <a:cubicBezTo>
                  <a:pt x="948" y="74376"/>
                  <a:pt x="741" y="74838"/>
                  <a:pt x="739" y="75287"/>
                </a:cubicBezTo>
                <a:cubicBezTo>
                  <a:pt x="737" y="75621"/>
                  <a:pt x="728" y="75979"/>
                  <a:pt x="675" y="76325"/>
                </a:cubicBezTo>
                <a:cubicBezTo>
                  <a:pt x="612" y="76747"/>
                  <a:pt x="716" y="77175"/>
                  <a:pt x="611" y="77602"/>
                </a:cubicBezTo>
                <a:cubicBezTo>
                  <a:pt x="520" y="77976"/>
                  <a:pt x="537" y="78359"/>
                  <a:pt x="548" y="78743"/>
                </a:cubicBezTo>
                <a:cubicBezTo>
                  <a:pt x="557" y="79052"/>
                  <a:pt x="820" y="79488"/>
                  <a:pt x="697" y="79599"/>
                </a:cubicBezTo>
                <a:cubicBezTo>
                  <a:pt x="180" y="80073"/>
                  <a:pt x="630" y="80578"/>
                  <a:pt x="465" y="81062"/>
                </a:cubicBezTo>
                <a:cubicBezTo>
                  <a:pt x="279" y="81613"/>
                  <a:pt x="533" y="82234"/>
                  <a:pt x="424" y="82834"/>
                </a:cubicBezTo>
                <a:cubicBezTo>
                  <a:pt x="384" y="83056"/>
                  <a:pt x="420" y="83327"/>
                  <a:pt x="424" y="83568"/>
                </a:cubicBezTo>
                <a:cubicBezTo>
                  <a:pt x="434" y="84061"/>
                  <a:pt x="620" y="84553"/>
                  <a:pt x="482" y="85046"/>
                </a:cubicBezTo>
                <a:cubicBezTo>
                  <a:pt x="393" y="85363"/>
                  <a:pt x="983" y="85648"/>
                  <a:pt x="553" y="85975"/>
                </a:cubicBezTo>
                <a:cubicBezTo>
                  <a:pt x="547" y="85980"/>
                  <a:pt x="563" y="86013"/>
                  <a:pt x="575" y="86015"/>
                </a:cubicBezTo>
                <a:cubicBezTo>
                  <a:pt x="1215" y="86146"/>
                  <a:pt x="813" y="86505"/>
                  <a:pt x="879" y="86758"/>
                </a:cubicBezTo>
                <a:cubicBezTo>
                  <a:pt x="892" y="86804"/>
                  <a:pt x="838" y="86842"/>
                  <a:pt x="923" y="86897"/>
                </a:cubicBezTo>
                <a:cubicBezTo>
                  <a:pt x="1657" y="87376"/>
                  <a:pt x="1801" y="88137"/>
                  <a:pt x="2689" y="88599"/>
                </a:cubicBezTo>
                <a:cubicBezTo>
                  <a:pt x="3293" y="88913"/>
                  <a:pt x="3730" y="89385"/>
                  <a:pt x="4443" y="89701"/>
                </a:cubicBezTo>
                <a:cubicBezTo>
                  <a:pt x="5278" y="90071"/>
                  <a:pt x="6017" y="90506"/>
                  <a:pt x="7036" y="90533"/>
                </a:cubicBezTo>
                <a:cubicBezTo>
                  <a:pt x="7421" y="90542"/>
                  <a:pt x="7697" y="90760"/>
                  <a:pt x="8086" y="90760"/>
                </a:cubicBezTo>
                <a:cubicBezTo>
                  <a:pt x="8091" y="90760"/>
                  <a:pt x="8096" y="90760"/>
                  <a:pt x="8102" y="90760"/>
                </a:cubicBezTo>
                <a:cubicBezTo>
                  <a:pt x="8140" y="90759"/>
                  <a:pt x="8179" y="90759"/>
                  <a:pt x="8217" y="90759"/>
                </a:cubicBezTo>
                <a:cubicBezTo>
                  <a:pt x="9211" y="90759"/>
                  <a:pt x="10184" y="90952"/>
                  <a:pt x="11140" y="91083"/>
                </a:cubicBezTo>
                <a:cubicBezTo>
                  <a:pt x="12296" y="91242"/>
                  <a:pt x="13475" y="91270"/>
                  <a:pt x="14629" y="91446"/>
                </a:cubicBezTo>
                <a:cubicBezTo>
                  <a:pt x="15002" y="91503"/>
                  <a:pt x="15459" y="91591"/>
                  <a:pt x="15927" y="91591"/>
                </a:cubicBezTo>
                <a:cubicBezTo>
                  <a:pt x="15987" y="91591"/>
                  <a:pt x="16048" y="91590"/>
                  <a:pt x="16109" y="91587"/>
                </a:cubicBezTo>
                <a:cubicBezTo>
                  <a:pt x="16300" y="91576"/>
                  <a:pt x="16531" y="91554"/>
                  <a:pt x="16762" y="91554"/>
                </a:cubicBezTo>
                <a:cubicBezTo>
                  <a:pt x="16985" y="91554"/>
                  <a:pt x="17206" y="91574"/>
                  <a:pt x="17389" y="91645"/>
                </a:cubicBezTo>
                <a:cubicBezTo>
                  <a:pt x="18001" y="91882"/>
                  <a:pt x="18664" y="91786"/>
                  <a:pt x="19282" y="91841"/>
                </a:cubicBezTo>
                <a:cubicBezTo>
                  <a:pt x="19940" y="91899"/>
                  <a:pt x="20615" y="91909"/>
                  <a:pt x="21290" y="91909"/>
                </a:cubicBezTo>
                <a:cubicBezTo>
                  <a:pt x="21549" y="91909"/>
                  <a:pt x="21807" y="91907"/>
                  <a:pt x="22064" y="91907"/>
                </a:cubicBezTo>
                <a:cubicBezTo>
                  <a:pt x="22083" y="91906"/>
                  <a:pt x="22102" y="91906"/>
                  <a:pt x="22122" y="91906"/>
                </a:cubicBezTo>
                <a:cubicBezTo>
                  <a:pt x="23159" y="91906"/>
                  <a:pt x="24199" y="91956"/>
                  <a:pt x="25238" y="91956"/>
                </a:cubicBezTo>
                <a:cubicBezTo>
                  <a:pt x="25534" y="91956"/>
                  <a:pt x="25829" y="91952"/>
                  <a:pt x="26125" y="91942"/>
                </a:cubicBezTo>
                <a:cubicBezTo>
                  <a:pt x="26361" y="91935"/>
                  <a:pt x="26597" y="91931"/>
                  <a:pt x="26833" y="91931"/>
                </a:cubicBezTo>
                <a:cubicBezTo>
                  <a:pt x="27459" y="91931"/>
                  <a:pt x="28084" y="91957"/>
                  <a:pt x="28708" y="92009"/>
                </a:cubicBezTo>
                <a:cubicBezTo>
                  <a:pt x="28795" y="92016"/>
                  <a:pt x="28880" y="92019"/>
                  <a:pt x="28965" y="92019"/>
                </a:cubicBezTo>
                <a:cubicBezTo>
                  <a:pt x="29306" y="92019"/>
                  <a:pt x="29632" y="91974"/>
                  <a:pt x="29957" y="91974"/>
                </a:cubicBezTo>
                <a:cubicBezTo>
                  <a:pt x="30021" y="91974"/>
                  <a:pt x="30085" y="91976"/>
                  <a:pt x="30149" y="91980"/>
                </a:cubicBezTo>
                <a:cubicBezTo>
                  <a:pt x="31349" y="92059"/>
                  <a:pt x="32551" y="92034"/>
                  <a:pt x="33751" y="92071"/>
                </a:cubicBezTo>
                <a:cubicBezTo>
                  <a:pt x="33966" y="92078"/>
                  <a:pt x="34181" y="92081"/>
                  <a:pt x="34396" y="92081"/>
                </a:cubicBezTo>
                <a:cubicBezTo>
                  <a:pt x="35189" y="92081"/>
                  <a:pt x="35982" y="92043"/>
                  <a:pt x="36778" y="92043"/>
                </a:cubicBezTo>
                <a:cubicBezTo>
                  <a:pt x="37003" y="92043"/>
                  <a:pt x="37229" y="92046"/>
                  <a:pt x="37455" y="92054"/>
                </a:cubicBezTo>
                <a:cubicBezTo>
                  <a:pt x="38476" y="92090"/>
                  <a:pt x="39501" y="92134"/>
                  <a:pt x="40519" y="92136"/>
                </a:cubicBezTo>
                <a:cubicBezTo>
                  <a:pt x="40562" y="92136"/>
                  <a:pt x="40604" y="92136"/>
                  <a:pt x="40646" y="92136"/>
                </a:cubicBezTo>
                <a:cubicBezTo>
                  <a:pt x="41870" y="92136"/>
                  <a:pt x="43102" y="92106"/>
                  <a:pt x="44322" y="92106"/>
                </a:cubicBezTo>
                <a:cubicBezTo>
                  <a:pt x="44441" y="92106"/>
                  <a:pt x="44559" y="92106"/>
                  <a:pt x="44678" y="92107"/>
                </a:cubicBezTo>
                <a:cubicBezTo>
                  <a:pt x="44730" y="92107"/>
                  <a:pt x="44782" y="92107"/>
                  <a:pt x="44834" y="92107"/>
                </a:cubicBezTo>
                <a:cubicBezTo>
                  <a:pt x="46801" y="92107"/>
                  <a:pt x="48734" y="91888"/>
                  <a:pt x="50687" y="91823"/>
                </a:cubicBezTo>
                <a:cubicBezTo>
                  <a:pt x="51662" y="91792"/>
                  <a:pt x="52651" y="91607"/>
                  <a:pt x="53627" y="91452"/>
                </a:cubicBezTo>
                <a:cubicBezTo>
                  <a:pt x="54431" y="91325"/>
                  <a:pt x="55270" y="91284"/>
                  <a:pt x="56063" y="91094"/>
                </a:cubicBezTo>
                <a:cubicBezTo>
                  <a:pt x="56951" y="90884"/>
                  <a:pt x="57922" y="90883"/>
                  <a:pt x="58750" y="90524"/>
                </a:cubicBezTo>
                <a:cubicBezTo>
                  <a:pt x="59220" y="90320"/>
                  <a:pt x="59759" y="90097"/>
                  <a:pt x="60203" y="89989"/>
                </a:cubicBezTo>
                <a:cubicBezTo>
                  <a:pt x="61157" y="89760"/>
                  <a:pt x="61624" y="89151"/>
                  <a:pt x="62433" y="88850"/>
                </a:cubicBezTo>
                <a:cubicBezTo>
                  <a:pt x="62703" y="88750"/>
                  <a:pt x="62825" y="88371"/>
                  <a:pt x="62883" y="88364"/>
                </a:cubicBezTo>
                <a:cubicBezTo>
                  <a:pt x="63631" y="88271"/>
                  <a:pt x="63607" y="87724"/>
                  <a:pt x="63856" y="87423"/>
                </a:cubicBezTo>
                <a:cubicBezTo>
                  <a:pt x="64651" y="86463"/>
                  <a:pt x="65066" y="85389"/>
                  <a:pt x="65162" y="84248"/>
                </a:cubicBezTo>
                <a:cubicBezTo>
                  <a:pt x="65242" y="83266"/>
                  <a:pt x="65580" y="82297"/>
                  <a:pt x="65420" y="81302"/>
                </a:cubicBezTo>
                <a:cubicBezTo>
                  <a:pt x="65416" y="81273"/>
                  <a:pt x="65390" y="81238"/>
                  <a:pt x="65405" y="81216"/>
                </a:cubicBezTo>
                <a:cubicBezTo>
                  <a:pt x="65787" y="80584"/>
                  <a:pt x="65519" y="79919"/>
                  <a:pt x="65601" y="79272"/>
                </a:cubicBezTo>
                <a:cubicBezTo>
                  <a:pt x="65715" y="78374"/>
                  <a:pt x="65748" y="77471"/>
                  <a:pt x="65833" y="76571"/>
                </a:cubicBezTo>
                <a:cubicBezTo>
                  <a:pt x="65863" y="76264"/>
                  <a:pt x="65566" y="76000"/>
                  <a:pt x="65644" y="75691"/>
                </a:cubicBezTo>
                <a:cubicBezTo>
                  <a:pt x="65832" y="74950"/>
                  <a:pt x="65827" y="74208"/>
                  <a:pt x="65743" y="73457"/>
                </a:cubicBezTo>
                <a:cubicBezTo>
                  <a:pt x="65634" y="72486"/>
                  <a:pt x="65616" y="71511"/>
                  <a:pt x="65560" y="70537"/>
                </a:cubicBezTo>
                <a:cubicBezTo>
                  <a:pt x="65502" y="69522"/>
                  <a:pt x="65361" y="68512"/>
                  <a:pt x="65386" y="67493"/>
                </a:cubicBezTo>
                <a:cubicBezTo>
                  <a:pt x="65402" y="66910"/>
                  <a:pt x="65345" y="66301"/>
                  <a:pt x="65446" y="65743"/>
                </a:cubicBezTo>
                <a:cubicBezTo>
                  <a:pt x="65617" y="64789"/>
                  <a:pt x="65293" y="63371"/>
                  <a:pt x="65301" y="62350"/>
                </a:cubicBezTo>
                <a:cubicBezTo>
                  <a:pt x="65311" y="60910"/>
                  <a:pt x="65314" y="59472"/>
                  <a:pt x="65313" y="58033"/>
                </a:cubicBezTo>
                <a:cubicBezTo>
                  <a:pt x="65311" y="55244"/>
                  <a:pt x="65292" y="52453"/>
                  <a:pt x="65279" y="49664"/>
                </a:cubicBezTo>
                <a:cubicBezTo>
                  <a:pt x="65251" y="44094"/>
                  <a:pt x="65241" y="38522"/>
                  <a:pt x="65416" y="32955"/>
                </a:cubicBezTo>
                <a:cubicBezTo>
                  <a:pt x="65445" y="32025"/>
                  <a:pt x="65173" y="31089"/>
                  <a:pt x="65242" y="30164"/>
                </a:cubicBezTo>
                <a:cubicBezTo>
                  <a:pt x="65320" y="29129"/>
                  <a:pt x="65146" y="28105"/>
                  <a:pt x="65141" y="27075"/>
                </a:cubicBezTo>
                <a:cubicBezTo>
                  <a:pt x="65136" y="26157"/>
                  <a:pt x="65013" y="25229"/>
                  <a:pt x="65070" y="24312"/>
                </a:cubicBezTo>
                <a:cubicBezTo>
                  <a:pt x="65125" y="23418"/>
                  <a:pt x="65047" y="22524"/>
                  <a:pt x="64987" y="21644"/>
                </a:cubicBezTo>
                <a:cubicBezTo>
                  <a:pt x="64897" y="20315"/>
                  <a:pt x="64837" y="18977"/>
                  <a:pt x="64577" y="17650"/>
                </a:cubicBezTo>
                <a:cubicBezTo>
                  <a:pt x="64313" y="16303"/>
                  <a:pt x="64327" y="14935"/>
                  <a:pt x="64205" y="13581"/>
                </a:cubicBezTo>
                <a:cubicBezTo>
                  <a:pt x="64142" y="12875"/>
                  <a:pt x="64064" y="12130"/>
                  <a:pt x="64119" y="11395"/>
                </a:cubicBezTo>
                <a:cubicBezTo>
                  <a:pt x="64186" y="10506"/>
                  <a:pt x="63911" y="9601"/>
                  <a:pt x="63746" y="8706"/>
                </a:cubicBezTo>
                <a:cubicBezTo>
                  <a:pt x="63696" y="8438"/>
                  <a:pt x="63490" y="8191"/>
                  <a:pt x="63493" y="7904"/>
                </a:cubicBezTo>
                <a:cubicBezTo>
                  <a:pt x="63508" y="6825"/>
                  <a:pt x="62961" y="5858"/>
                  <a:pt x="62383" y="4888"/>
                </a:cubicBezTo>
                <a:cubicBezTo>
                  <a:pt x="62262" y="4686"/>
                  <a:pt x="61942" y="4620"/>
                  <a:pt x="61919" y="4452"/>
                </a:cubicBezTo>
                <a:cubicBezTo>
                  <a:pt x="61834" y="3856"/>
                  <a:pt x="61046" y="3535"/>
                  <a:pt x="60864" y="2980"/>
                </a:cubicBezTo>
                <a:cubicBezTo>
                  <a:pt x="60839" y="2900"/>
                  <a:pt x="60646" y="2810"/>
                  <a:pt x="60464" y="2810"/>
                </a:cubicBezTo>
                <a:cubicBezTo>
                  <a:pt x="60453" y="2810"/>
                  <a:pt x="60443" y="2810"/>
                  <a:pt x="60433" y="2811"/>
                </a:cubicBezTo>
                <a:cubicBezTo>
                  <a:pt x="60411" y="2812"/>
                  <a:pt x="60390" y="2813"/>
                  <a:pt x="60370" y="2813"/>
                </a:cubicBezTo>
                <a:cubicBezTo>
                  <a:pt x="60252" y="2813"/>
                  <a:pt x="60161" y="2786"/>
                  <a:pt x="60139" y="2688"/>
                </a:cubicBezTo>
                <a:cubicBezTo>
                  <a:pt x="60019" y="2137"/>
                  <a:pt x="59207" y="2128"/>
                  <a:pt x="58772" y="1813"/>
                </a:cubicBezTo>
                <a:cubicBezTo>
                  <a:pt x="58066" y="1302"/>
                  <a:pt x="56971" y="1344"/>
                  <a:pt x="56018" y="1193"/>
                </a:cubicBezTo>
                <a:cubicBezTo>
                  <a:pt x="55670" y="1138"/>
                  <a:pt x="55316" y="1143"/>
                  <a:pt x="54974" y="1068"/>
                </a:cubicBezTo>
                <a:cubicBezTo>
                  <a:pt x="54355" y="935"/>
                  <a:pt x="53734" y="762"/>
                  <a:pt x="53099" y="718"/>
                </a:cubicBezTo>
                <a:cubicBezTo>
                  <a:pt x="52679" y="688"/>
                  <a:pt x="52268" y="605"/>
                  <a:pt x="51886" y="538"/>
                </a:cubicBezTo>
                <a:cubicBezTo>
                  <a:pt x="51026" y="386"/>
                  <a:pt x="50110" y="285"/>
                  <a:pt x="49287" y="256"/>
                </a:cubicBezTo>
                <a:cubicBezTo>
                  <a:pt x="48244" y="219"/>
                  <a:pt x="47199" y="109"/>
                  <a:pt x="46137" y="109"/>
                </a:cubicBezTo>
                <a:cubicBezTo>
                  <a:pt x="45906" y="109"/>
                  <a:pt x="45675" y="115"/>
                  <a:pt x="45442" y="127"/>
                </a:cubicBezTo>
                <a:cubicBezTo>
                  <a:pt x="44880" y="157"/>
                  <a:pt x="44310" y="159"/>
                  <a:pt x="43739" y="159"/>
                </a:cubicBezTo>
                <a:cubicBezTo>
                  <a:pt x="43623" y="159"/>
                  <a:pt x="43506" y="159"/>
                  <a:pt x="43390" y="159"/>
                </a:cubicBezTo>
                <a:cubicBezTo>
                  <a:pt x="42703" y="159"/>
                  <a:pt x="42016" y="163"/>
                  <a:pt x="41340" y="213"/>
                </a:cubicBezTo>
                <a:cubicBezTo>
                  <a:pt x="41162" y="227"/>
                  <a:pt x="40985" y="232"/>
                  <a:pt x="40808" y="232"/>
                </a:cubicBezTo>
                <a:cubicBezTo>
                  <a:pt x="40181" y="232"/>
                  <a:pt x="39557" y="167"/>
                  <a:pt x="38935" y="167"/>
                </a:cubicBezTo>
                <a:cubicBezTo>
                  <a:pt x="38565" y="167"/>
                  <a:pt x="38195" y="190"/>
                  <a:pt x="37827" y="263"/>
                </a:cubicBezTo>
                <a:cubicBezTo>
                  <a:pt x="37824" y="264"/>
                  <a:pt x="37820" y="264"/>
                  <a:pt x="37817" y="264"/>
                </a:cubicBezTo>
                <a:cubicBezTo>
                  <a:pt x="37785" y="264"/>
                  <a:pt x="37744" y="241"/>
                  <a:pt x="37710" y="241"/>
                </a:cubicBezTo>
                <a:cubicBezTo>
                  <a:pt x="37708" y="241"/>
                  <a:pt x="37705" y="241"/>
                  <a:pt x="37703" y="242"/>
                </a:cubicBezTo>
                <a:cubicBezTo>
                  <a:pt x="37669" y="245"/>
                  <a:pt x="37635" y="247"/>
                  <a:pt x="37601" y="247"/>
                </a:cubicBezTo>
                <a:cubicBezTo>
                  <a:pt x="37297" y="247"/>
                  <a:pt x="37019" y="107"/>
                  <a:pt x="36697" y="107"/>
                </a:cubicBezTo>
                <a:cubicBezTo>
                  <a:pt x="36588" y="107"/>
                  <a:pt x="36474" y="123"/>
                  <a:pt x="36353" y="166"/>
                </a:cubicBezTo>
                <a:cubicBezTo>
                  <a:pt x="36232" y="208"/>
                  <a:pt x="36052" y="223"/>
                  <a:pt x="35869" y="223"/>
                </a:cubicBezTo>
                <a:cubicBezTo>
                  <a:pt x="35674" y="223"/>
                  <a:pt x="35475" y="206"/>
                  <a:pt x="35341" y="183"/>
                </a:cubicBezTo>
                <a:cubicBezTo>
                  <a:pt x="34870" y="102"/>
                  <a:pt x="34401" y="85"/>
                  <a:pt x="33933" y="85"/>
                </a:cubicBezTo>
                <a:cubicBezTo>
                  <a:pt x="33588" y="85"/>
                  <a:pt x="33243" y="94"/>
                  <a:pt x="32899" y="94"/>
                </a:cubicBezTo>
                <a:cubicBezTo>
                  <a:pt x="32729" y="94"/>
                  <a:pt x="32559" y="92"/>
                  <a:pt x="32390" y="85"/>
                </a:cubicBezTo>
                <a:cubicBezTo>
                  <a:pt x="32300" y="82"/>
                  <a:pt x="32211" y="80"/>
                  <a:pt x="32121" y="80"/>
                </a:cubicBezTo>
                <a:cubicBezTo>
                  <a:pt x="31662" y="80"/>
                  <a:pt x="31201" y="118"/>
                  <a:pt x="30742" y="118"/>
                </a:cubicBezTo>
                <a:cubicBezTo>
                  <a:pt x="30724" y="118"/>
                  <a:pt x="30707" y="118"/>
                  <a:pt x="30690" y="118"/>
                </a:cubicBezTo>
                <a:cubicBezTo>
                  <a:pt x="30085" y="116"/>
                  <a:pt x="29480" y="86"/>
                  <a:pt x="28875" y="63"/>
                </a:cubicBezTo>
                <a:cubicBezTo>
                  <a:pt x="28020" y="30"/>
                  <a:pt x="27168" y="0"/>
                  <a:pt x="26311" y="0"/>
                </a:cubicBezTo>
                <a:close/>
              </a:path>
            </a:pathLst>
          </a:custGeom>
          <a:solidFill>
            <a:srgbClr val="000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Calibri" panose="020F0502020204030204" pitchFamily="34" charset="0"/>
              <a:sym typeface="Arial"/>
            </a:endParaRPr>
          </a:p>
        </p:txBody>
      </p:sp>
      <p:grpSp>
        <p:nvGrpSpPr>
          <p:cNvPr id="719" name="Google Shape;719;p27"/>
          <p:cNvGrpSpPr/>
          <p:nvPr/>
        </p:nvGrpSpPr>
        <p:grpSpPr>
          <a:xfrm>
            <a:off x="-168654" y="535428"/>
            <a:ext cx="1987315" cy="1281221"/>
            <a:chOff x="-75881" y="2283499"/>
            <a:chExt cx="772313" cy="497910"/>
          </a:xfrm>
        </p:grpSpPr>
        <p:sp>
          <p:nvSpPr>
            <p:cNvPr id="720" name="Google Shape;720;p27"/>
            <p:cNvSpPr/>
            <p:nvPr/>
          </p:nvSpPr>
          <p:spPr>
            <a:xfrm>
              <a:off x="36336" y="2283499"/>
              <a:ext cx="627897" cy="471965"/>
            </a:xfrm>
            <a:custGeom>
              <a:avLst/>
              <a:gdLst/>
              <a:ahLst/>
              <a:cxnLst/>
              <a:rect l="l" t="t" r="r" b="b"/>
              <a:pathLst>
                <a:path w="18974" h="14262" extrusionOk="0">
                  <a:moveTo>
                    <a:pt x="2988" y="1"/>
                  </a:moveTo>
                  <a:cubicBezTo>
                    <a:pt x="2525" y="1"/>
                    <a:pt x="2056" y="123"/>
                    <a:pt x="1593" y="416"/>
                  </a:cubicBezTo>
                  <a:cubicBezTo>
                    <a:pt x="1" y="1425"/>
                    <a:pt x="39" y="3716"/>
                    <a:pt x="350" y="5361"/>
                  </a:cubicBezTo>
                  <a:cubicBezTo>
                    <a:pt x="797" y="7721"/>
                    <a:pt x="2174" y="9760"/>
                    <a:pt x="3820" y="11461"/>
                  </a:cubicBezTo>
                  <a:cubicBezTo>
                    <a:pt x="5052" y="12735"/>
                    <a:pt x="6440" y="14261"/>
                    <a:pt x="8322" y="14261"/>
                  </a:cubicBezTo>
                  <a:cubicBezTo>
                    <a:pt x="8371" y="14261"/>
                    <a:pt x="8421" y="14260"/>
                    <a:pt x="8470" y="14258"/>
                  </a:cubicBezTo>
                  <a:cubicBezTo>
                    <a:pt x="12386" y="14096"/>
                    <a:pt x="16661" y="11734"/>
                    <a:pt x="18086" y="7966"/>
                  </a:cubicBezTo>
                  <a:cubicBezTo>
                    <a:pt x="18657" y="6462"/>
                    <a:pt x="18974" y="4192"/>
                    <a:pt x="17952" y="2803"/>
                  </a:cubicBezTo>
                  <a:cubicBezTo>
                    <a:pt x="17453" y="2124"/>
                    <a:pt x="16710" y="1879"/>
                    <a:pt x="15917" y="1879"/>
                  </a:cubicBezTo>
                  <a:cubicBezTo>
                    <a:pt x="15596" y="1879"/>
                    <a:pt x="15266" y="1919"/>
                    <a:pt x="14941" y="1987"/>
                  </a:cubicBezTo>
                  <a:cubicBezTo>
                    <a:pt x="14900" y="1970"/>
                    <a:pt x="14860" y="1956"/>
                    <a:pt x="14817" y="1944"/>
                  </a:cubicBezTo>
                  <a:cubicBezTo>
                    <a:pt x="14573" y="1878"/>
                    <a:pt x="14346" y="1848"/>
                    <a:pt x="14131" y="1848"/>
                  </a:cubicBezTo>
                  <a:cubicBezTo>
                    <a:pt x="13095" y="1848"/>
                    <a:pt x="12355" y="2550"/>
                    <a:pt x="11556" y="3329"/>
                  </a:cubicBezTo>
                  <a:cubicBezTo>
                    <a:pt x="10541" y="4317"/>
                    <a:pt x="9538" y="5315"/>
                    <a:pt x="8535" y="6314"/>
                  </a:cubicBezTo>
                  <a:cubicBezTo>
                    <a:pt x="8423" y="4413"/>
                    <a:pt x="7620" y="2785"/>
                    <a:pt x="6213" y="1454"/>
                  </a:cubicBezTo>
                  <a:cubicBezTo>
                    <a:pt x="6087" y="1333"/>
                    <a:pt x="5935" y="1244"/>
                    <a:pt x="5767" y="1194"/>
                  </a:cubicBezTo>
                  <a:cubicBezTo>
                    <a:pt x="4945" y="560"/>
                    <a:pt x="3980" y="1"/>
                    <a:pt x="2988" y="1"/>
                  </a:cubicBezTo>
                  <a:close/>
                </a:path>
              </a:pathLst>
            </a:custGeom>
            <a:solidFill>
              <a:srgbClr val="FEB8B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Calibri" panose="020F0502020204030204" pitchFamily="34" charset="0"/>
                <a:sym typeface="Arial"/>
              </a:endParaRPr>
            </a:p>
          </p:txBody>
        </p:sp>
        <p:sp>
          <p:nvSpPr>
            <p:cNvPr id="721" name="Google Shape;721;p27"/>
            <p:cNvSpPr/>
            <p:nvPr/>
          </p:nvSpPr>
          <p:spPr>
            <a:xfrm>
              <a:off x="-75881" y="2283664"/>
              <a:ext cx="772313" cy="497744"/>
            </a:xfrm>
            <a:custGeom>
              <a:avLst/>
              <a:gdLst/>
              <a:ahLst/>
              <a:cxnLst/>
              <a:rect l="l" t="t" r="r" b="b"/>
              <a:pathLst>
                <a:path w="23338" h="15041" extrusionOk="0">
                  <a:moveTo>
                    <a:pt x="7095" y="721"/>
                  </a:moveTo>
                  <a:cubicBezTo>
                    <a:pt x="7622" y="721"/>
                    <a:pt x="8178" y="845"/>
                    <a:pt x="8741" y="1117"/>
                  </a:cubicBezTo>
                  <a:cubicBezTo>
                    <a:pt x="10751" y="2088"/>
                    <a:pt x="11547" y="4287"/>
                    <a:pt x="11823" y="6364"/>
                  </a:cubicBezTo>
                  <a:cubicBezTo>
                    <a:pt x="11672" y="6627"/>
                    <a:pt x="11920" y="6868"/>
                    <a:pt x="12174" y="6868"/>
                  </a:cubicBezTo>
                  <a:cubicBezTo>
                    <a:pt x="12290" y="6868"/>
                    <a:pt x="12407" y="6819"/>
                    <a:pt x="12489" y="6699"/>
                  </a:cubicBezTo>
                  <a:cubicBezTo>
                    <a:pt x="13875" y="4691"/>
                    <a:pt x="15594" y="2216"/>
                    <a:pt x="18283" y="2043"/>
                  </a:cubicBezTo>
                  <a:cubicBezTo>
                    <a:pt x="18379" y="2037"/>
                    <a:pt x="18473" y="2034"/>
                    <a:pt x="18566" y="2034"/>
                  </a:cubicBezTo>
                  <a:cubicBezTo>
                    <a:pt x="21416" y="2034"/>
                    <a:pt x="22590" y="4930"/>
                    <a:pt x="21547" y="7369"/>
                  </a:cubicBezTo>
                  <a:cubicBezTo>
                    <a:pt x="19845" y="11346"/>
                    <a:pt x="14967" y="13248"/>
                    <a:pt x="11085" y="14216"/>
                  </a:cubicBezTo>
                  <a:cubicBezTo>
                    <a:pt x="11079" y="14216"/>
                    <a:pt x="11075" y="14221"/>
                    <a:pt x="11071" y="14222"/>
                  </a:cubicBezTo>
                  <a:cubicBezTo>
                    <a:pt x="8029" y="12032"/>
                    <a:pt x="3303" y="8519"/>
                    <a:pt x="3592" y="4333"/>
                  </a:cubicBezTo>
                  <a:cubicBezTo>
                    <a:pt x="3735" y="2272"/>
                    <a:pt x="5232" y="721"/>
                    <a:pt x="7095" y="721"/>
                  </a:cubicBezTo>
                  <a:close/>
                  <a:moveTo>
                    <a:pt x="6988" y="1"/>
                  </a:moveTo>
                  <a:cubicBezTo>
                    <a:pt x="5758" y="1"/>
                    <a:pt x="4566" y="507"/>
                    <a:pt x="3767" y="1587"/>
                  </a:cubicBezTo>
                  <a:cubicBezTo>
                    <a:pt x="1" y="6676"/>
                    <a:pt x="7237" y="12429"/>
                    <a:pt x="10797" y="14970"/>
                  </a:cubicBezTo>
                  <a:cubicBezTo>
                    <a:pt x="10866" y="15019"/>
                    <a:pt x="10933" y="15041"/>
                    <a:pt x="10996" y="15041"/>
                  </a:cubicBezTo>
                  <a:cubicBezTo>
                    <a:pt x="11172" y="15041"/>
                    <a:pt x="11310" y="14876"/>
                    <a:pt x="11337" y="14691"/>
                  </a:cubicBezTo>
                  <a:cubicBezTo>
                    <a:pt x="15885" y="14101"/>
                    <a:pt x="23337" y="10392"/>
                    <a:pt x="22676" y="4904"/>
                  </a:cubicBezTo>
                  <a:cubicBezTo>
                    <a:pt x="22413" y="2733"/>
                    <a:pt x="20731" y="1287"/>
                    <a:pt x="18602" y="1287"/>
                  </a:cubicBezTo>
                  <a:cubicBezTo>
                    <a:pt x="18492" y="1287"/>
                    <a:pt x="18382" y="1291"/>
                    <a:pt x="18271" y="1299"/>
                  </a:cubicBezTo>
                  <a:cubicBezTo>
                    <a:pt x="15565" y="1484"/>
                    <a:pt x="13768" y="3605"/>
                    <a:pt x="12293" y="5682"/>
                  </a:cubicBezTo>
                  <a:cubicBezTo>
                    <a:pt x="12066" y="3642"/>
                    <a:pt x="11183" y="1634"/>
                    <a:pt x="9306" y="607"/>
                  </a:cubicBezTo>
                  <a:cubicBezTo>
                    <a:pt x="8581" y="209"/>
                    <a:pt x="7777" y="1"/>
                    <a:pt x="6988" y="1"/>
                  </a:cubicBezTo>
                  <a:close/>
                </a:path>
              </a:pathLst>
            </a:custGeom>
            <a:solidFill>
              <a:srgbClr val="000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Calibri" panose="020F0502020204030204" pitchFamily="34" charset="0"/>
                <a:sym typeface="Arial"/>
              </a:endParaRPr>
            </a:p>
          </p:txBody>
        </p:sp>
      </p:grpSp>
      <p:sp>
        <p:nvSpPr>
          <p:cNvPr id="3" name="Subtitle 2"/>
          <p:cNvSpPr>
            <a:spLocks noGrp="1"/>
          </p:cNvSpPr>
          <p:nvPr>
            <p:ph type="subTitle" idx="1"/>
          </p:nvPr>
        </p:nvSpPr>
        <p:spPr>
          <a:xfrm>
            <a:off x="2230385" y="677454"/>
            <a:ext cx="7648224" cy="1056800"/>
          </a:xfrm>
        </p:spPr>
        <p:txBody>
          <a:bodyPr/>
          <a:lstStyle/>
          <a:p>
            <a:r>
              <a:rPr lang="en-US" altLang="en-US" sz="6600" b="1" dirty="0" err="1">
                <a:solidFill>
                  <a:srgbClr val="0070C0"/>
                </a:solidFill>
                <a:latin typeface="Cambria" panose="02040503050406030204" pitchFamily="18" charset="0"/>
                <a:ea typeface="Cambria" panose="02040503050406030204" pitchFamily="18" charset="0"/>
                <a:cs typeface="Calibri" panose="020F0502020204030204" pitchFamily="34" charset="0"/>
              </a:rPr>
              <a:t>Bước</a:t>
            </a:r>
            <a:r>
              <a:rPr lang="en-US" altLang="en-US" sz="6600" b="1" dirty="0">
                <a:solidFill>
                  <a:srgbClr val="0070C0"/>
                </a:solidFill>
                <a:latin typeface="Cambria" panose="02040503050406030204" pitchFamily="18" charset="0"/>
                <a:ea typeface="Cambria" panose="02040503050406030204" pitchFamily="18" charset="0"/>
                <a:cs typeface="Calibri" panose="020F0502020204030204" pitchFamily="34" charset="0"/>
              </a:rPr>
              <a:t> 2: </a:t>
            </a:r>
            <a:r>
              <a:rPr lang="en-US" altLang="en-US" sz="6600" b="1" dirty="0" err="1">
                <a:solidFill>
                  <a:srgbClr val="0070C0"/>
                </a:solidFill>
                <a:latin typeface="Cambria" panose="02040503050406030204" pitchFamily="18" charset="0"/>
                <a:ea typeface="Cambria" panose="02040503050406030204" pitchFamily="18" charset="0"/>
                <a:cs typeface="Calibri" panose="020F0502020204030204" pitchFamily="34" charset="0"/>
              </a:rPr>
              <a:t>Tính</a:t>
            </a:r>
            <a:endParaRPr lang="en-US" altLang="en-US" sz="6600" b="1" dirty="0">
              <a:solidFill>
                <a:srgbClr val="FF0000"/>
              </a:solidFill>
              <a:latin typeface="Cambria" panose="02040503050406030204" pitchFamily="18" charset="0"/>
              <a:ea typeface="Cambria" panose="02040503050406030204" pitchFamily="18" charset="0"/>
              <a:cs typeface="Calibri" panose="020F0502020204030204" pitchFamily="34" charset="0"/>
            </a:endParaRPr>
          </a:p>
        </p:txBody>
      </p:sp>
      <p:grpSp>
        <p:nvGrpSpPr>
          <p:cNvPr id="18" name="Google Shape;866;p31"/>
          <p:cNvGrpSpPr/>
          <p:nvPr/>
        </p:nvGrpSpPr>
        <p:grpSpPr>
          <a:xfrm>
            <a:off x="1509845" y="2546305"/>
            <a:ext cx="4899345" cy="4200592"/>
            <a:chOff x="816539" y="2025923"/>
            <a:chExt cx="2231184" cy="2324526"/>
          </a:xfrm>
        </p:grpSpPr>
        <p:sp>
          <p:nvSpPr>
            <p:cNvPr id="19" name="Google Shape;867;p31"/>
            <p:cNvSpPr/>
            <p:nvPr/>
          </p:nvSpPr>
          <p:spPr>
            <a:xfrm>
              <a:off x="816539" y="2025923"/>
              <a:ext cx="2231184" cy="2324526"/>
            </a:xfrm>
            <a:custGeom>
              <a:avLst/>
              <a:gdLst/>
              <a:ahLst/>
              <a:cxnLst/>
              <a:rect l="l" t="t" r="r" b="b"/>
              <a:pathLst>
                <a:path w="56030" h="81334" extrusionOk="0">
                  <a:moveTo>
                    <a:pt x="33260" y="1336"/>
                  </a:moveTo>
                  <a:cubicBezTo>
                    <a:pt x="33539" y="1336"/>
                    <a:pt x="33817" y="1370"/>
                    <a:pt x="34076" y="1387"/>
                  </a:cubicBezTo>
                  <a:cubicBezTo>
                    <a:pt x="34442" y="1411"/>
                    <a:pt x="34814" y="1418"/>
                    <a:pt x="35183" y="1418"/>
                  </a:cubicBezTo>
                  <a:cubicBezTo>
                    <a:pt x="35544" y="1418"/>
                    <a:pt x="35901" y="1411"/>
                    <a:pt x="36248" y="1409"/>
                  </a:cubicBezTo>
                  <a:cubicBezTo>
                    <a:pt x="36252" y="1409"/>
                    <a:pt x="36255" y="1409"/>
                    <a:pt x="36258" y="1409"/>
                  </a:cubicBezTo>
                  <a:cubicBezTo>
                    <a:pt x="36642" y="1409"/>
                    <a:pt x="37019" y="1563"/>
                    <a:pt x="37424" y="1563"/>
                  </a:cubicBezTo>
                  <a:cubicBezTo>
                    <a:pt x="37593" y="1563"/>
                    <a:pt x="37768" y="1536"/>
                    <a:pt x="37950" y="1460"/>
                  </a:cubicBezTo>
                  <a:cubicBezTo>
                    <a:pt x="38099" y="1398"/>
                    <a:pt x="38283" y="1367"/>
                    <a:pt x="38479" y="1367"/>
                  </a:cubicBezTo>
                  <a:cubicBezTo>
                    <a:pt x="38804" y="1367"/>
                    <a:pt x="39162" y="1454"/>
                    <a:pt x="39449" y="1632"/>
                  </a:cubicBezTo>
                  <a:cubicBezTo>
                    <a:pt x="39511" y="1671"/>
                    <a:pt x="39567" y="1684"/>
                    <a:pt x="39622" y="1684"/>
                  </a:cubicBezTo>
                  <a:cubicBezTo>
                    <a:pt x="39751" y="1684"/>
                    <a:pt x="39866" y="1608"/>
                    <a:pt x="39999" y="1608"/>
                  </a:cubicBezTo>
                  <a:cubicBezTo>
                    <a:pt x="40013" y="1608"/>
                    <a:pt x="40027" y="1609"/>
                    <a:pt x="40041" y="1610"/>
                  </a:cubicBezTo>
                  <a:cubicBezTo>
                    <a:pt x="41406" y="1781"/>
                    <a:pt x="42770" y="1956"/>
                    <a:pt x="44123" y="2195"/>
                  </a:cubicBezTo>
                  <a:cubicBezTo>
                    <a:pt x="44885" y="2330"/>
                    <a:pt x="45647" y="2473"/>
                    <a:pt x="46409" y="2603"/>
                  </a:cubicBezTo>
                  <a:cubicBezTo>
                    <a:pt x="47120" y="2725"/>
                    <a:pt x="47905" y="2785"/>
                    <a:pt x="48484" y="3303"/>
                  </a:cubicBezTo>
                  <a:cubicBezTo>
                    <a:pt x="48751" y="3541"/>
                    <a:pt x="49171" y="3490"/>
                    <a:pt x="49483" y="3737"/>
                  </a:cubicBezTo>
                  <a:cubicBezTo>
                    <a:pt x="50081" y="4210"/>
                    <a:pt x="50396" y="4821"/>
                    <a:pt x="50790" y="5416"/>
                  </a:cubicBezTo>
                  <a:cubicBezTo>
                    <a:pt x="51012" y="5750"/>
                    <a:pt x="51030" y="6218"/>
                    <a:pt x="51476" y="6445"/>
                  </a:cubicBezTo>
                  <a:cubicBezTo>
                    <a:pt x="51593" y="6505"/>
                    <a:pt x="51531" y="6690"/>
                    <a:pt x="51541" y="6821"/>
                  </a:cubicBezTo>
                  <a:cubicBezTo>
                    <a:pt x="51569" y="7195"/>
                    <a:pt x="51588" y="7555"/>
                    <a:pt x="51778" y="7924"/>
                  </a:cubicBezTo>
                  <a:cubicBezTo>
                    <a:pt x="51972" y="8300"/>
                    <a:pt x="51771" y="8758"/>
                    <a:pt x="51889" y="9199"/>
                  </a:cubicBezTo>
                  <a:cubicBezTo>
                    <a:pt x="52021" y="9696"/>
                    <a:pt x="52105" y="10221"/>
                    <a:pt x="52166" y="10743"/>
                  </a:cubicBezTo>
                  <a:cubicBezTo>
                    <a:pt x="52256" y="11520"/>
                    <a:pt x="52309" y="12297"/>
                    <a:pt x="52381" y="13074"/>
                  </a:cubicBezTo>
                  <a:cubicBezTo>
                    <a:pt x="52432" y="13630"/>
                    <a:pt x="52491" y="14190"/>
                    <a:pt x="52540" y="14742"/>
                  </a:cubicBezTo>
                  <a:cubicBezTo>
                    <a:pt x="52585" y="15263"/>
                    <a:pt x="52581" y="15798"/>
                    <a:pt x="52618" y="16329"/>
                  </a:cubicBezTo>
                  <a:cubicBezTo>
                    <a:pt x="52633" y="16551"/>
                    <a:pt x="52401" y="16651"/>
                    <a:pt x="52176" y="16651"/>
                  </a:cubicBezTo>
                  <a:cubicBezTo>
                    <a:pt x="52129" y="16651"/>
                    <a:pt x="52082" y="16646"/>
                    <a:pt x="52038" y="16638"/>
                  </a:cubicBezTo>
                  <a:cubicBezTo>
                    <a:pt x="51774" y="16586"/>
                    <a:pt x="51512" y="16568"/>
                    <a:pt x="51250" y="16568"/>
                  </a:cubicBezTo>
                  <a:cubicBezTo>
                    <a:pt x="50637" y="16568"/>
                    <a:pt x="50026" y="16667"/>
                    <a:pt x="49413" y="16667"/>
                  </a:cubicBezTo>
                  <a:cubicBezTo>
                    <a:pt x="49315" y="16667"/>
                    <a:pt x="49217" y="16664"/>
                    <a:pt x="49119" y="16659"/>
                  </a:cubicBezTo>
                  <a:cubicBezTo>
                    <a:pt x="49042" y="16654"/>
                    <a:pt x="48943" y="16635"/>
                    <a:pt x="48847" y="16635"/>
                  </a:cubicBezTo>
                  <a:cubicBezTo>
                    <a:pt x="48699" y="16635"/>
                    <a:pt x="48559" y="16680"/>
                    <a:pt x="48517" y="16893"/>
                  </a:cubicBezTo>
                  <a:cubicBezTo>
                    <a:pt x="48511" y="16918"/>
                    <a:pt x="48452" y="16955"/>
                    <a:pt x="48425" y="16955"/>
                  </a:cubicBezTo>
                  <a:cubicBezTo>
                    <a:pt x="48422" y="16955"/>
                    <a:pt x="48420" y="16955"/>
                    <a:pt x="48418" y="16954"/>
                  </a:cubicBezTo>
                  <a:cubicBezTo>
                    <a:pt x="48197" y="16876"/>
                    <a:pt x="47979" y="16846"/>
                    <a:pt x="47762" y="16846"/>
                  </a:cubicBezTo>
                  <a:cubicBezTo>
                    <a:pt x="47095" y="16846"/>
                    <a:pt x="46445" y="17131"/>
                    <a:pt x="45778" y="17162"/>
                  </a:cubicBezTo>
                  <a:cubicBezTo>
                    <a:pt x="44389" y="17225"/>
                    <a:pt x="42988" y="17165"/>
                    <a:pt x="41595" y="17309"/>
                  </a:cubicBezTo>
                  <a:cubicBezTo>
                    <a:pt x="41142" y="17356"/>
                    <a:pt x="40684" y="17371"/>
                    <a:pt x="40225" y="17371"/>
                  </a:cubicBezTo>
                  <a:cubicBezTo>
                    <a:pt x="39458" y="17371"/>
                    <a:pt x="38686" y="17330"/>
                    <a:pt x="37919" y="17330"/>
                  </a:cubicBezTo>
                  <a:cubicBezTo>
                    <a:pt x="37912" y="17330"/>
                    <a:pt x="37905" y="17330"/>
                    <a:pt x="37898" y="17330"/>
                  </a:cubicBezTo>
                  <a:cubicBezTo>
                    <a:pt x="37461" y="17330"/>
                    <a:pt x="37025" y="17351"/>
                    <a:pt x="36589" y="17352"/>
                  </a:cubicBezTo>
                  <a:cubicBezTo>
                    <a:pt x="36558" y="17352"/>
                    <a:pt x="36527" y="17352"/>
                    <a:pt x="36495" y="17352"/>
                  </a:cubicBezTo>
                  <a:cubicBezTo>
                    <a:pt x="35771" y="17352"/>
                    <a:pt x="35047" y="17344"/>
                    <a:pt x="34323" y="17344"/>
                  </a:cubicBezTo>
                  <a:cubicBezTo>
                    <a:pt x="33940" y="17344"/>
                    <a:pt x="33557" y="17346"/>
                    <a:pt x="33174" y="17353"/>
                  </a:cubicBezTo>
                  <a:cubicBezTo>
                    <a:pt x="32847" y="17360"/>
                    <a:pt x="32520" y="17362"/>
                    <a:pt x="32193" y="17362"/>
                  </a:cubicBezTo>
                  <a:cubicBezTo>
                    <a:pt x="31767" y="17362"/>
                    <a:pt x="31340" y="17359"/>
                    <a:pt x="30915" y="17359"/>
                  </a:cubicBezTo>
                  <a:cubicBezTo>
                    <a:pt x="30386" y="17359"/>
                    <a:pt x="29859" y="17364"/>
                    <a:pt x="29334" y="17385"/>
                  </a:cubicBezTo>
                  <a:cubicBezTo>
                    <a:pt x="28763" y="17409"/>
                    <a:pt x="28193" y="17416"/>
                    <a:pt x="27622" y="17416"/>
                  </a:cubicBezTo>
                  <a:cubicBezTo>
                    <a:pt x="26980" y="17416"/>
                    <a:pt x="26338" y="17407"/>
                    <a:pt x="25696" y="17407"/>
                  </a:cubicBezTo>
                  <a:cubicBezTo>
                    <a:pt x="24935" y="17407"/>
                    <a:pt x="24175" y="17419"/>
                    <a:pt x="23414" y="17468"/>
                  </a:cubicBezTo>
                  <a:cubicBezTo>
                    <a:pt x="22490" y="17528"/>
                    <a:pt x="21548" y="17571"/>
                    <a:pt x="20641" y="17658"/>
                  </a:cubicBezTo>
                  <a:cubicBezTo>
                    <a:pt x="19529" y="17765"/>
                    <a:pt x="18414" y="17819"/>
                    <a:pt x="17298" y="17819"/>
                  </a:cubicBezTo>
                  <a:cubicBezTo>
                    <a:pt x="17123" y="17819"/>
                    <a:pt x="16948" y="17818"/>
                    <a:pt x="16773" y="17815"/>
                  </a:cubicBezTo>
                  <a:cubicBezTo>
                    <a:pt x="15443" y="17794"/>
                    <a:pt x="14109" y="17701"/>
                    <a:pt x="12781" y="17701"/>
                  </a:cubicBezTo>
                  <a:cubicBezTo>
                    <a:pt x="12411" y="17701"/>
                    <a:pt x="12041" y="17708"/>
                    <a:pt x="11672" y="17726"/>
                  </a:cubicBezTo>
                  <a:cubicBezTo>
                    <a:pt x="10711" y="17772"/>
                    <a:pt x="9751" y="17802"/>
                    <a:pt x="8791" y="17802"/>
                  </a:cubicBezTo>
                  <a:cubicBezTo>
                    <a:pt x="8616" y="17802"/>
                    <a:pt x="8440" y="17801"/>
                    <a:pt x="8265" y="17799"/>
                  </a:cubicBezTo>
                  <a:cubicBezTo>
                    <a:pt x="7532" y="17792"/>
                    <a:pt x="6796" y="17677"/>
                    <a:pt x="6068" y="17677"/>
                  </a:cubicBezTo>
                  <a:cubicBezTo>
                    <a:pt x="5945" y="17677"/>
                    <a:pt x="5823" y="17680"/>
                    <a:pt x="5700" y="17688"/>
                  </a:cubicBezTo>
                  <a:cubicBezTo>
                    <a:pt x="5591" y="17695"/>
                    <a:pt x="5480" y="17698"/>
                    <a:pt x="5370" y="17698"/>
                  </a:cubicBezTo>
                  <a:cubicBezTo>
                    <a:pt x="4898" y="17698"/>
                    <a:pt x="4422" y="17647"/>
                    <a:pt x="3949" y="17647"/>
                  </a:cubicBezTo>
                  <a:cubicBezTo>
                    <a:pt x="3497" y="17647"/>
                    <a:pt x="3048" y="17693"/>
                    <a:pt x="2609" y="17874"/>
                  </a:cubicBezTo>
                  <a:cubicBezTo>
                    <a:pt x="2568" y="17891"/>
                    <a:pt x="2510" y="17902"/>
                    <a:pt x="2454" y="17902"/>
                  </a:cubicBezTo>
                  <a:cubicBezTo>
                    <a:pt x="2349" y="17902"/>
                    <a:pt x="2251" y="17862"/>
                    <a:pt x="2270" y="17741"/>
                  </a:cubicBezTo>
                  <a:cubicBezTo>
                    <a:pt x="2309" y="17489"/>
                    <a:pt x="2122" y="17195"/>
                    <a:pt x="2169" y="17082"/>
                  </a:cubicBezTo>
                  <a:cubicBezTo>
                    <a:pt x="2457" y="16370"/>
                    <a:pt x="2382" y="15627"/>
                    <a:pt x="2476" y="14904"/>
                  </a:cubicBezTo>
                  <a:cubicBezTo>
                    <a:pt x="2530" y="14496"/>
                    <a:pt x="3015" y="14120"/>
                    <a:pt x="2677" y="13702"/>
                  </a:cubicBezTo>
                  <a:cubicBezTo>
                    <a:pt x="2463" y="13437"/>
                    <a:pt x="2680" y="13108"/>
                    <a:pt x="2634" y="13042"/>
                  </a:cubicBezTo>
                  <a:cubicBezTo>
                    <a:pt x="2321" y="12594"/>
                    <a:pt x="3155" y="12197"/>
                    <a:pt x="2648" y="11777"/>
                  </a:cubicBezTo>
                  <a:cubicBezTo>
                    <a:pt x="2432" y="11598"/>
                    <a:pt x="2873" y="11604"/>
                    <a:pt x="2843" y="11335"/>
                  </a:cubicBezTo>
                  <a:cubicBezTo>
                    <a:pt x="2782" y="10801"/>
                    <a:pt x="2868" y="10238"/>
                    <a:pt x="2951" y="9684"/>
                  </a:cubicBezTo>
                  <a:cubicBezTo>
                    <a:pt x="3058" y="8966"/>
                    <a:pt x="3045" y="8228"/>
                    <a:pt x="3216" y="7507"/>
                  </a:cubicBezTo>
                  <a:cubicBezTo>
                    <a:pt x="3313" y="7102"/>
                    <a:pt x="3723" y="6837"/>
                    <a:pt x="3723" y="6389"/>
                  </a:cubicBezTo>
                  <a:cubicBezTo>
                    <a:pt x="3723" y="5842"/>
                    <a:pt x="4105" y="5400"/>
                    <a:pt x="4303" y="4916"/>
                  </a:cubicBezTo>
                  <a:cubicBezTo>
                    <a:pt x="4695" y="3955"/>
                    <a:pt x="5709" y="3783"/>
                    <a:pt x="6433" y="3277"/>
                  </a:cubicBezTo>
                  <a:cubicBezTo>
                    <a:pt x="6906" y="2948"/>
                    <a:pt x="7630" y="2927"/>
                    <a:pt x="8157" y="2579"/>
                  </a:cubicBezTo>
                  <a:cubicBezTo>
                    <a:pt x="8173" y="2569"/>
                    <a:pt x="8193" y="2565"/>
                    <a:pt x="8216" y="2565"/>
                  </a:cubicBezTo>
                  <a:cubicBezTo>
                    <a:pt x="8297" y="2565"/>
                    <a:pt x="8415" y="2614"/>
                    <a:pt x="8499" y="2628"/>
                  </a:cubicBezTo>
                  <a:cubicBezTo>
                    <a:pt x="8855" y="2583"/>
                    <a:pt x="9186" y="2651"/>
                    <a:pt x="9459" y="2287"/>
                  </a:cubicBezTo>
                  <a:cubicBezTo>
                    <a:pt x="9569" y="2142"/>
                    <a:pt x="9881" y="2088"/>
                    <a:pt x="10194" y="2088"/>
                  </a:cubicBezTo>
                  <a:cubicBezTo>
                    <a:pt x="10283" y="2088"/>
                    <a:pt x="10372" y="2092"/>
                    <a:pt x="10457" y="2100"/>
                  </a:cubicBezTo>
                  <a:cubicBezTo>
                    <a:pt x="10563" y="2110"/>
                    <a:pt x="10668" y="2115"/>
                    <a:pt x="10774" y="2115"/>
                  </a:cubicBezTo>
                  <a:cubicBezTo>
                    <a:pt x="11375" y="2115"/>
                    <a:pt x="11966" y="1966"/>
                    <a:pt x="12561" y="1868"/>
                  </a:cubicBezTo>
                  <a:cubicBezTo>
                    <a:pt x="12825" y="1825"/>
                    <a:pt x="13096" y="1813"/>
                    <a:pt x="13369" y="1813"/>
                  </a:cubicBezTo>
                  <a:cubicBezTo>
                    <a:pt x="13687" y="1813"/>
                    <a:pt x="14009" y="1829"/>
                    <a:pt x="14327" y="1829"/>
                  </a:cubicBezTo>
                  <a:cubicBezTo>
                    <a:pt x="14444" y="1829"/>
                    <a:pt x="14563" y="1841"/>
                    <a:pt x="14678" y="1841"/>
                  </a:cubicBezTo>
                  <a:cubicBezTo>
                    <a:pt x="14864" y="1841"/>
                    <a:pt x="15043" y="1811"/>
                    <a:pt x="15197" y="1656"/>
                  </a:cubicBezTo>
                  <a:cubicBezTo>
                    <a:pt x="15249" y="1603"/>
                    <a:pt x="15302" y="1583"/>
                    <a:pt x="15358" y="1583"/>
                  </a:cubicBezTo>
                  <a:cubicBezTo>
                    <a:pt x="15432" y="1583"/>
                    <a:pt x="15510" y="1619"/>
                    <a:pt x="15592" y="1664"/>
                  </a:cubicBezTo>
                  <a:cubicBezTo>
                    <a:pt x="15777" y="1765"/>
                    <a:pt x="15960" y="1800"/>
                    <a:pt x="16144" y="1800"/>
                  </a:cubicBezTo>
                  <a:cubicBezTo>
                    <a:pt x="16386" y="1800"/>
                    <a:pt x="16632" y="1739"/>
                    <a:pt x="16892" y="1682"/>
                  </a:cubicBezTo>
                  <a:cubicBezTo>
                    <a:pt x="17145" y="1628"/>
                    <a:pt x="17422" y="1418"/>
                    <a:pt x="17701" y="1418"/>
                  </a:cubicBezTo>
                  <a:cubicBezTo>
                    <a:pt x="17852" y="1418"/>
                    <a:pt x="18003" y="1480"/>
                    <a:pt x="18151" y="1660"/>
                  </a:cubicBezTo>
                  <a:cubicBezTo>
                    <a:pt x="18307" y="1555"/>
                    <a:pt x="18475" y="1536"/>
                    <a:pt x="18646" y="1536"/>
                  </a:cubicBezTo>
                  <a:cubicBezTo>
                    <a:pt x="18738" y="1536"/>
                    <a:pt x="18830" y="1542"/>
                    <a:pt x="18922" y="1542"/>
                  </a:cubicBezTo>
                  <a:cubicBezTo>
                    <a:pt x="18981" y="1542"/>
                    <a:pt x="19039" y="1539"/>
                    <a:pt x="19096" y="1532"/>
                  </a:cubicBezTo>
                  <a:cubicBezTo>
                    <a:pt x="19202" y="1520"/>
                    <a:pt x="19287" y="1481"/>
                    <a:pt x="19377" y="1481"/>
                  </a:cubicBezTo>
                  <a:cubicBezTo>
                    <a:pt x="19437" y="1481"/>
                    <a:pt x="19499" y="1499"/>
                    <a:pt x="19571" y="1554"/>
                  </a:cubicBezTo>
                  <a:cubicBezTo>
                    <a:pt x="19647" y="1614"/>
                    <a:pt x="19740" y="1638"/>
                    <a:pt x="19832" y="1638"/>
                  </a:cubicBezTo>
                  <a:cubicBezTo>
                    <a:pt x="19960" y="1638"/>
                    <a:pt x="20084" y="1591"/>
                    <a:pt x="20155" y="1527"/>
                  </a:cubicBezTo>
                  <a:cubicBezTo>
                    <a:pt x="20223" y="1465"/>
                    <a:pt x="20280" y="1445"/>
                    <a:pt x="20331" y="1445"/>
                  </a:cubicBezTo>
                  <a:cubicBezTo>
                    <a:pt x="20423" y="1445"/>
                    <a:pt x="20495" y="1512"/>
                    <a:pt x="20578" y="1512"/>
                  </a:cubicBezTo>
                  <a:cubicBezTo>
                    <a:pt x="20579" y="1512"/>
                    <a:pt x="20581" y="1512"/>
                    <a:pt x="20582" y="1512"/>
                  </a:cubicBezTo>
                  <a:cubicBezTo>
                    <a:pt x="20585" y="1511"/>
                    <a:pt x="20587" y="1511"/>
                    <a:pt x="20590" y="1511"/>
                  </a:cubicBezTo>
                  <a:cubicBezTo>
                    <a:pt x="20787" y="1511"/>
                    <a:pt x="21017" y="1683"/>
                    <a:pt x="21222" y="1683"/>
                  </a:cubicBezTo>
                  <a:cubicBezTo>
                    <a:pt x="21345" y="1683"/>
                    <a:pt x="21460" y="1620"/>
                    <a:pt x="21552" y="1420"/>
                  </a:cubicBezTo>
                  <a:cubicBezTo>
                    <a:pt x="21592" y="1456"/>
                    <a:pt x="21636" y="1469"/>
                    <a:pt x="21684" y="1469"/>
                  </a:cubicBezTo>
                  <a:cubicBezTo>
                    <a:pt x="21794" y="1469"/>
                    <a:pt x="21920" y="1403"/>
                    <a:pt x="22037" y="1403"/>
                  </a:cubicBezTo>
                  <a:cubicBezTo>
                    <a:pt x="22130" y="1403"/>
                    <a:pt x="22218" y="1444"/>
                    <a:pt x="22288" y="1588"/>
                  </a:cubicBezTo>
                  <a:cubicBezTo>
                    <a:pt x="22313" y="1640"/>
                    <a:pt x="22330" y="1660"/>
                    <a:pt x="22343" y="1660"/>
                  </a:cubicBezTo>
                  <a:cubicBezTo>
                    <a:pt x="22388" y="1660"/>
                    <a:pt x="22390" y="1428"/>
                    <a:pt x="22527" y="1428"/>
                  </a:cubicBezTo>
                  <a:cubicBezTo>
                    <a:pt x="22552" y="1428"/>
                    <a:pt x="22581" y="1435"/>
                    <a:pt x="22616" y="1453"/>
                  </a:cubicBezTo>
                  <a:cubicBezTo>
                    <a:pt x="22704" y="1499"/>
                    <a:pt x="22800" y="1515"/>
                    <a:pt x="22898" y="1515"/>
                  </a:cubicBezTo>
                  <a:cubicBezTo>
                    <a:pt x="23131" y="1515"/>
                    <a:pt x="23381" y="1424"/>
                    <a:pt x="23597" y="1424"/>
                  </a:cubicBezTo>
                  <a:cubicBezTo>
                    <a:pt x="23620" y="1424"/>
                    <a:pt x="23642" y="1425"/>
                    <a:pt x="23665" y="1427"/>
                  </a:cubicBezTo>
                  <a:cubicBezTo>
                    <a:pt x="23715" y="1432"/>
                    <a:pt x="23766" y="1434"/>
                    <a:pt x="23818" y="1434"/>
                  </a:cubicBezTo>
                  <a:cubicBezTo>
                    <a:pt x="24044" y="1434"/>
                    <a:pt x="24276" y="1394"/>
                    <a:pt x="24503" y="1394"/>
                  </a:cubicBezTo>
                  <a:cubicBezTo>
                    <a:pt x="24704" y="1394"/>
                    <a:pt x="24902" y="1426"/>
                    <a:pt x="25090" y="1546"/>
                  </a:cubicBezTo>
                  <a:cubicBezTo>
                    <a:pt x="25134" y="1573"/>
                    <a:pt x="25174" y="1584"/>
                    <a:pt x="25212" y="1584"/>
                  </a:cubicBezTo>
                  <a:cubicBezTo>
                    <a:pt x="25358" y="1584"/>
                    <a:pt x="25475" y="1428"/>
                    <a:pt x="25631" y="1428"/>
                  </a:cubicBezTo>
                  <a:cubicBezTo>
                    <a:pt x="25645" y="1428"/>
                    <a:pt x="25659" y="1429"/>
                    <a:pt x="25674" y="1432"/>
                  </a:cubicBezTo>
                  <a:cubicBezTo>
                    <a:pt x="25909" y="1477"/>
                    <a:pt x="26151" y="1485"/>
                    <a:pt x="26390" y="1485"/>
                  </a:cubicBezTo>
                  <a:cubicBezTo>
                    <a:pt x="26536" y="1485"/>
                    <a:pt x="26681" y="1482"/>
                    <a:pt x="26824" y="1482"/>
                  </a:cubicBezTo>
                  <a:cubicBezTo>
                    <a:pt x="26985" y="1482"/>
                    <a:pt x="27143" y="1486"/>
                    <a:pt x="27297" y="1503"/>
                  </a:cubicBezTo>
                  <a:cubicBezTo>
                    <a:pt x="27369" y="1511"/>
                    <a:pt x="27441" y="1514"/>
                    <a:pt x="27512" y="1514"/>
                  </a:cubicBezTo>
                  <a:cubicBezTo>
                    <a:pt x="27866" y="1514"/>
                    <a:pt x="28214" y="1434"/>
                    <a:pt x="28513" y="1434"/>
                  </a:cubicBezTo>
                  <a:cubicBezTo>
                    <a:pt x="28606" y="1434"/>
                    <a:pt x="28695" y="1442"/>
                    <a:pt x="28778" y="1463"/>
                  </a:cubicBezTo>
                  <a:cubicBezTo>
                    <a:pt x="28892" y="1491"/>
                    <a:pt x="29003" y="1502"/>
                    <a:pt x="29111" y="1502"/>
                  </a:cubicBezTo>
                  <a:cubicBezTo>
                    <a:pt x="29456" y="1502"/>
                    <a:pt x="29772" y="1393"/>
                    <a:pt x="30062" y="1393"/>
                  </a:cubicBezTo>
                  <a:cubicBezTo>
                    <a:pt x="30143" y="1393"/>
                    <a:pt x="30223" y="1401"/>
                    <a:pt x="30300" y="1424"/>
                  </a:cubicBezTo>
                  <a:cubicBezTo>
                    <a:pt x="30418" y="1458"/>
                    <a:pt x="30538" y="1471"/>
                    <a:pt x="30657" y="1471"/>
                  </a:cubicBezTo>
                  <a:cubicBezTo>
                    <a:pt x="30997" y="1471"/>
                    <a:pt x="31336" y="1368"/>
                    <a:pt x="31664" y="1368"/>
                  </a:cubicBezTo>
                  <a:cubicBezTo>
                    <a:pt x="31882" y="1368"/>
                    <a:pt x="32094" y="1413"/>
                    <a:pt x="32298" y="1563"/>
                  </a:cubicBezTo>
                  <a:cubicBezTo>
                    <a:pt x="32599" y="1383"/>
                    <a:pt x="32930" y="1336"/>
                    <a:pt x="33260" y="1336"/>
                  </a:cubicBezTo>
                  <a:close/>
                  <a:moveTo>
                    <a:pt x="51948" y="17784"/>
                  </a:moveTo>
                  <a:cubicBezTo>
                    <a:pt x="52101" y="17784"/>
                    <a:pt x="52269" y="18068"/>
                    <a:pt x="52499" y="18068"/>
                  </a:cubicBezTo>
                  <a:cubicBezTo>
                    <a:pt x="52526" y="18068"/>
                    <a:pt x="52554" y="18064"/>
                    <a:pt x="52582" y="18056"/>
                  </a:cubicBezTo>
                  <a:cubicBezTo>
                    <a:pt x="52584" y="18055"/>
                    <a:pt x="52586" y="18055"/>
                    <a:pt x="52588" y="18055"/>
                  </a:cubicBezTo>
                  <a:cubicBezTo>
                    <a:pt x="52699" y="18055"/>
                    <a:pt x="53016" y="18893"/>
                    <a:pt x="52913" y="18980"/>
                  </a:cubicBezTo>
                  <a:cubicBezTo>
                    <a:pt x="52700" y="19161"/>
                    <a:pt x="52860" y="19350"/>
                    <a:pt x="52897" y="19513"/>
                  </a:cubicBezTo>
                  <a:cubicBezTo>
                    <a:pt x="52984" y="19881"/>
                    <a:pt x="52764" y="20320"/>
                    <a:pt x="53181" y="20621"/>
                  </a:cubicBezTo>
                  <a:cubicBezTo>
                    <a:pt x="53210" y="20642"/>
                    <a:pt x="53206" y="20731"/>
                    <a:pt x="53183" y="20773"/>
                  </a:cubicBezTo>
                  <a:cubicBezTo>
                    <a:pt x="52946" y="21205"/>
                    <a:pt x="53086" y="21651"/>
                    <a:pt x="53126" y="22091"/>
                  </a:cubicBezTo>
                  <a:cubicBezTo>
                    <a:pt x="53181" y="22684"/>
                    <a:pt x="53293" y="23275"/>
                    <a:pt x="53202" y="23875"/>
                  </a:cubicBezTo>
                  <a:cubicBezTo>
                    <a:pt x="53149" y="24223"/>
                    <a:pt x="53457" y="24401"/>
                    <a:pt x="53703" y="24601"/>
                  </a:cubicBezTo>
                  <a:cubicBezTo>
                    <a:pt x="53661" y="24663"/>
                    <a:pt x="53602" y="24681"/>
                    <a:pt x="53543" y="24681"/>
                  </a:cubicBezTo>
                  <a:cubicBezTo>
                    <a:pt x="53464" y="24681"/>
                    <a:pt x="53386" y="24650"/>
                    <a:pt x="53350" y="24650"/>
                  </a:cubicBezTo>
                  <a:cubicBezTo>
                    <a:pt x="53324" y="24650"/>
                    <a:pt x="53320" y="24666"/>
                    <a:pt x="53354" y="24721"/>
                  </a:cubicBezTo>
                  <a:cubicBezTo>
                    <a:pt x="53553" y="25052"/>
                    <a:pt x="53250" y="25425"/>
                    <a:pt x="53460" y="25641"/>
                  </a:cubicBezTo>
                  <a:cubicBezTo>
                    <a:pt x="54164" y="26364"/>
                    <a:pt x="53415" y="27140"/>
                    <a:pt x="53638" y="27901"/>
                  </a:cubicBezTo>
                  <a:cubicBezTo>
                    <a:pt x="53851" y="28633"/>
                    <a:pt x="53824" y="29445"/>
                    <a:pt x="53767" y="30213"/>
                  </a:cubicBezTo>
                  <a:cubicBezTo>
                    <a:pt x="53716" y="30890"/>
                    <a:pt x="53701" y="31599"/>
                    <a:pt x="53883" y="32201"/>
                  </a:cubicBezTo>
                  <a:cubicBezTo>
                    <a:pt x="54116" y="32972"/>
                    <a:pt x="53554" y="33773"/>
                    <a:pt x="54121" y="34478"/>
                  </a:cubicBezTo>
                  <a:cubicBezTo>
                    <a:pt x="53553" y="34914"/>
                    <a:pt x="53872" y="35468"/>
                    <a:pt x="53944" y="35950"/>
                  </a:cubicBezTo>
                  <a:cubicBezTo>
                    <a:pt x="54064" y="36756"/>
                    <a:pt x="53788" y="37598"/>
                    <a:pt x="54209" y="38373"/>
                  </a:cubicBezTo>
                  <a:cubicBezTo>
                    <a:pt x="53768" y="38675"/>
                    <a:pt x="54019" y="39098"/>
                    <a:pt x="54005" y="39459"/>
                  </a:cubicBezTo>
                  <a:cubicBezTo>
                    <a:pt x="53965" y="40541"/>
                    <a:pt x="53920" y="41629"/>
                    <a:pt x="53992" y="42709"/>
                  </a:cubicBezTo>
                  <a:cubicBezTo>
                    <a:pt x="54026" y="43220"/>
                    <a:pt x="53950" y="43725"/>
                    <a:pt x="54004" y="44238"/>
                  </a:cubicBezTo>
                  <a:cubicBezTo>
                    <a:pt x="54053" y="44708"/>
                    <a:pt x="54284" y="45275"/>
                    <a:pt x="54127" y="45624"/>
                  </a:cubicBezTo>
                  <a:cubicBezTo>
                    <a:pt x="53848" y="46250"/>
                    <a:pt x="54077" y="46806"/>
                    <a:pt x="54066" y="47386"/>
                  </a:cubicBezTo>
                  <a:cubicBezTo>
                    <a:pt x="54045" y="48554"/>
                    <a:pt x="54058" y="49722"/>
                    <a:pt x="54058" y="50890"/>
                  </a:cubicBezTo>
                  <a:cubicBezTo>
                    <a:pt x="54058" y="51791"/>
                    <a:pt x="54155" y="52705"/>
                    <a:pt x="54027" y="53590"/>
                  </a:cubicBezTo>
                  <a:cubicBezTo>
                    <a:pt x="53901" y="54452"/>
                    <a:pt x="53989" y="55302"/>
                    <a:pt x="53979" y="56155"/>
                  </a:cubicBezTo>
                  <a:cubicBezTo>
                    <a:pt x="53968" y="56968"/>
                    <a:pt x="53882" y="57779"/>
                    <a:pt x="53907" y="58592"/>
                  </a:cubicBezTo>
                  <a:cubicBezTo>
                    <a:pt x="53929" y="59332"/>
                    <a:pt x="54080" y="60089"/>
                    <a:pt x="53827" y="60810"/>
                  </a:cubicBezTo>
                  <a:cubicBezTo>
                    <a:pt x="53394" y="62037"/>
                    <a:pt x="53887" y="63234"/>
                    <a:pt x="53887" y="64443"/>
                  </a:cubicBezTo>
                  <a:cubicBezTo>
                    <a:pt x="53887" y="65810"/>
                    <a:pt x="53898" y="67181"/>
                    <a:pt x="53713" y="68548"/>
                  </a:cubicBezTo>
                  <a:cubicBezTo>
                    <a:pt x="53576" y="69555"/>
                    <a:pt x="53475" y="70575"/>
                    <a:pt x="53343" y="71578"/>
                  </a:cubicBezTo>
                  <a:cubicBezTo>
                    <a:pt x="53136" y="73170"/>
                    <a:pt x="52770" y="74779"/>
                    <a:pt x="51752" y="76172"/>
                  </a:cubicBezTo>
                  <a:cubicBezTo>
                    <a:pt x="51200" y="76929"/>
                    <a:pt x="50495" y="77574"/>
                    <a:pt x="49722" y="78105"/>
                  </a:cubicBezTo>
                  <a:cubicBezTo>
                    <a:pt x="49362" y="78353"/>
                    <a:pt x="48766" y="78445"/>
                    <a:pt x="48273" y="78594"/>
                  </a:cubicBezTo>
                  <a:cubicBezTo>
                    <a:pt x="47260" y="78899"/>
                    <a:pt x="46209" y="78765"/>
                    <a:pt x="45178" y="78837"/>
                  </a:cubicBezTo>
                  <a:cubicBezTo>
                    <a:pt x="43691" y="78939"/>
                    <a:pt x="42184" y="78872"/>
                    <a:pt x="40707" y="79038"/>
                  </a:cubicBezTo>
                  <a:cubicBezTo>
                    <a:pt x="39974" y="79120"/>
                    <a:pt x="39234" y="79275"/>
                    <a:pt x="38493" y="79337"/>
                  </a:cubicBezTo>
                  <a:cubicBezTo>
                    <a:pt x="37299" y="79439"/>
                    <a:pt x="36097" y="79451"/>
                    <a:pt x="34903" y="79544"/>
                  </a:cubicBezTo>
                  <a:cubicBezTo>
                    <a:pt x="34492" y="79575"/>
                    <a:pt x="34056" y="79608"/>
                    <a:pt x="33656" y="79608"/>
                  </a:cubicBezTo>
                  <a:cubicBezTo>
                    <a:pt x="33546" y="79608"/>
                    <a:pt x="33440" y="79605"/>
                    <a:pt x="33337" y="79600"/>
                  </a:cubicBezTo>
                  <a:cubicBezTo>
                    <a:pt x="33269" y="79596"/>
                    <a:pt x="33201" y="79595"/>
                    <a:pt x="33133" y="79595"/>
                  </a:cubicBezTo>
                  <a:cubicBezTo>
                    <a:pt x="32688" y="79595"/>
                    <a:pt x="32251" y="79665"/>
                    <a:pt x="31818" y="79665"/>
                  </a:cubicBezTo>
                  <a:cubicBezTo>
                    <a:pt x="31675" y="79665"/>
                    <a:pt x="31532" y="79657"/>
                    <a:pt x="31390" y="79637"/>
                  </a:cubicBezTo>
                  <a:cubicBezTo>
                    <a:pt x="31197" y="79609"/>
                    <a:pt x="31003" y="79598"/>
                    <a:pt x="30810" y="79598"/>
                  </a:cubicBezTo>
                  <a:cubicBezTo>
                    <a:pt x="30306" y="79598"/>
                    <a:pt x="29809" y="79675"/>
                    <a:pt x="29341" y="79740"/>
                  </a:cubicBezTo>
                  <a:cubicBezTo>
                    <a:pt x="28149" y="79905"/>
                    <a:pt x="26952" y="79894"/>
                    <a:pt x="25765" y="80021"/>
                  </a:cubicBezTo>
                  <a:cubicBezTo>
                    <a:pt x="25329" y="80068"/>
                    <a:pt x="24892" y="80082"/>
                    <a:pt x="24454" y="80082"/>
                  </a:cubicBezTo>
                  <a:cubicBezTo>
                    <a:pt x="23808" y="80082"/>
                    <a:pt x="23161" y="80052"/>
                    <a:pt x="22514" y="80052"/>
                  </a:cubicBezTo>
                  <a:cubicBezTo>
                    <a:pt x="22301" y="80052"/>
                    <a:pt x="22087" y="80055"/>
                    <a:pt x="21873" y="80064"/>
                  </a:cubicBezTo>
                  <a:cubicBezTo>
                    <a:pt x="21808" y="80067"/>
                    <a:pt x="21743" y="80068"/>
                    <a:pt x="21677" y="80068"/>
                  </a:cubicBezTo>
                  <a:cubicBezTo>
                    <a:pt x="21032" y="80068"/>
                    <a:pt x="20358" y="79947"/>
                    <a:pt x="19709" y="79904"/>
                  </a:cubicBezTo>
                  <a:cubicBezTo>
                    <a:pt x="18790" y="79844"/>
                    <a:pt x="17883" y="79671"/>
                    <a:pt x="16953" y="79660"/>
                  </a:cubicBezTo>
                  <a:cubicBezTo>
                    <a:pt x="16393" y="79654"/>
                    <a:pt x="15816" y="79504"/>
                    <a:pt x="15244" y="79425"/>
                  </a:cubicBezTo>
                  <a:cubicBezTo>
                    <a:pt x="13561" y="79191"/>
                    <a:pt x="11870" y="79143"/>
                    <a:pt x="10177" y="79120"/>
                  </a:cubicBezTo>
                  <a:cubicBezTo>
                    <a:pt x="9131" y="79105"/>
                    <a:pt x="8171" y="78904"/>
                    <a:pt x="7345" y="78331"/>
                  </a:cubicBezTo>
                  <a:cubicBezTo>
                    <a:pt x="6830" y="77973"/>
                    <a:pt x="6223" y="77760"/>
                    <a:pt x="5676" y="77469"/>
                  </a:cubicBezTo>
                  <a:cubicBezTo>
                    <a:pt x="5130" y="77179"/>
                    <a:pt x="4888" y="76747"/>
                    <a:pt x="4528" y="76378"/>
                  </a:cubicBezTo>
                  <a:cubicBezTo>
                    <a:pt x="4324" y="76170"/>
                    <a:pt x="4434" y="75732"/>
                    <a:pt x="3977" y="75646"/>
                  </a:cubicBezTo>
                  <a:cubicBezTo>
                    <a:pt x="4253" y="75114"/>
                    <a:pt x="3599" y="74685"/>
                    <a:pt x="3752" y="74219"/>
                  </a:cubicBezTo>
                  <a:cubicBezTo>
                    <a:pt x="3849" y="73927"/>
                    <a:pt x="3574" y="73921"/>
                    <a:pt x="3572" y="73838"/>
                  </a:cubicBezTo>
                  <a:cubicBezTo>
                    <a:pt x="3552" y="73201"/>
                    <a:pt x="3367" y="72638"/>
                    <a:pt x="3108" y="72034"/>
                  </a:cubicBezTo>
                  <a:cubicBezTo>
                    <a:pt x="2939" y="71640"/>
                    <a:pt x="2956" y="71049"/>
                    <a:pt x="2915" y="70546"/>
                  </a:cubicBezTo>
                  <a:cubicBezTo>
                    <a:pt x="2887" y="70203"/>
                    <a:pt x="2881" y="69856"/>
                    <a:pt x="2509" y="69632"/>
                  </a:cubicBezTo>
                  <a:cubicBezTo>
                    <a:pt x="2462" y="69603"/>
                    <a:pt x="2440" y="69442"/>
                    <a:pt x="2465" y="69427"/>
                  </a:cubicBezTo>
                  <a:cubicBezTo>
                    <a:pt x="2890" y="69180"/>
                    <a:pt x="2274" y="68699"/>
                    <a:pt x="2732" y="68470"/>
                  </a:cubicBezTo>
                  <a:cubicBezTo>
                    <a:pt x="2315" y="67847"/>
                    <a:pt x="2664" y="67104"/>
                    <a:pt x="2321" y="66446"/>
                  </a:cubicBezTo>
                  <a:cubicBezTo>
                    <a:pt x="2099" y="66019"/>
                    <a:pt x="2501" y="65508"/>
                    <a:pt x="2297" y="65015"/>
                  </a:cubicBezTo>
                  <a:cubicBezTo>
                    <a:pt x="2187" y="64750"/>
                    <a:pt x="2227" y="64435"/>
                    <a:pt x="2203" y="64142"/>
                  </a:cubicBezTo>
                  <a:cubicBezTo>
                    <a:pt x="2199" y="64089"/>
                    <a:pt x="2193" y="64030"/>
                    <a:pt x="2212" y="63982"/>
                  </a:cubicBezTo>
                  <a:cubicBezTo>
                    <a:pt x="2524" y="63156"/>
                    <a:pt x="2144" y="62308"/>
                    <a:pt x="2293" y="61489"/>
                  </a:cubicBezTo>
                  <a:cubicBezTo>
                    <a:pt x="2501" y="60352"/>
                    <a:pt x="2045" y="59227"/>
                    <a:pt x="2332" y="58077"/>
                  </a:cubicBezTo>
                  <a:cubicBezTo>
                    <a:pt x="2445" y="57629"/>
                    <a:pt x="2429" y="57046"/>
                    <a:pt x="2144" y="56567"/>
                  </a:cubicBezTo>
                  <a:cubicBezTo>
                    <a:pt x="2068" y="56440"/>
                    <a:pt x="2180" y="56406"/>
                    <a:pt x="2256" y="56348"/>
                  </a:cubicBezTo>
                  <a:cubicBezTo>
                    <a:pt x="2357" y="56269"/>
                    <a:pt x="2464" y="56160"/>
                    <a:pt x="2371" y="56051"/>
                  </a:cubicBezTo>
                  <a:cubicBezTo>
                    <a:pt x="1783" y="55362"/>
                    <a:pt x="2512" y="54645"/>
                    <a:pt x="2302" y="53939"/>
                  </a:cubicBezTo>
                  <a:cubicBezTo>
                    <a:pt x="2200" y="53600"/>
                    <a:pt x="2309" y="53215"/>
                    <a:pt x="2112" y="52878"/>
                  </a:cubicBezTo>
                  <a:cubicBezTo>
                    <a:pt x="2093" y="52845"/>
                    <a:pt x="2054" y="52789"/>
                    <a:pt x="2066" y="52777"/>
                  </a:cubicBezTo>
                  <a:cubicBezTo>
                    <a:pt x="2625" y="52189"/>
                    <a:pt x="1990" y="51483"/>
                    <a:pt x="2292" y="50835"/>
                  </a:cubicBezTo>
                  <a:cubicBezTo>
                    <a:pt x="2381" y="50642"/>
                    <a:pt x="2353" y="50177"/>
                    <a:pt x="2192" y="49835"/>
                  </a:cubicBezTo>
                  <a:cubicBezTo>
                    <a:pt x="2106" y="49653"/>
                    <a:pt x="2136" y="49344"/>
                    <a:pt x="2184" y="49156"/>
                  </a:cubicBezTo>
                  <a:cubicBezTo>
                    <a:pt x="2332" y="48581"/>
                    <a:pt x="2140" y="48064"/>
                    <a:pt x="2028" y="47529"/>
                  </a:cubicBezTo>
                  <a:cubicBezTo>
                    <a:pt x="2000" y="47400"/>
                    <a:pt x="2002" y="47312"/>
                    <a:pt x="2167" y="47260"/>
                  </a:cubicBezTo>
                  <a:cubicBezTo>
                    <a:pt x="2231" y="47240"/>
                    <a:pt x="2319" y="47106"/>
                    <a:pt x="2311" y="47099"/>
                  </a:cubicBezTo>
                  <a:cubicBezTo>
                    <a:pt x="1680" y="46504"/>
                    <a:pt x="2512" y="45773"/>
                    <a:pt x="2085" y="45140"/>
                  </a:cubicBezTo>
                  <a:cubicBezTo>
                    <a:pt x="1952" y="44944"/>
                    <a:pt x="1965" y="44619"/>
                    <a:pt x="2021" y="44375"/>
                  </a:cubicBezTo>
                  <a:cubicBezTo>
                    <a:pt x="2150" y="43812"/>
                    <a:pt x="2140" y="43311"/>
                    <a:pt x="1958" y="42728"/>
                  </a:cubicBezTo>
                  <a:cubicBezTo>
                    <a:pt x="1838" y="42341"/>
                    <a:pt x="2115" y="41834"/>
                    <a:pt x="1735" y="41402"/>
                  </a:cubicBezTo>
                  <a:cubicBezTo>
                    <a:pt x="1551" y="41193"/>
                    <a:pt x="1949" y="41055"/>
                    <a:pt x="1934" y="40739"/>
                  </a:cubicBezTo>
                  <a:cubicBezTo>
                    <a:pt x="1902" y="40094"/>
                    <a:pt x="1645" y="39414"/>
                    <a:pt x="1960" y="38765"/>
                  </a:cubicBezTo>
                  <a:cubicBezTo>
                    <a:pt x="1381" y="38559"/>
                    <a:pt x="2255" y="37950"/>
                    <a:pt x="1625" y="37738"/>
                  </a:cubicBezTo>
                  <a:cubicBezTo>
                    <a:pt x="1612" y="37733"/>
                    <a:pt x="1766" y="37432"/>
                    <a:pt x="1761" y="37272"/>
                  </a:cubicBezTo>
                  <a:cubicBezTo>
                    <a:pt x="1750" y="36871"/>
                    <a:pt x="1774" y="36447"/>
                    <a:pt x="1635" y="36079"/>
                  </a:cubicBezTo>
                  <a:cubicBezTo>
                    <a:pt x="1358" y="35342"/>
                    <a:pt x="1763" y="34650"/>
                    <a:pt x="1687" y="33942"/>
                  </a:cubicBezTo>
                  <a:cubicBezTo>
                    <a:pt x="1653" y="33629"/>
                    <a:pt x="1477" y="33331"/>
                    <a:pt x="1812" y="33073"/>
                  </a:cubicBezTo>
                  <a:cubicBezTo>
                    <a:pt x="1405" y="32813"/>
                    <a:pt x="1741" y="32452"/>
                    <a:pt x="1659" y="32146"/>
                  </a:cubicBezTo>
                  <a:cubicBezTo>
                    <a:pt x="1592" y="31897"/>
                    <a:pt x="1421" y="31648"/>
                    <a:pt x="1766" y="31417"/>
                  </a:cubicBezTo>
                  <a:cubicBezTo>
                    <a:pt x="1809" y="31388"/>
                    <a:pt x="1701" y="30965"/>
                    <a:pt x="1674" y="30727"/>
                  </a:cubicBezTo>
                  <a:cubicBezTo>
                    <a:pt x="1592" y="30014"/>
                    <a:pt x="2216" y="29301"/>
                    <a:pt x="1682" y="28577"/>
                  </a:cubicBezTo>
                  <a:cubicBezTo>
                    <a:pt x="1654" y="28540"/>
                    <a:pt x="1634" y="28182"/>
                    <a:pt x="1601" y="27975"/>
                  </a:cubicBezTo>
                  <a:cubicBezTo>
                    <a:pt x="1584" y="27867"/>
                    <a:pt x="1531" y="27748"/>
                    <a:pt x="1730" y="27748"/>
                  </a:cubicBezTo>
                  <a:cubicBezTo>
                    <a:pt x="1736" y="27748"/>
                    <a:pt x="1743" y="27748"/>
                    <a:pt x="1751" y="27749"/>
                  </a:cubicBezTo>
                  <a:cubicBezTo>
                    <a:pt x="1753" y="27749"/>
                    <a:pt x="1755" y="27749"/>
                    <a:pt x="1757" y="27749"/>
                  </a:cubicBezTo>
                  <a:cubicBezTo>
                    <a:pt x="1875" y="27749"/>
                    <a:pt x="1979" y="27642"/>
                    <a:pt x="1945" y="27564"/>
                  </a:cubicBezTo>
                  <a:cubicBezTo>
                    <a:pt x="1679" y="26935"/>
                    <a:pt x="1858" y="26323"/>
                    <a:pt x="2005" y="25709"/>
                  </a:cubicBezTo>
                  <a:cubicBezTo>
                    <a:pt x="2034" y="25582"/>
                    <a:pt x="1901" y="25414"/>
                    <a:pt x="1922" y="25395"/>
                  </a:cubicBezTo>
                  <a:cubicBezTo>
                    <a:pt x="2075" y="25265"/>
                    <a:pt x="1444" y="24906"/>
                    <a:pt x="1965" y="24906"/>
                  </a:cubicBezTo>
                  <a:cubicBezTo>
                    <a:pt x="2001" y="24906"/>
                    <a:pt x="2043" y="24908"/>
                    <a:pt x="2090" y="24912"/>
                  </a:cubicBezTo>
                  <a:cubicBezTo>
                    <a:pt x="2098" y="24759"/>
                    <a:pt x="2126" y="24604"/>
                    <a:pt x="2110" y="24454"/>
                  </a:cubicBezTo>
                  <a:cubicBezTo>
                    <a:pt x="2018" y="23535"/>
                    <a:pt x="1924" y="22633"/>
                    <a:pt x="2182" y="21705"/>
                  </a:cubicBezTo>
                  <a:cubicBezTo>
                    <a:pt x="2315" y="21230"/>
                    <a:pt x="2016" y="20661"/>
                    <a:pt x="2125" y="20173"/>
                  </a:cubicBezTo>
                  <a:cubicBezTo>
                    <a:pt x="2192" y="19866"/>
                    <a:pt x="2034" y="19655"/>
                    <a:pt x="2046" y="19401"/>
                  </a:cubicBezTo>
                  <a:cubicBezTo>
                    <a:pt x="2063" y="19105"/>
                    <a:pt x="2299" y="18955"/>
                    <a:pt x="2551" y="18955"/>
                  </a:cubicBezTo>
                  <a:cubicBezTo>
                    <a:pt x="2582" y="18955"/>
                    <a:pt x="2614" y="18957"/>
                    <a:pt x="2646" y="18962"/>
                  </a:cubicBezTo>
                  <a:cubicBezTo>
                    <a:pt x="2739" y="18976"/>
                    <a:pt x="2829" y="18982"/>
                    <a:pt x="2917" y="18982"/>
                  </a:cubicBezTo>
                  <a:cubicBezTo>
                    <a:pt x="3225" y="18982"/>
                    <a:pt x="3513" y="18909"/>
                    <a:pt x="3806" y="18847"/>
                  </a:cubicBezTo>
                  <a:cubicBezTo>
                    <a:pt x="3870" y="18834"/>
                    <a:pt x="3933" y="18828"/>
                    <a:pt x="3994" y="18828"/>
                  </a:cubicBezTo>
                  <a:cubicBezTo>
                    <a:pt x="4259" y="18828"/>
                    <a:pt x="4507" y="18927"/>
                    <a:pt x="4778" y="18927"/>
                  </a:cubicBezTo>
                  <a:cubicBezTo>
                    <a:pt x="4815" y="18927"/>
                    <a:pt x="4852" y="18926"/>
                    <a:pt x="4889" y="18921"/>
                  </a:cubicBezTo>
                  <a:cubicBezTo>
                    <a:pt x="5113" y="18897"/>
                    <a:pt x="5337" y="18887"/>
                    <a:pt x="5561" y="18887"/>
                  </a:cubicBezTo>
                  <a:cubicBezTo>
                    <a:pt x="6194" y="18887"/>
                    <a:pt x="6827" y="18969"/>
                    <a:pt x="7463" y="19050"/>
                  </a:cubicBezTo>
                  <a:cubicBezTo>
                    <a:pt x="8039" y="19123"/>
                    <a:pt x="8619" y="19159"/>
                    <a:pt x="9201" y="19159"/>
                  </a:cubicBezTo>
                  <a:cubicBezTo>
                    <a:pt x="9722" y="19159"/>
                    <a:pt x="10246" y="19130"/>
                    <a:pt x="10770" y="19074"/>
                  </a:cubicBezTo>
                  <a:cubicBezTo>
                    <a:pt x="10860" y="19064"/>
                    <a:pt x="10952" y="19063"/>
                    <a:pt x="11044" y="19063"/>
                  </a:cubicBezTo>
                  <a:cubicBezTo>
                    <a:pt x="11103" y="19063"/>
                    <a:pt x="11162" y="19063"/>
                    <a:pt x="11221" y="19063"/>
                  </a:cubicBezTo>
                  <a:cubicBezTo>
                    <a:pt x="11494" y="19063"/>
                    <a:pt x="11761" y="19046"/>
                    <a:pt x="11995" y="18853"/>
                  </a:cubicBezTo>
                  <a:cubicBezTo>
                    <a:pt x="12151" y="19009"/>
                    <a:pt x="12323" y="19054"/>
                    <a:pt x="12498" y="19054"/>
                  </a:cubicBezTo>
                  <a:cubicBezTo>
                    <a:pt x="12747" y="19054"/>
                    <a:pt x="13005" y="18963"/>
                    <a:pt x="13244" y="18963"/>
                  </a:cubicBezTo>
                  <a:cubicBezTo>
                    <a:pt x="13324" y="18963"/>
                    <a:pt x="13402" y="18973"/>
                    <a:pt x="13477" y="19001"/>
                  </a:cubicBezTo>
                  <a:cubicBezTo>
                    <a:pt x="13722" y="19091"/>
                    <a:pt x="13965" y="19115"/>
                    <a:pt x="14207" y="19115"/>
                  </a:cubicBezTo>
                  <a:cubicBezTo>
                    <a:pt x="14479" y="19115"/>
                    <a:pt x="14750" y="19085"/>
                    <a:pt x="15021" y="19085"/>
                  </a:cubicBezTo>
                  <a:cubicBezTo>
                    <a:pt x="15124" y="19085"/>
                    <a:pt x="15228" y="19089"/>
                    <a:pt x="15331" y="19101"/>
                  </a:cubicBezTo>
                  <a:cubicBezTo>
                    <a:pt x="15613" y="19134"/>
                    <a:pt x="15899" y="19138"/>
                    <a:pt x="16184" y="19138"/>
                  </a:cubicBezTo>
                  <a:cubicBezTo>
                    <a:pt x="16266" y="19138"/>
                    <a:pt x="16349" y="19137"/>
                    <a:pt x="16431" y="19137"/>
                  </a:cubicBezTo>
                  <a:cubicBezTo>
                    <a:pt x="16720" y="19137"/>
                    <a:pt x="17007" y="19141"/>
                    <a:pt x="17286" y="19176"/>
                  </a:cubicBezTo>
                  <a:cubicBezTo>
                    <a:pt x="17385" y="19188"/>
                    <a:pt x="17483" y="19192"/>
                    <a:pt x="17579" y="19192"/>
                  </a:cubicBezTo>
                  <a:cubicBezTo>
                    <a:pt x="17978" y="19192"/>
                    <a:pt x="18355" y="19108"/>
                    <a:pt x="18747" y="19108"/>
                  </a:cubicBezTo>
                  <a:cubicBezTo>
                    <a:pt x="18756" y="19108"/>
                    <a:pt x="18765" y="19108"/>
                    <a:pt x="18774" y="19108"/>
                  </a:cubicBezTo>
                  <a:cubicBezTo>
                    <a:pt x="18848" y="19109"/>
                    <a:pt x="18922" y="19109"/>
                    <a:pt x="18996" y="19109"/>
                  </a:cubicBezTo>
                  <a:cubicBezTo>
                    <a:pt x="20344" y="19109"/>
                    <a:pt x="21692" y="18988"/>
                    <a:pt x="23039" y="18903"/>
                  </a:cubicBezTo>
                  <a:cubicBezTo>
                    <a:pt x="23749" y="18859"/>
                    <a:pt x="24455" y="18766"/>
                    <a:pt x="25164" y="18724"/>
                  </a:cubicBezTo>
                  <a:cubicBezTo>
                    <a:pt x="25182" y="18723"/>
                    <a:pt x="25199" y="18722"/>
                    <a:pt x="25217" y="18722"/>
                  </a:cubicBezTo>
                  <a:cubicBezTo>
                    <a:pt x="25427" y="18722"/>
                    <a:pt x="25629" y="18791"/>
                    <a:pt x="25860" y="18791"/>
                  </a:cubicBezTo>
                  <a:cubicBezTo>
                    <a:pt x="25886" y="18791"/>
                    <a:pt x="25913" y="18790"/>
                    <a:pt x="25940" y="18788"/>
                  </a:cubicBezTo>
                  <a:cubicBezTo>
                    <a:pt x="26465" y="18749"/>
                    <a:pt x="26988" y="18658"/>
                    <a:pt x="27507" y="18652"/>
                  </a:cubicBezTo>
                  <a:cubicBezTo>
                    <a:pt x="27511" y="18652"/>
                    <a:pt x="27516" y="18652"/>
                    <a:pt x="27520" y="18652"/>
                  </a:cubicBezTo>
                  <a:cubicBezTo>
                    <a:pt x="27834" y="18652"/>
                    <a:pt x="28138" y="18770"/>
                    <a:pt x="28492" y="18770"/>
                  </a:cubicBezTo>
                  <a:cubicBezTo>
                    <a:pt x="28510" y="18770"/>
                    <a:pt x="28528" y="18769"/>
                    <a:pt x="28546" y="18769"/>
                  </a:cubicBezTo>
                  <a:cubicBezTo>
                    <a:pt x="28614" y="18766"/>
                    <a:pt x="28683" y="18765"/>
                    <a:pt x="28751" y="18765"/>
                  </a:cubicBezTo>
                  <a:cubicBezTo>
                    <a:pt x="29115" y="18765"/>
                    <a:pt x="29480" y="18794"/>
                    <a:pt x="29844" y="18794"/>
                  </a:cubicBezTo>
                  <a:cubicBezTo>
                    <a:pt x="30144" y="18794"/>
                    <a:pt x="30444" y="18775"/>
                    <a:pt x="30742" y="18704"/>
                  </a:cubicBezTo>
                  <a:cubicBezTo>
                    <a:pt x="30779" y="18695"/>
                    <a:pt x="30815" y="18691"/>
                    <a:pt x="30849" y="18691"/>
                  </a:cubicBezTo>
                  <a:cubicBezTo>
                    <a:pt x="31031" y="18691"/>
                    <a:pt x="31170" y="18802"/>
                    <a:pt x="31335" y="18840"/>
                  </a:cubicBezTo>
                  <a:cubicBezTo>
                    <a:pt x="31364" y="18846"/>
                    <a:pt x="31385" y="18852"/>
                    <a:pt x="31401" y="18852"/>
                  </a:cubicBezTo>
                  <a:cubicBezTo>
                    <a:pt x="31443" y="18852"/>
                    <a:pt x="31459" y="18818"/>
                    <a:pt x="31498" y="18689"/>
                  </a:cubicBezTo>
                  <a:cubicBezTo>
                    <a:pt x="31518" y="18620"/>
                    <a:pt x="31565" y="18599"/>
                    <a:pt x="31609" y="18599"/>
                  </a:cubicBezTo>
                  <a:cubicBezTo>
                    <a:pt x="31637" y="18599"/>
                    <a:pt x="31664" y="18608"/>
                    <a:pt x="31682" y="18617"/>
                  </a:cubicBezTo>
                  <a:cubicBezTo>
                    <a:pt x="31878" y="18718"/>
                    <a:pt x="32076" y="18747"/>
                    <a:pt x="32276" y="18747"/>
                  </a:cubicBezTo>
                  <a:cubicBezTo>
                    <a:pt x="32560" y="18747"/>
                    <a:pt x="32845" y="18688"/>
                    <a:pt x="33124" y="18688"/>
                  </a:cubicBezTo>
                  <a:cubicBezTo>
                    <a:pt x="33194" y="18688"/>
                    <a:pt x="33262" y="18691"/>
                    <a:pt x="33331" y="18700"/>
                  </a:cubicBezTo>
                  <a:cubicBezTo>
                    <a:pt x="33509" y="18725"/>
                    <a:pt x="33679" y="18728"/>
                    <a:pt x="33849" y="18728"/>
                  </a:cubicBezTo>
                  <a:cubicBezTo>
                    <a:pt x="33917" y="18728"/>
                    <a:pt x="33985" y="18728"/>
                    <a:pt x="34053" y="18728"/>
                  </a:cubicBezTo>
                  <a:cubicBezTo>
                    <a:pt x="34115" y="18728"/>
                    <a:pt x="34177" y="18728"/>
                    <a:pt x="34239" y="18730"/>
                  </a:cubicBezTo>
                  <a:cubicBezTo>
                    <a:pt x="34258" y="18730"/>
                    <a:pt x="34277" y="18731"/>
                    <a:pt x="34296" y="18731"/>
                  </a:cubicBezTo>
                  <a:cubicBezTo>
                    <a:pt x="34656" y="18731"/>
                    <a:pt x="35041" y="18630"/>
                    <a:pt x="35359" y="18630"/>
                  </a:cubicBezTo>
                  <a:cubicBezTo>
                    <a:pt x="35440" y="18630"/>
                    <a:pt x="35516" y="18636"/>
                    <a:pt x="35586" y="18653"/>
                  </a:cubicBezTo>
                  <a:cubicBezTo>
                    <a:pt x="35740" y="18689"/>
                    <a:pt x="35891" y="18702"/>
                    <a:pt x="36039" y="18702"/>
                  </a:cubicBezTo>
                  <a:cubicBezTo>
                    <a:pt x="36403" y="18702"/>
                    <a:pt x="36754" y="18626"/>
                    <a:pt x="37103" y="18626"/>
                  </a:cubicBezTo>
                  <a:cubicBezTo>
                    <a:pt x="37242" y="18626"/>
                    <a:pt x="37381" y="18638"/>
                    <a:pt x="37520" y="18671"/>
                  </a:cubicBezTo>
                  <a:cubicBezTo>
                    <a:pt x="37608" y="18692"/>
                    <a:pt x="37684" y="18705"/>
                    <a:pt x="37757" y="18705"/>
                  </a:cubicBezTo>
                  <a:cubicBezTo>
                    <a:pt x="37877" y="18705"/>
                    <a:pt x="37989" y="18672"/>
                    <a:pt x="38129" y="18593"/>
                  </a:cubicBezTo>
                  <a:cubicBezTo>
                    <a:pt x="38207" y="18549"/>
                    <a:pt x="38285" y="18532"/>
                    <a:pt x="38364" y="18532"/>
                  </a:cubicBezTo>
                  <a:cubicBezTo>
                    <a:pt x="38623" y="18532"/>
                    <a:pt x="38886" y="18718"/>
                    <a:pt x="39168" y="18718"/>
                  </a:cubicBezTo>
                  <a:cubicBezTo>
                    <a:pt x="39216" y="18718"/>
                    <a:pt x="39264" y="18713"/>
                    <a:pt x="39312" y="18700"/>
                  </a:cubicBezTo>
                  <a:cubicBezTo>
                    <a:pt x="39408" y="18676"/>
                    <a:pt x="39504" y="18667"/>
                    <a:pt x="39600" y="18667"/>
                  </a:cubicBezTo>
                  <a:cubicBezTo>
                    <a:pt x="39860" y="18667"/>
                    <a:pt x="40123" y="18732"/>
                    <a:pt x="40389" y="18732"/>
                  </a:cubicBezTo>
                  <a:cubicBezTo>
                    <a:pt x="40520" y="18732"/>
                    <a:pt x="40652" y="18716"/>
                    <a:pt x="40785" y="18669"/>
                  </a:cubicBezTo>
                  <a:cubicBezTo>
                    <a:pt x="40975" y="18601"/>
                    <a:pt x="41169" y="18580"/>
                    <a:pt x="41364" y="18580"/>
                  </a:cubicBezTo>
                  <a:cubicBezTo>
                    <a:pt x="41678" y="18580"/>
                    <a:pt x="41999" y="18634"/>
                    <a:pt x="42322" y="18634"/>
                  </a:cubicBezTo>
                  <a:cubicBezTo>
                    <a:pt x="42448" y="18634"/>
                    <a:pt x="42574" y="18626"/>
                    <a:pt x="42701" y="18603"/>
                  </a:cubicBezTo>
                  <a:cubicBezTo>
                    <a:pt x="43044" y="18541"/>
                    <a:pt x="43393" y="18530"/>
                    <a:pt x="43744" y="18530"/>
                  </a:cubicBezTo>
                  <a:cubicBezTo>
                    <a:pt x="43917" y="18530"/>
                    <a:pt x="44090" y="18533"/>
                    <a:pt x="44262" y="18533"/>
                  </a:cubicBezTo>
                  <a:cubicBezTo>
                    <a:pt x="44740" y="18533"/>
                    <a:pt x="45218" y="18514"/>
                    <a:pt x="45684" y="18372"/>
                  </a:cubicBezTo>
                  <a:cubicBezTo>
                    <a:pt x="45718" y="18362"/>
                    <a:pt x="45761" y="18335"/>
                    <a:pt x="45789" y="18335"/>
                  </a:cubicBezTo>
                  <a:cubicBezTo>
                    <a:pt x="45794" y="18335"/>
                    <a:pt x="45798" y="18336"/>
                    <a:pt x="45802" y="18338"/>
                  </a:cubicBezTo>
                  <a:cubicBezTo>
                    <a:pt x="46010" y="18446"/>
                    <a:pt x="46219" y="18486"/>
                    <a:pt x="46426" y="18486"/>
                  </a:cubicBezTo>
                  <a:cubicBezTo>
                    <a:pt x="46760" y="18486"/>
                    <a:pt x="47088" y="18382"/>
                    <a:pt x="47396" y="18288"/>
                  </a:cubicBezTo>
                  <a:cubicBezTo>
                    <a:pt x="47574" y="18233"/>
                    <a:pt x="47757" y="18219"/>
                    <a:pt x="47941" y="18219"/>
                  </a:cubicBezTo>
                  <a:cubicBezTo>
                    <a:pt x="48136" y="18219"/>
                    <a:pt x="48332" y="18235"/>
                    <a:pt x="48520" y="18235"/>
                  </a:cubicBezTo>
                  <a:cubicBezTo>
                    <a:pt x="48744" y="18235"/>
                    <a:pt x="48958" y="18213"/>
                    <a:pt x="49149" y="18114"/>
                  </a:cubicBezTo>
                  <a:cubicBezTo>
                    <a:pt x="49366" y="18002"/>
                    <a:pt x="49590" y="17979"/>
                    <a:pt x="49814" y="17979"/>
                  </a:cubicBezTo>
                  <a:cubicBezTo>
                    <a:pt x="49973" y="17979"/>
                    <a:pt x="50132" y="17991"/>
                    <a:pt x="50288" y="17991"/>
                  </a:cubicBezTo>
                  <a:cubicBezTo>
                    <a:pt x="50512" y="17991"/>
                    <a:pt x="50731" y="17967"/>
                    <a:pt x="50937" y="17852"/>
                  </a:cubicBezTo>
                  <a:cubicBezTo>
                    <a:pt x="50972" y="17832"/>
                    <a:pt x="51020" y="17824"/>
                    <a:pt x="51074" y="17824"/>
                  </a:cubicBezTo>
                  <a:cubicBezTo>
                    <a:pt x="51187" y="17824"/>
                    <a:pt x="51323" y="17861"/>
                    <a:pt x="51401" y="17913"/>
                  </a:cubicBezTo>
                  <a:cubicBezTo>
                    <a:pt x="51503" y="17978"/>
                    <a:pt x="51560" y="18031"/>
                    <a:pt x="51618" y="18031"/>
                  </a:cubicBezTo>
                  <a:cubicBezTo>
                    <a:pt x="51674" y="18031"/>
                    <a:pt x="51731" y="17983"/>
                    <a:pt x="51829" y="17855"/>
                  </a:cubicBezTo>
                  <a:cubicBezTo>
                    <a:pt x="51868" y="17804"/>
                    <a:pt x="51908" y="17784"/>
                    <a:pt x="51948" y="17784"/>
                  </a:cubicBezTo>
                  <a:close/>
                  <a:moveTo>
                    <a:pt x="34717" y="0"/>
                  </a:moveTo>
                  <a:cubicBezTo>
                    <a:pt x="34341" y="0"/>
                    <a:pt x="33964" y="8"/>
                    <a:pt x="33590" y="25"/>
                  </a:cubicBezTo>
                  <a:cubicBezTo>
                    <a:pt x="33064" y="50"/>
                    <a:pt x="32506" y="233"/>
                    <a:pt x="32002" y="233"/>
                  </a:cubicBezTo>
                  <a:cubicBezTo>
                    <a:pt x="31868" y="233"/>
                    <a:pt x="31738" y="220"/>
                    <a:pt x="31614" y="188"/>
                  </a:cubicBezTo>
                  <a:cubicBezTo>
                    <a:pt x="31378" y="127"/>
                    <a:pt x="31148" y="109"/>
                    <a:pt x="30921" y="109"/>
                  </a:cubicBezTo>
                  <a:cubicBezTo>
                    <a:pt x="30567" y="109"/>
                    <a:pt x="30220" y="154"/>
                    <a:pt x="29868" y="154"/>
                  </a:cubicBezTo>
                  <a:cubicBezTo>
                    <a:pt x="29755" y="154"/>
                    <a:pt x="29640" y="149"/>
                    <a:pt x="29525" y="136"/>
                  </a:cubicBezTo>
                  <a:cubicBezTo>
                    <a:pt x="29330" y="115"/>
                    <a:pt x="29133" y="107"/>
                    <a:pt x="28935" y="107"/>
                  </a:cubicBezTo>
                  <a:cubicBezTo>
                    <a:pt x="28215" y="107"/>
                    <a:pt x="27482" y="218"/>
                    <a:pt x="26756" y="227"/>
                  </a:cubicBezTo>
                  <a:cubicBezTo>
                    <a:pt x="26736" y="227"/>
                    <a:pt x="26717" y="227"/>
                    <a:pt x="26698" y="227"/>
                  </a:cubicBezTo>
                  <a:cubicBezTo>
                    <a:pt x="26002" y="227"/>
                    <a:pt x="25314" y="86"/>
                    <a:pt x="24612" y="86"/>
                  </a:cubicBezTo>
                  <a:cubicBezTo>
                    <a:pt x="24482" y="86"/>
                    <a:pt x="24352" y="91"/>
                    <a:pt x="24222" y="102"/>
                  </a:cubicBezTo>
                  <a:cubicBezTo>
                    <a:pt x="23971" y="124"/>
                    <a:pt x="23719" y="167"/>
                    <a:pt x="23457" y="167"/>
                  </a:cubicBezTo>
                  <a:cubicBezTo>
                    <a:pt x="23328" y="167"/>
                    <a:pt x="23197" y="157"/>
                    <a:pt x="23063" y="129"/>
                  </a:cubicBezTo>
                  <a:cubicBezTo>
                    <a:pt x="22736" y="62"/>
                    <a:pt x="22332" y="7"/>
                    <a:pt x="21992" y="7"/>
                  </a:cubicBezTo>
                  <a:cubicBezTo>
                    <a:pt x="21806" y="7"/>
                    <a:pt x="21639" y="23"/>
                    <a:pt x="21514" y="63"/>
                  </a:cubicBezTo>
                  <a:cubicBezTo>
                    <a:pt x="21219" y="157"/>
                    <a:pt x="20932" y="186"/>
                    <a:pt x="20649" y="186"/>
                  </a:cubicBezTo>
                  <a:cubicBezTo>
                    <a:pt x="20188" y="186"/>
                    <a:pt x="19739" y="109"/>
                    <a:pt x="19287" y="109"/>
                  </a:cubicBezTo>
                  <a:cubicBezTo>
                    <a:pt x="19184" y="109"/>
                    <a:pt x="19081" y="113"/>
                    <a:pt x="18978" y="123"/>
                  </a:cubicBezTo>
                  <a:cubicBezTo>
                    <a:pt x="18879" y="132"/>
                    <a:pt x="18778" y="136"/>
                    <a:pt x="18676" y="136"/>
                  </a:cubicBezTo>
                  <a:cubicBezTo>
                    <a:pt x="18396" y="136"/>
                    <a:pt x="18106" y="110"/>
                    <a:pt x="17837" y="110"/>
                  </a:cubicBezTo>
                  <a:cubicBezTo>
                    <a:pt x="17670" y="110"/>
                    <a:pt x="17511" y="120"/>
                    <a:pt x="17367" y="151"/>
                  </a:cubicBezTo>
                  <a:cubicBezTo>
                    <a:pt x="17049" y="220"/>
                    <a:pt x="16733" y="239"/>
                    <a:pt x="16418" y="239"/>
                  </a:cubicBezTo>
                  <a:cubicBezTo>
                    <a:pt x="16005" y="239"/>
                    <a:pt x="15594" y="206"/>
                    <a:pt x="15186" y="206"/>
                  </a:cubicBezTo>
                  <a:cubicBezTo>
                    <a:pt x="14902" y="206"/>
                    <a:pt x="14620" y="222"/>
                    <a:pt x="14338" y="277"/>
                  </a:cubicBezTo>
                  <a:cubicBezTo>
                    <a:pt x="13903" y="361"/>
                    <a:pt x="13467" y="279"/>
                    <a:pt x="13019" y="360"/>
                  </a:cubicBezTo>
                  <a:cubicBezTo>
                    <a:pt x="12334" y="483"/>
                    <a:pt x="11669" y="712"/>
                    <a:pt x="10979" y="771"/>
                  </a:cubicBezTo>
                  <a:cubicBezTo>
                    <a:pt x="9788" y="873"/>
                    <a:pt x="8569" y="818"/>
                    <a:pt x="7513" y="1469"/>
                  </a:cubicBezTo>
                  <a:cubicBezTo>
                    <a:pt x="7458" y="1503"/>
                    <a:pt x="7376" y="1516"/>
                    <a:pt x="7298" y="1516"/>
                  </a:cubicBezTo>
                  <a:cubicBezTo>
                    <a:pt x="7266" y="1516"/>
                    <a:pt x="7236" y="1514"/>
                    <a:pt x="7207" y="1510"/>
                  </a:cubicBezTo>
                  <a:cubicBezTo>
                    <a:pt x="7131" y="1500"/>
                    <a:pt x="7056" y="1495"/>
                    <a:pt x="6983" y="1495"/>
                  </a:cubicBezTo>
                  <a:cubicBezTo>
                    <a:pt x="6292" y="1495"/>
                    <a:pt x="5732" y="1919"/>
                    <a:pt x="5117" y="2111"/>
                  </a:cubicBezTo>
                  <a:cubicBezTo>
                    <a:pt x="4440" y="2322"/>
                    <a:pt x="3801" y="2845"/>
                    <a:pt x="3342" y="3371"/>
                  </a:cubicBezTo>
                  <a:cubicBezTo>
                    <a:pt x="2669" y="4140"/>
                    <a:pt x="2222" y="5042"/>
                    <a:pt x="1824" y="5980"/>
                  </a:cubicBezTo>
                  <a:cubicBezTo>
                    <a:pt x="1229" y="7380"/>
                    <a:pt x="1090" y="8812"/>
                    <a:pt x="1024" y="10273"/>
                  </a:cubicBezTo>
                  <a:cubicBezTo>
                    <a:pt x="1010" y="10591"/>
                    <a:pt x="1010" y="10913"/>
                    <a:pt x="969" y="11229"/>
                  </a:cubicBezTo>
                  <a:cubicBezTo>
                    <a:pt x="879" y="11935"/>
                    <a:pt x="832" y="12637"/>
                    <a:pt x="911" y="13349"/>
                  </a:cubicBezTo>
                  <a:cubicBezTo>
                    <a:pt x="969" y="13868"/>
                    <a:pt x="1079" y="14432"/>
                    <a:pt x="924" y="14912"/>
                  </a:cubicBezTo>
                  <a:cubicBezTo>
                    <a:pt x="543" y="16092"/>
                    <a:pt x="707" y="17286"/>
                    <a:pt x="682" y="18468"/>
                  </a:cubicBezTo>
                  <a:cubicBezTo>
                    <a:pt x="669" y="19089"/>
                    <a:pt x="727" y="19764"/>
                    <a:pt x="647" y="20341"/>
                  </a:cubicBezTo>
                  <a:cubicBezTo>
                    <a:pt x="517" y="21282"/>
                    <a:pt x="575" y="22225"/>
                    <a:pt x="473" y="23162"/>
                  </a:cubicBezTo>
                  <a:cubicBezTo>
                    <a:pt x="416" y="23688"/>
                    <a:pt x="150" y="24225"/>
                    <a:pt x="274" y="24721"/>
                  </a:cubicBezTo>
                  <a:cubicBezTo>
                    <a:pt x="384" y="25156"/>
                    <a:pt x="399" y="25585"/>
                    <a:pt x="305" y="25968"/>
                  </a:cubicBezTo>
                  <a:cubicBezTo>
                    <a:pt x="101" y="26802"/>
                    <a:pt x="190" y="27648"/>
                    <a:pt x="204" y="28465"/>
                  </a:cubicBezTo>
                  <a:cubicBezTo>
                    <a:pt x="221" y="29595"/>
                    <a:pt x="136" y="30722"/>
                    <a:pt x="131" y="31848"/>
                  </a:cubicBezTo>
                  <a:cubicBezTo>
                    <a:pt x="127" y="32945"/>
                    <a:pt x="1" y="34066"/>
                    <a:pt x="6" y="35159"/>
                  </a:cubicBezTo>
                  <a:cubicBezTo>
                    <a:pt x="11" y="36406"/>
                    <a:pt x="22" y="37672"/>
                    <a:pt x="157" y="38919"/>
                  </a:cubicBezTo>
                  <a:cubicBezTo>
                    <a:pt x="321" y="40432"/>
                    <a:pt x="280" y="41950"/>
                    <a:pt x="417" y="43461"/>
                  </a:cubicBezTo>
                  <a:cubicBezTo>
                    <a:pt x="481" y="44156"/>
                    <a:pt x="354" y="44845"/>
                    <a:pt x="453" y="45552"/>
                  </a:cubicBezTo>
                  <a:cubicBezTo>
                    <a:pt x="514" y="45990"/>
                    <a:pt x="651" y="46479"/>
                    <a:pt x="545" y="46934"/>
                  </a:cubicBezTo>
                  <a:cubicBezTo>
                    <a:pt x="350" y="47776"/>
                    <a:pt x="622" y="48604"/>
                    <a:pt x="575" y="49444"/>
                  </a:cubicBezTo>
                  <a:cubicBezTo>
                    <a:pt x="525" y="50326"/>
                    <a:pt x="734" y="51220"/>
                    <a:pt x="688" y="52103"/>
                  </a:cubicBezTo>
                  <a:cubicBezTo>
                    <a:pt x="658" y="52721"/>
                    <a:pt x="633" y="53359"/>
                    <a:pt x="621" y="53966"/>
                  </a:cubicBezTo>
                  <a:cubicBezTo>
                    <a:pt x="607" y="54643"/>
                    <a:pt x="760" y="55364"/>
                    <a:pt x="741" y="56061"/>
                  </a:cubicBezTo>
                  <a:cubicBezTo>
                    <a:pt x="710" y="57093"/>
                    <a:pt x="618" y="58122"/>
                    <a:pt x="770" y="59153"/>
                  </a:cubicBezTo>
                  <a:cubicBezTo>
                    <a:pt x="789" y="59285"/>
                    <a:pt x="763" y="59421"/>
                    <a:pt x="754" y="59556"/>
                  </a:cubicBezTo>
                  <a:cubicBezTo>
                    <a:pt x="712" y="60212"/>
                    <a:pt x="749" y="60870"/>
                    <a:pt x="740" y="61524"/>
                  </a:cubicBezTo>
                  <a:cubicBezTo>
                    <a:pt x="727" y="62262"/>
                    <a:pt x="870" y="62994"/>
                    <a:pt x="785" y="63737"/>
                  </a:cubicBezTo>
                  <a:cubicBezTo>
                    <a:pt x="756" y="63993"/>
                    <a:pt x="506" y="64161"/>
                    <a:pt x="615" y="64481"/>
                  </a:cubicBezTo>
                  <a:cubicBezTo>
                    <a:pt x="789" y="64988"/>
                    <a:pt x="825" y="65537"/>
                    <a:pt x="879" y="66072"/>
                  </a:cubicBezTo>
                  <a:cubicBezTo>
                    <a:pt x="942" y="66721"/>
                    <a:pt x="806" y="67389"/>
                    <a:pt x="881" y="68018"/>
                  </a:cubicBezTo>
                  <a:cubicBezTo>
                    <a:pt x="977" y="68818"/>
                    <a:pt x="1128" y="69646"/>
                    <a:pt x="1170" y="70426"/>
                  </a:cubicBezTo>
                  <a:cubicBezTo>
                    <a:pt x="1215" y="71254"/>
                    <a:pt x="1651" y="71954"/>
                    <a:pt x="1687" y="72761"/>
                  </a:cubicBezTo>
                  <a:cubicBezTo>
                    <a:pt x="1718" y="73423"/>
                    <a:pt x="1978" y="74082"/>
                    <a:pt x="2181" y="74731"/>
                  </a:cubicBezTo>
                  <a:cubicBezTo>
                    <a:pt x="2429" y="75527"/>
                    <a:pt x="2645" y="76339"/>
                    <a:pt x="3110" y="77063"/>
                  </a:cubicBezTo>
                  <a:cubicBezTo>
                    <a:pt x="3365" y="77460"/>
                    <a:pt x="3754" y="77739"/>
                    <a:pt x="4120" y="78049"/>
                  </a:cubicBezTo>
                  <a:cubicBezTo>
                    <a:pt x="4511" y="78380"/>
                    <a:pt x="4971" y="78671"/>
                    <a:pt x="5383" y="78811"/>
                  </a:cubicBezTo>
                  <a:cubicBezTo>
                    <a:pt x="6246" y="79107"/>
                    <a:pt x="7029" y="79556"/>
                    <a:pt x="7785" y="79965"/>
                  </a:cubicBezTo>
                  <a:cubicBezTo>
                    <a:pt x="8352" y="80272"/>
                    <a:pt x="8910" y="80312"/>
                    <a:pt x="9465" y="80312"/>
                  </a:cubicBezTo>
                  <a:cubicBezTo>
                    <a:pt x="9662" y="80312"/>
                    <a:pt x="9859" y="80307"/>
                    <a:pt x="10057" y="80307"/>
                  </a:cubicBezTo>
                  <a:cubicBezTo>
                    <a:pt x="10219" y="80307"/>
                    <a:pt x="10381" y="80310"/>
                    <a:pt x="10543" y="80323"/>
                  </a:cubicBezTo>
                  <a:cubicBezTo>
                    <a:pt x="10865" y="80348"/>
                    <a:pt x="11208" y="80433"/>
                    <a:pt x="11547" y="80433"/>
                  </a:cubicBezTo>
                  <a:cubicBezTo>
                    <a:pt x="11802" y="80433"/>
                    <a:pt x="12054" y="80385"/>
                    <a:pt x="12293" y="80229"/>
                  </a:cubicBezTo>
                  <a:cubicBezTo>
                    <a:pt x="13259" y="80681"/>
                    <a:pt x="14343" y="80517"/>
                    <a:pt x="15363" y="80649"/>
                  </a:cubicBezTo>
                  <a:cubicBezTo>
                    <a:pt x="16475" y="80793"/>
                    <a:pt x="17610" y="80918"/>
                    <a:pt x="18731" y="81036"/>
                  </a:cubicBezTo>
                  <a:cubicBezTo>
                    <a:pt x="19730" y="81141"/>
                    <a:pt x="20745" y="81158"/>
                    <a:pt x="21747" y="81304"/>
                  </a:cubicBezTo>
                  <a:cubicBezTo>
                    <a:pt x="21893" y="81325"/>
                    <a:pt x="22044" y="81333"/>
                    <a:pt x="22197" y="81333"/>
                  </a:cubicBezTo>
                  <a:cubicBezTo>
                    <a:pt x="22753" y="81333"/>
                    <a:pt x="23348" y="81223"/>
                    <a:pt x="23903" y="81216"/>
                  </a:cubicBezTo>
                  <a:cubicBezTo>
                    <a:pt x="23937" y="81215"/>
                    <a:pt x="23971" y="81215"/>
                    <a:pt x="24005" y="81215"/>
                  </a:cubicBezTo>
                  <a:cubicBezTo>
                    <a:pt x="24604" y="81215"/>
                    <a:pt x="25204" y="81278"/>
                    <a:pt x="25802" y="81278"/>
                  </a:cubicBezTo>
                  <a:cubicBezTo>
                    <a:pt x="26234" y="81278"/>
                    <a:pt x="26665" y="81245"/>
                    <a:pt x="27094" y="81133"/>
                  </a:cubicBezTo>
                  <a:cubicBezTo>
                    <a:pt x="27287" y="81082"/>
                    <a:pt x="27482" y="81067"/>
                    <a:pt x="27677" y="81067"/>
                  </a:cubicBezTo>
                  <a:cubicBezTo>
                    <a:pt x="27995" y="81067"/>
                    <a:pt x="28314" y="81108"/>
                    <a:pt x="28623" y="81108"/>
                  </a:cubicBezTo>
                  <a:cubicBezTo>
                    <a:pt x="28626" y="81108"/>
                    <a:pt x="28629" y="81108"/>
                    <a:pt x="28631" y="81108"/>
                  </a:cubicBezTo>
                  <a:cubicBezTo>
                    <a:pt x="29070" y="81107"/>
                    <a:pt x="29499" y="80875"/>
                    <a:pt x="29876" y="80875"/>
                  </a:cubicBezTo>
                  <a:cubicBezTo>
                    <a:pt x="29966" y="80875"/>
                    <a:pt x="30053" y="80889"/>
                    <a:pt x="30136" y="80921"/>
                  </a:cubicBezTo>
                  <a:cubicBezTo>
                    <a:pt x="30191" y="80943"/>
                    <a:pt x="30245" y="80952"/>
                    <a:pt x="30299" y="80952"/>
                  </a:cubicBezTo>
                  <a:cubicBezTo>
                    <a:pt x="30548" y="80952"/>
                    <a:pt x="30781" y="80760"/>
                    <a:pt x="30998" y="80760"/>
                  </a:cubicBezTo>
                  <a:cubicBezTo>
                    <a:pt x="31110" y="80760"/>
                    <a:pt x="31217" y="80811"/>
                    <a:pt x="31321" y="80965"/>
                  </a:cubicBezTo>
                  <a:cubicBezTo>
                    <a:pt x="31468" y="80781"/>
                    <a:pt x="31636" y="80725"/>
                    <a:pt x="31811" y="80725"/>
                  </a:cubicBezTo>
                  <a:cubicBezTo>
                    <a:pt x="32080" y="80725"/>
                    <a:pt x="32365" y="80856"/>
                    <a:pt x="32623" y="80856"/>
                  </a:cubicBezTo>
                  <a:cubicBezTo>
                    <a:pt x="32640" y="80856"/>
                    <a:pt x="32657" y="80855"/>
                    <a:pt x="32674" y="80854"/>
                  </a:cubicBezTo>
                  <a:cubicBezTo>
                    <a:pt x="33777" y="80774"/>
                    <a:pt x="34899" y="80838"/>
                    <a:pt x="36011" y="80735"/>
                  </a:cubicBezTo>
                  <a:cubicBezTo>
                    <a:pt x="36186" y="80719"/>
                    <a:pt x="36362" y="80722"/>
                    <a:pt x="36538" y="80714"/>
                  </a:cubicBezTo>
                  <a:cubicBezTo>
                    <a:pt x="37209" y="80683"/>
                    <a:pt x="37884" y="80681"/>
                    <a:pt x="38549" y="80611"/>
                  </a:cubicBezTo>
                  <a:cubicBezTo>
                    <a:pt x="39369" y="80526"/>
                    <a:pt x="40193" y="80435"/>
                    <a:pt x="40999" y="80297"/>
                  </a:cubicBezTo>
                  <a:cubicBezTo>
                    <a:pt x="41307" y="80244"/>
                    <a:pt x="41614" y="80229"/>
                    <a:pt x="41919" y="80229"/>
                  </a:cubicBezTo>
                  <a:cubicBezTo>
                    <a:pt x="42320" y="80229"/>
                    <a:pt x="42718" y="80255"/>
                    <a:pt x="43117" y="80255"/>
                  </a:cubicBezTo>
                  <a:cubicBezTo>
                    <a:pt x="43326" y="80255"/>
                    <a:pt x="43534" y="80248"/>
                    <a:pt x="43743" y="80226"/>
                  </a:cubicBezTo>
                  <a:cubicBezTo>
                    <a:pt x="44184" y="80181"/>
                    <a:pt x="44621" y="80084"/>
                    <a:pt x="45069" y="80060"/>
                  </a:cubicBezTo>
                  <a:cubicBezTo>
                    <a:pt x="45083" y="80060"/>
                    <a:pt x="45097" y="80059"/>
                    <a:pt x="45111" y="80059"/>
                  </a:cubicBezTo>
                  <a:cubicBezTo>
                    <a:pt x="45354" y="80059"/>
                    <a:pt x="45584" y="80167"/>
                    <a:pt x="45816" y="80167"/>
                  </a:cubicBezTo>
                  <a:cubicBezTo>
                    <a:pt x="45897" y="80167"/>
                    <a:pt x="45978" y="80154"/>
                    <a:pt x="46060" y="80119"/>
                  </a:cubicBezTo>
                  <a:cubicBezTo>
                    <a:pt x="46469" y="79944"/>
                    <a:pt x="46940" y="79990"/>
                    <a:pt x="47355" y="79969"/>
                  </a:cubicBezTo>
                  <a:cubicBezTo>
                    <a:pt x="48672" y="79902"/>
                    <a:pt x="49799" y="79455"/>
                    <a:pt x="50895" y="78857"/>
                  </a:cubicBezTo>
                  <a:cubicBezTo>
                    <a:pt x="51608" y="78469"/>
                    <a:pt x="52152" y="77907"/>
                    <a:pt x="52623" y="77331"/>
                  </a:cubicBezTo>
                  <a:cubicBezTo>
                    <a:pt x="52932" y="76952"/>
                    <a:pt x="53404" y="76649"/>
                    <a:pt x="53554" y="76201"/>
                  </a:cubicBezTo>
                  <a:cubicBezTo>
                    <a:pt x="53707" y="75742"/>
                    <a:pt x="53995" y="75348"/>
                    <a:pt x="54155" y="74898"/>
                  </a:cubicBezTo>
                  <a:cubicBezTo>
                    <a:pt x="54392" y="74233"/>
                    <a:pt x="54524" y="73534"/>
                    <a:pt x="54547" y="72827"/>
                  </a:cubicBezTo>
                  <a:cubicBezTo>
                    <a:pt x="54556" y="72580"/>
                    <a:pt x="54346" y="72125"/>
                    <a:pt x="54909" y="72125"/>
                  </a:cubicBezTo>
                  <a:cubicBezTo>
                    <a:pt x="54930" y="72125"/>
                    <a:pt x="54952" y="72126"/>
                    <a:pt x="54976" y="72127"/>
                  </a:cubicBezTo>
                  <a:cubicBezTo>
                    <a:pt x="55068" y="71916"/>
                    <a:pt x="54453" y="71827"/>
                    <a:pt x="54814" y="71678"/>
                  </a:cubicBezTo>
                  <a:cubicBezTo>
                    <a:pt x="55166" y="71531"/>
                    <a:pt x="55022" y="71263"/>
                    <a:pt x="54974" y="71224"/>
                  </a:cubicBezTo>
                  <a:cubicBezTo>
                    <a:pt x="54706" y="71009"/>
                    <a:pt x="54821" y="70869"/>
                    <a:pt x="55037" y="70736"/>
                  </a:cubicBezTo>
                  <a:cubicBezTo>
                    <a:pt x="55212" y="70629"/>
                    <a:pt x="55065" y="70482"/>
                    <a:pt x="55105" y="70387"/>
                  </a:cubicBezTo>
                  <a:cubicBezTo>
                    <a:pt x="55206" y="70149"/>
                    <a:pt x="54927" y="69880"/>
                    <a:pt x="55099" y="69727"/>
                  </a:cubicBezTo>
                  <a:cubicBezTo>
                    <a:pt x="55540" y="69335"/>
                    <a:pt x="55311" y="68825"/>
                    <a:pt x="55337" y="68422"/>
                  </a:cubicBezTo>
                  <a:cubicBezTo>
                    <a:pt x="55384" y="67699"/>
                    <a:pt x="55368" y="66975"/>
                    <a:pt x="55292" y="66256"/>
                  </a:cubicBezTo>
                  <a:cubicBezTo>
                    <a:pt x="55257" y="65936"/>
                    <a:pt x="55358" y="65695"/>
                    <a:pt x="55600" y="65482"/>
                  </a:cubicBezTo>
                  <a:cubicBezTo>
                    <a:pt x="55074" y="65259"/>
                    <a:pt x="55816" y="64736"/>
                    <a:pt x="55319" y="64505"/>
                  </a:cubicBezTo>
                  <a:cubicBezTo>
                    <a:pt x="55412" y="63646"/>
                    <a:pt x="55180" y="62786"/>
                    <a:pt x="55369" y="61916"/>
                  </a:cubicBezTo>
                  <a:cubicBezTo>
                    <a:pt x="55484" y="61384"/>
                    <a:pt x="55314" y="60804"/>
                    <a:pt x="55401" y="60262"/>
                  </a:cubicBezTo>
                  <a:cubicBezTo>
                    <a:pt x="55494" y="59678"/>
                    <a:pt x="55276" y="59077"/>
                    <a:pt x="55427" y="58554"/>
                  </a:cubicBezTo>
                  <a:cubicBezTo>
                    <a:pt x="55541" y="58153"/>
                    <a:pt x="55372" y="57721"/>
                    <a:pt x="55635" y="57325"/>
                  </a:cubicBezTo>
                  <a:cubicBezTo>
                    <a:pt x="55686" y="57249"/>
                    <a:pt x="55881" y="56893"/>
                    <a:pt x="55758" y="56691"/>
                  </a:cubicBezTo>
                  <a:cubicBezTo>
                    <a:pt x="55285" y="55918"/>
                    <a:pt x="55992" y="55109"/>
                    <a:pt x="55656" y="54361"/>
                  </a:cubicBezTo>
                  <a:cubicBezTo>
                    <a:pt x="55486" y="53981"/>
                    <a:pt x="55692" y="53621"/>
                    <a:pt x="55792" y="53382"/>
                  </a:cubicBezTo>
                  <a:cubicBezTo>
                    <a:pt x="55987" y="52909"/>
                    <a:pt x="55290" y="52521"/>
                    <a:pt x="55798" y="52016"/>
                  </a:cubicBezTo>
                  <a:cubicBezTo>
                    <a:pt x="55953" y="51861"/>
                    <a:pt x="55863" y="51201"/>
                    <a:pt x="55838" y="50771"/>
                  </a:cubicBezTo>
                  <a:cubicBezTo>
                    <a:pt x="55808" y="50245"/>
                    <a:pt x="56030" y="49647"/>
                    <a:pt x="55821" y="49205"/>
                  </a:cubicBezTo>
                  <a:cubicBezTo>
                    <a:pt x="55598" y="48731"/>
                    <a:pt x="55754" y="48281"/>
                    <a:pt x="55797" y="47912"/>
                  </a:cubicBezTo>
                  <a:cubicBezTo>
                    <a:pt x="55872" y="47269"/>
                    <a:pt x="55654" y="46660"/>
                    <a:pt x="55755" y="46022"/>
                  </a:cubicBezTo>
                  <a:cubicBezTo>
                    <a:pt x="55846" y="45452"/>
                    <a:pt x="55629" y="44840"/>
                    <a:pt x="55721" y="44270"/>
                  </a:cubicBezTo>
                  <a:cubicBezTo>
                    <a:pt x="55770" y="43968"/>
                    <a:pt x="55497" y="43782"/>
                    <a:pt x="55577" y="43570"/>
                  </a:cubicBezTo>
                  <a:cubicBezTo>
                    <a:pt x="55794" y="42995"/>
                    <a:pt x="55931" y="42390"/>
                    <a:pt x="55761" y="41827"/>
                  </a:cubicBezTo>
                  <a:cubicBezTo>
                    <a:pt x="55656" y="41477"/>
                    <a:pt x="55629" y="41096"/>
                    <a:pt x="55668" y="40813"/>
                  </a:cubicBezTo>
                  <a:cubicBezTo>
                    <a:pt x="55804" y="39822"/>
                    <a:pt x="55701" y="38866"/>
                    <a:pt x="55618" y="37881"/>
                  </a:cubicBezTo>
                  <a:cubicBezTo>
                    <a:pt x="55571" y="37323"/>
                    <a:pt x="55582" y="36677"/>
                    <a:pt x="55673" y="36131"/>
                  </a:cubicBezTo>
                  <a:cubicBezTo>
                    <a:pt x="55821" y="35240"/>
                    <a:pt x="55588" y="34379"/>
                    <a:pt x="55643" y="33503"/>
                  </a:cubicBezTo>
                  <a:cubicBezTo>
                    <a:pt x="55690" y="32751"/>
                    <a:pt x="55478" y="31887"/>
                    <a:pt x="55535" y="31128"/>
                  </a:cubicBezTo>
                  <a:cubicBezTo>
                    <a:pt x="55622" y="29988"/>
                    <a:pt x="55278" y="28889"/>
                    <a:pt x="55439" y="27739"/>
                  </a:cubicBezTo>
                  <a:cubicBezTo>
                    <a:pt x="55562" y="26853"/>
                    <a:pt x="55250" y="25909"/>
                    <a:pt x="55262" y="24978"/>
                  </a:cubicBezTo>
                  <a:cubicBezTo>
                    <a:pt x="55272" y="24147"/>
                    <a:pt x="54958" y="23346"/>
                    <a:pt x="54877" y="22514"/>
                  </a:cubicBezTo>
                  <a:cubicBezTo>
                    <a:pt x="54853" y="22266"/>
                    <a:pt x="55070" y="22144"/>
                    <a:pt x="54982" y="21914"/>
                  </a:cubicBezTo>
                  <a:cubicBezTo>
                    <a:pt x="54569" y="20838"/>
                    <a:pt x="54709" y="19707"/>
                    <a:pt x="54656" y="18598"/>
                  </a:cubicBezTo>
                  <a:cubicBezTo>
                    <a:pt x="54612" y="17664"/>
                    <a:pt x="54345" y="16756"/>
                    <a:pt x="54437" y="15794"/>
                  </a:cubicBezTo>
                  <a:cubicBezTo>
                    <a:pt x="54484" y="15305"/>
                    <a:pt x="54340" y="14742"/>
                    <a:pt x="54303" y="14212"/>
                  </a:cubicBezTo>
                  <a:cubicBezTo>
                    <a:pt x="54241" y="13331"/>
                    <a:pt x="54246" y="12432"/>
                    <a:pt x="54095" y="11573"/>
                  </a:cubicBezTo>
                  <a:cubicBezTo>
                    <a:pt x="53988" y="10961"/>
                    <a:pt x="53777" y="10334"/>
                    <a:pt x="53700" y="9711"/>
                  </a:cubicBezTo>
                  <a:cubicBezTo>
                    <a:pt x="53495" y="8026"/>
                    <a:pt x="53254" y="6379"/>
                    <a:pt x="52311" y="4850"/>
                  </a:cubicBezTo>
                  <a:cubicBezTo>
                    <a:pt x="51774" y="3977"/>
                    <a:pt x="51172" y="3230"/>
                    <a:pt x="50286" y="2629"/>
                  </a:cubicBezTo>
                  <a:cubicBezTo>
                    <a:pt x="49319" y="1973"/>
                    <a:pt x="48240" y="1518"/>
                    <a:pt x="47088" y="1353"/>
                  </a:cubicBezTo>
                  <a:cubicBezTo>
                    <a:pt x="46685" y="1295"/>
                    <a:pt x="46347" y="1064"/>
                    <a:pt x="45977" y="1064"/>
                  </a:cubicBezTo>
                  <a:cubicBezTo>
                    <a:pt x="45957" y="1064"/>
                    <a:pt x="45936" y="1064"/>
                    <a:pt x="45916" y="1066"/>
                  </a:cubicBezTo>
                  <a:cubicBezTo>
                    <a:pt x="45829" y="1072"/>
                    <a:pt x="45744" y="1075"/>
                    <a:pt x="45659" y="1075"/>
                  </a:cubicBezTo>
                  <a:cubicBezTo>
                    <a:pt x="44619" y="1075"/>
                    <a:pt x="43660" y="645"/>
                    <a:pt x="42624" y="592"/>
                  </a:cubicBezTo>
                  <a:cubicBezTo>
                    <a:pt x="42611" y="591"/>
                    <a:pt x="42597" y="591"/>
                    <a:pt x="42582" y="591"/>
                  </a:cubicBezTo>
                  <a:cubicBezTo>
                    <a:pt x="42417" y="591"/>
                    <a:pt x="42234" y="633"/>
                    <a:pt x="42062" y="633"/>
                  </a:cubicBezTo>
                  <a:cubicBezTo>
                    <a:pt x="41948" y="633"/>
                    <a:pt x="41838" y="614"/>
                    <a:pt x="41743" y="553"/>
                  </a:cubicBezTo>
                  <a:cubicBezTo>
                    <a:pt x="41092" y="135"/>
                    <a:pt x="40324" y="240"/>
                    <a:pt x="39619" y="179"/>
                  </a:cubicBezTo>
                  <a:cubicBezTo>
                    <a:pt x="38572" y="89"/>
                    <a:pt x="37514" y="108"/>
                    <a:pt x="36458" y="51"/>
                  </a:cubicBezTo>
                  <a:cubicBezTo>
                    <a:pt x="35883" y="19"/>
                    <a:pt x="35300" y="0"/>
                    <a:pt x="34717" y="0"/>
                  </a:cubicBezTo>
                  <a:close/>
                </a:path>
              </a:pathLst>
            </a:custGeom>
            <a:solidFill>
              <a:srgbClr val="000000"/>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Cambria" panose="02040503050406030204" pitchFamily="18" charset="0"/>
                <a:ea typeface="Cambria" panose="02040503050406030204" pitchFamily="18" charset="0"/>
                <a:cs typeface="Calibri" panose="020F0502020204030204" pitchFamily="34" charset="0"/>
                <a:sym typeface="Arial"/>
              </a:endParaRPr>
            </a:p>
          </p:txBody>
        </p:sp>
        <p:sp>
          <p:nvSpPr>
            <p:cNvPr id="20" name="Google Shape;868;p31"/>
            <p:cNvSpPr/>
            <p:nvPr/>
          </p:nvSpPr>
          <p:spPr>
            <a:xfrm>
              <a:off x="1218626" y="2064079"/>
              <a:ext cx="1713838" cy="473513"/>
            </a:xfrm>
            <a:custGeom>
              <a:avLst/>
              <a:gdLst/>
              <a:ahLst/>
              <a:cxnLst/>
              <a:rect l="l" t="t" r="r" b="b"/>
              <a:pathLst>
                <a:path w="50511" h="16568" extrusionOk="0">
                  <a:moveTo>
                    <a:pt x="31138" y="1"/>
                  </a:moveTo>
                  <a:cubicBezTo>
                    <a:pt x="30808" y="1"/>
                    <a:pt x="30477" y="48"/>
                    <a:pt x="30176" y="228"/>
                  </a:cubicBezTo>
                  <a:cubicBezTo>
                    <a:pt x="29972" y="78"/>
                    <a:pt x="29760" y="33"/>
                    <a:pt x="29542" y="33"/>
                  </a:cubicBezTo>
                  <a:cubicBezTo>
                    <a:pt x="29214" y="33"/>
                    <a:pt x="28875" y="136"/>
                    <a:pt x="28535" y="136"/>
                  </a:cubicBezTo>
                  <a:cubicBezTo>
                    <a:pt x="28416" y="136"/>
                    <a:pt x="28296" y="123"/>
                    <a:pt x="28178" y="89"/>
                  </a:cubicBezTo>
                  <a:cubicBezTo>
                    <a:pt x="28101" y="66"/>
                    <a:pt x="28021" y="58"/>
                    <a:pt x="27940" y="58"/>
                  </a:cubicBezTo>
                  <a:cubicBezTo>
                    <a:pt x="27650" y="58"/>
                    <a:pt x="27334" y="167"/>
                    <a:pt x="26989" y="167"/>
                  </a:cubicBezTo>
                  <a:cubicBezTo>
                    <a:pt x="26881" y="167"/>
                    <a:pt x="26770" y="156"/>
                    <a:pt x="26656" y="128"/>
                  </a:cubicBezTo>
                  <a:cubicBezTo>
                    <a:pt x="26573" y="107"/>
                    <a:pt x="26484" y="99"/>
                    <a:pt x="26391" y="99"/>
                  </a:cubicBezTo>
                  <a:cubicBezTo>
                    <a:pt x="26092" y="99"/>
                    <a:pt x="25744" y="179"/>
                    <a:pt x="25390" y="179"/>
                  </a:cubicBezTo>
                  <a:cubicBezTo>
                    <a:pt x="25319" y="179"/>
                    <a:pt x="25247" y="176"/>
                    <a:pt x="25175" y="168"/>
                  </a:cubicBezTo>
                  <a:cubicBezTo>
                    <a:pt x="25021" y="151"/>
                    <a:pt x="24863" y="147"/>
                    <a:pt x="24702" y="147"/>
                  </a:cubicBezTo>
                  <a:cubicBezTo>
                    <a:pt x="24559" y="147"/>
                    <a:pt x="24414" y="150"/>
                    <a:pt x="24268" y="150"/>
                  </a:cubicBezTo>
                  <a:cubicBezTo>
                    <a:pt x="24029" y="150"/>
                    <a:pt x="23787" y="142"/>
                    <a:pt x="23552" y="97"/>
                  </a:cubicBezTo>
                  <a:cubicBezTo>
                    <a:pt x="23537" y="94"/>
                    <a:pt x="23523" y="93"/>
                    <a:pt x="23509" y="93"/>
                  </a:cubicBezTo>
                  <a:cubicBezTo>
                    <a:pt x="23353" y="93"/>
                    <a:pt x="23236" y="249"/>
                    <a:pt x="23090" y="249"/>
                  </a:cubicBezTo>
                  <a:cubicBezTo>
                    <a:pt x="23052" y="249"/>
                    <a:pt x="23012" y="238"/>
                    <a:pt x="22968" y="211"/>
                  </a:cubicBezTo>
                  <a:cubicBezTo>
                    <a:pt x="22780" y="91"/>
                    <a:pt x="22582" y="59"/>
                    <a:pt x="22381" y="59"/>
                  </a:cubicBezTo>
                  <a:cubicBezTo>
                    <a:pt x="22154" y="59"/>
                    <a:pt x="21922" y="99"/>
                    <a:pt x="21696" y="99"/>
                  </a:cubicBezTo>
                  <a:cubicBezTo>
                    <a:pt x="21644" y="99"/>
                    <a:pt x="21593" y="97"/>
                    <a:pt x="21543" y="92"/>
                  </a:cubicBezTo>
                  <a:cubicBezTo>
                    <a:pt x="21520" y="90"/>
                    <a:pt x="21498" y="89"/>
                    <a:pt x="21475" y="89"/>
                  </a:cubicBezTo>
                  <a:cubicBezTo>
                    <a:pt x="21259" y="89"/>
                    <a:pt x="21009" y="180"/>
                    <a:pt x="20776" y="180"/>
                  </a:cubicBezTo>
                  <a:cubicBezTo>
                    <a:pt x="20678" y="180"/>
                    <a:pt x="20582" y="164"/>
                    <a:pt x="20494" y="118"/>
                  </a:cubicBezTo>
                  <a:cubicBezTo>
                    <a:pt x="20459" y="100"/>
                    <a:pt x="20430" y="93"/>
                    <a:pt x="20405" y="93"/>
                  </a:cubicBezTo>
                  <a:cubicBezTo>
                    <a:pt x="20268" y="93"/>
                    <a:pt x="20266" y="325"/>
                    <a:pt x="20221" y="325"/>
                  </a:cubicBezTo>
                  <a:cubicBezTo>
                    <a:pt x="20208" y="325"/>
                    <a:pt x="20191" y="305"/>
                    <a:pt x="20166" y="253"/>
                  </a:cubicBezTo>
                  <a:cubicBezTo>
                    <a:pt x="20096" y="109"/>
                    <a:pt x="20008" y="68"/>
                    <a:pt x="19915" y="68"/>
                  </a:cubicBezTo>
                  <a:cubicBezTo>
                    <a:pt x="19798" y="68"/>
                    <a:pt x="19672" y="134"/>
                    <a:pt x="19562" y="134"/>
                  </a:cubicBezTo>
                  <a:cubicBezTo>
                    <a:pt x="19514" y="134"/>
                    <a:pt x="19470" y="121"/>
                    <a:pt x="19430" y="85"/>
                  </a:cubicBezTo>
                  <a:cubicBezTo>
                    <a:pt x="19338" y="285"/>
                    <a:pt x="19223" y="348"/>
                    <a:pt x="19100" y="348"/>
                  </a:cubicBezTo>
                  <a:cubicBezTo>
                    <a:pt x="18895" y="348"/>
                    <a:pt x="18665" y="176"/>
                    <a:pt x="18468" y="176"/>
                  </a:cubicBezTo>
                  <a:cubicBezTo>
                    <a:pt x="18465" y="176"/>
                    <a:pt x="18463" y="176"/>
                    <a:pt x="18460" y="177"/>
                  </a:cubicBezTo>
                  <a:cubicBezTo>
                    <a:pt x="18459" y="177"/>
                    <a:pt x="18457" y="177"/>
                    <a:pt x="18456" y="177"/>
                  </a:cubicBezTo>
                  <a:cubicBezTo>
                    <a:pt x="18373" y="177"/>
                    <a:pt x="18301" y="110"/>
                    <a:pt x="18209" y="110"/>
                  </a:cubicBezTo>
                  <a:cubicBezTo>
                    <a:pt x="18158" y="110"/>
                    <a:pt x="18101" y="130"/>
                    <a:pt x="18033" y="192"/>
                  </a:cubicBezTo>
                  <a:cubicBezTo>
                    <a:pt x="17962" y="256"/>
                    <a:pt x="17838" y="303"/>
                    <a:pt x="17710" y="303"/>
                  </a:cubicBezTo>
                  <a:cubicBezTo>
                    <a:pt x="17618" y="303"/>
                    <a:pt x="17525" y="279"/>
                    <a:pt x="17449" y="219"/>
                  </a:cubicBezTo>
                  <a:cubicBezTo>
                    <a:pt x="17377" y="164"/>
                    <a:pt x="17315" y="146"/>
                    <a:pt x="17255" y="146"/>
                  </a:cubicBezTo>
                  <a:cubicBezTo>
                    <a:pt x="17165" y="146"/>
                    <a:pt x="17080" y="185"/>
                    <a:pt x="16974" y="197"/>
                  </a:cubicBezTo>
                  <a:cubicBezTo>
                    <a:pt x="16917" y="204"/>
                    <a:pt x="16859" y="207"/>
                    <a:pt x="16800" y="207"/>
                  </a:cubicBezTo>
                  <a:cubicBezTo>
                    <a:pt x="16708" y="207"/>
                    <a:pt x="16616" y="201"/>
                    <a:pt x="16524" y="201"/>
                  </a:cubicBezTo>
                  <a:cubicBezTo>
                    <a:pt x="16353" y="201"/>
                    <a:pt x="16185" y="220"/>
                    <a:pt x="16029" y="325"/>
                  </a:cubicBezTo>
                  <a:cubicBezTo>
                    <a:pt x="15881" y="145"/>
                    <a:pt x="15730" y="83"/>
                    <a:pt x="15579" y="83"/>
                  </a:cubicBezTo>
                  <a:cubicBezTo>
                    <a:pt x="15300" y="83"/>
                    <a:pt x="15023" y="293"/>
                    <a:pt x="14770" y="347"/>
                  </a:cubicBezTo>
                  <a:cubicBezTo>
                    <a:pt x="14510" y="404"/>
                    <a:pt x="14264" y="465"/>
                    <a:pt x="14022" y="465"/>
                  </a:cubicBezTo>
                  <a:cubicBezTo>
                    <a:pt x="13838" y="465"/>
                    <a:pt x="13655" y="430"/>
                    <a:pt x="13470" y="329"/>
                  </a:cubicBezTo>
                  <a:cubicBezTo>
                    <a:pt x="13388" y="284"/>
                    <a:pt x="13310" y="248"/>
                    <a:pt x="13236" y="248"/>
                  </a:cubicBezTo>
                  <a:cubicBezTo>
                    <a:pt x="13180" y="248"/>
                    <a:pt x="13127" y="268"/>
                    <a:pt x="13075" y="321"/>
                  </a:cubicBezTo>
                  <a:cubicBezTo>
                    <a:pt x="12921" y="476"/>
                    <a:pt x="12742" y="506"/>
                    <a:pt x="12556" y="506"/>
                  </a:cubicBezTo>
                  <a:cubicBezTo>
                    <a:pt x="12441" y="506"/>
                    <a:pt x="12322" y="494"/>
                    <a:pt x="12205" y="494"/>
                  </a:cubicBezTo>
                  <a:cubicBezTo>
                    <a:pt x="11887" y="494"/>
                    <a:pt x="11565" y="478"/>
                    <a:pt x="11247" y="478"/>
                  </a:cubicBezTo>
                  <a:cubicBezTo>
                    <a:pt x="10974" y="478"/>
                    <a:pt x="10703" y="490"/>
                    <a:pt x="10439" y="533"/>
                  </a:cubicBezTo>
                  <a:cubicBezTo>
                    <a:pt x="9844" y="631"/>
                    <a:pt x="9253" y="780"/>
                    <a:pt x="8652" y="780"/>
                  </a:cubicBezTo>
                  <a:cubicBezTo>
                    <a:pt x="8546" y="780"/>
                    <a:pt x="8441" y="775"/>
                    <a:pt x="8335" y="765"/>
                  </a:cubicBezTo>
                  <a:cubicBezTo>
                    <a:pt x="8250" y="757"/>
                    <a:pt x="8161" y="753"/>
                    <a:pt x="8072" y="753"/>
                  </a:cubicBezTo>
                  <a:cubicBezTo>
                    <a:pt x="7759" y="753"/>
                    <a:pt x="7447" y="807"/>
                    <a:pt x="7337" y="952"/>
                  </a:cubicBezTo>
                  <a:cubicBezTo>
                    <a:pt x="7064" y="1316"/>
                    <a:pt x="6733" y="1248"/>
                    <a:pt x="6377" y="1293"/>
                  </a:cubicBezTo>
                  <a:cubicBezTo>
                    <a:pt x="6293" y="1279"/>
                    <a:pt x="6175" y="1230"/>
                    <a:pt x="6094" y="1230"/>
                  </a:cubicBezTo>
                  <a:cubicBezTo>
                    <a:pt x="6071" y="1230"/>
                    <a:pt x="6051" y="1234"/>
                    <a:pt x="6035" y="1244"/>
                  </a:cubicBezTo>
                  <a:cubicBezTo>
                    <a:pt x="5508" y="1592"/>
                    <a:pt x="4784" y="1613"/>
                    <a:pt x="4311" y="1942"/>
                  </a:cubicBezTo>
                  <a:cubicBezTo>
                    <a:pt x="3587" y="2448"/>
                    <a:pt x="2573" y="2620"/>
                    <a:pt x="2181" y="3581"/>
                  </a:cubicBezTo>
                  <a:cubicBezTo>
                    <a:pt x="1983" y="4065"/>
                    <a:pt x="1601" y="4507"/>
                    <a:pt x="1601" y="5054"/>
                  </a:cubicBezTo>
                  <a:cubicBezTo>
                    <a:pt x="1601" y="5502"/>
                    <a:pt x="1191" y="5767"/>
                    <a:pt x="1094" y="6172"/>
                  </a:cubicBezTo>
                  <a:cubicBezTo>
                    <a:pt x="923" y="6893"/>
                    <a:pt x="936" y="7631"/>
                    <a:pt x="829" y="8349"/>
                  </a:cubicBezTo>
                  <a:cubicBezTo>
                    <a:pt x="746" y="8903"/>
                    <a:pt x="660" y="9466"/>
                    <a:pt x="721" y="10000"/>
                  </a:cubicBezTo>
                  <a:cubicBezTo>
                    <a:pt x="751" y="10269"/>
                    <a:pt x="310" y="10263"/>
                    <a:pt x="526" y="10442"/>
                  </a:cubicBezTo>
                  <a:cubicBezTo>
                    <a:pt x="1033" y="10862"/>
                    <a:pt x="199" y="11259"/>
                    <a:pt x="512" y="11707"/>
                  </a:cubicBezTo>
                  <a:cubicBezTo>
                    <a:pt x="558" y="11773"/>
                    <a:pt x="341" y="12102"/>
                    <a:pt x="555" y="12367"/>
                  </a:cubicBezTo>
                  <a:cubicBezTo>
                    <a:pt x="893" y="12785"/>
                    <a:pt x="408" y="13161"/>
                    <a:pt x="354" y="13569"/>
                  </a:cubicBezTo>
                  <a:cubicBezTo>
                    <a:pt x="260" y="14292"/>
                    <a:pt x="335" y="15035"/>
                    <a:pt x="47" y="15747"/>
                  </a:cubicBezTo>
                  <a:cubicBezTo>
                    <a:pt x="0" y="15860"/>
                    <a:pt x="187" y="16154"/>
                    <a:pt x="148" y="16406"/>
                  </a:cubicBezTo>
                  <a:cubicBezTo>
                    <a:pt x="129" y="16527"/>
                    <a:pt x="227" y="16567"/>
                    <a:pt x="332" y="16567"/>
                  </a:cubicBezTo>
                  <a:cubicBezTo>
                    <a:pt x="388" y="16567"/>
                    <a:pt x="446" y="16556"/>
                    <a:pt x="487" y="16539"/>
                  </a:cubicBezTo>
                  <a:cubicBezTo>
                    <a:pt x="926" y="16358"/>
                    <a:pt x="1375" y="16312"/>
                    <a:pt x="1827" y="16312"/>
                  </a:cubicBezTo>
                  <a:cubicBezTo>
                    <a:pt x="2300" y="16312"/>
                    <a:pt x="2776" y="16363"/>
                    <a:pt x="3248" y="16363"/>
                  </a:cubicBezTo>
                  <a:cubicBezTo>
                    <a:pt x="3358" y="16363"/>
                    <a:pt x="3469" y="16360"/>
                    <a:pt x="3578" y="16353"/>
                  </a:cubicBezTo>
                  <a:cubicBezTo>
                    <a:pt x="3701" y="16345"/>
                    <a:pt x="3823" y="16342"/>
                    <a:pt x="3946" y="16342"/>
                  </a:cubicBezTo>
                  <a:cubicBezTo>
                    <a:pt x="4674" y="16342"/>
                    <a:pt x="5410" y="16457"/>
                    <a:pt x="6143" y="16464"/>
                  </a:cubicBezTo>
                  <a:cubicBezTo>
                    <a:pt x="6318" y="16466"/>
                    <a:pt x="6494" y="16467"/>
                    <a:pt x="6669" y="16467"/>
                  </a:cubicBezTo>
                  <a:cubicBezTo>
                    <a:pt x="7629" y="16467"/>
                    <a:pt x="8589" y="16437"/>
                    <a:pt x="9550" y="16391"/>
                  </a:cubicBezTo>
                  <a:cubicBezTo>
                    <a:pt x="9919" y="16373"/>
                    <a:pt x="10289" y="16366"/>
                    <a:pt x="10659" y="16366"/>
                  </a:cubicBezTo>
                  <a:cubicBezTo>
                    <a:pt x="11987" y="16366"/>
                    <a:pt x="13321" y="16459"/>
                    <a:pt x="14651" y="16480"/>
                  </a:cubicBezTo>
                  <a:cubicBezTo>
                    <a:pt x="14826" y="16483"/>
                    <a:pt x="15001" y="16484"/>
                    <a:pt x="15176" y="16484"/>
                  </a:cubicBezTo>
                  <a:cubicBezTo>
                    <a:pt x="16292" y="16484"/>
                    <a:pt x="17407" y="16430"/>
                    <a:pt x="18519" y="16323"/>
                  </a:cubicBezTo>
                  <a:cubicBezTo>
                    <a:pt x="19426" y="16236"/>
                    <a:pt x="20368" y="16193"/>
                    <a:pt x="21292" y="16133"/>
                  </a:cubicBezTo>
                  <a:cubicBezTo>
                    <a:pt x="22053" y="16084"/>
                    <a:pt x="22813" y="16072"/>
                    <a:pt x="23574" y="16072"/>
                  </a:cubicBezTo>
                  <a:cubicBezTo>
                    <a:pt x="24216" y="16072"/>
                    <a:pt x="24858" y="16081"/>
                    <a:pt x="25500" y="16081"/>
                  </a:cubicBezTo>
                  <a:cubicBezTo>
                    <a:pt x="26071" y="16081"/>
                    <a:pt x="26641" y="16074"/>
                    <a:pt x="27212" y="16050"/>
                  </a:cubicBezTo>
                  <a:cubicBezTo>
                    <a:pt x="27737" y="16029"/>
                    <a:pt x="28264" y="16024"/>
                    <a:pt x="28793" y="16024"/>
                  </a:cubicBezTo>
                  <a:cubicBezTo>
                    <a:pt x="29218" y="16024"/>
                    <a:pt x="29645" y="16027"/>
                    <a:pt x="30071" y="16027"/>
                  </a:cubicBezTo>
                  <a:cubicBezTo>
                    <a:pt x="30398" y="16027"/>
                    <a:pt x="30725" y="16025"/>
                    <a:pt x="31052" y="16018"/>
                  </a:cubicBezTo>
                  <a:cubicBezTo>
                    <a:pt x="31435" y="16011"/>
                    <a:pt x="31818" y="16009"/>
                    <a:pt x="32201" y="16009"/>
                  </a:cubicBezTo>
                  <a:cubicBezTo>
                    <a:pt x="32925" y="16009"/>
                    <a:pt x="33649" y="16017"/>
                    <a:pt x="34373" y="16017"/>
                  </a:cubicBezTo>
                  <a:cubicBezTo>
                    <a:pt x="34405" y="16017"/>
                    <a:pt x="34436" y="16017"/>
                    <a:pt x="34467" y="16017"/>
                  </a:cubicBezTo>
                  <a:cubicBezTo>
                    <a:pt x="34903" y="16016"/>
                    <a:pt x="35339" y="15995"/>
                    <a:pt x="35776" y="15995"/>
                  </a:cubicBezTo>
                  <a:cubicBezTo>
                    <a:pt x="35783" y="15995"/>
                    <a:pt x="35790" y="15995"/>
                    <a:pt x="35797" y="15995"/>
                  </a:cubicBezTo>
                  <a:cubicBezTo>
                    <a:pt x="36564" y="15995"/>
                    <a:pt x="37336" y="16036"/>
                    <a:pt x="38103" y="16036"/>
                  </a:cubicBezTo>
                  <a:cubicBezTo>
                    <a:pt x="38562" y="16036"/>
                    <a:pt x="39020" y="16021"/>
                    <a:pt x="39473" y="15974"/>
                  </a:cubicBezTo>
                  <a:cubicBezTo>
                    <a:pt x="40866" y="15830"/>
                    <a:pt x="42267" y="15890"/>
                    <a:pt x="43656" y="15827"/>
                  </a:cubicBezTo>
                  <a:cubicBezTo>
                    <a:pt x="44323" y="15796"/>
                    <a:pt x="44973" y="15511"/>
                    <a:pt x="45640" y="15511"/>
                  </a:cubicBezTo>
                  <a:cubicBezTo>
                    <a:pt x="45857" y="15511"/>
                    <a:pt x="46075" y="15541"/>
                    <a:pt x="46296" y="15619"/>
                  </a:cubicBezTo>
                  <a:cubicBezTo>
                    <a:pt x="46298" y="15620"/>
                    <a:pt x="46300" y="15620"/>
                    <a:pt x="46303" y="15620"/>
                  </a:cubicBezTo>
                  <a:cubicBezTo>
                    <a:pt x="46330" y="15620"/>
                    <a:pt x="46389" y="15583"/>
                    <a:pt x="46395" y="15558"/>
                  </a:cubicBezTo>
                  <a:cubicBezTo>
                    <a:pt x="46437" y="15345"/>
                    <a:pt x="46577" y="15300"/>
                    <a:pt x="46725" y="15300"/>
                  </a:cubicBezTo>
                  <a:cubicBezTo>
                    <a:pt x="46821" y="15300"/>
                    <a:pt x="46920" y="15319"/>
                    <a:pt x="46997" y="15324"/>
                  </a:cubicBezTo>
                  <a:cubicBezTo>
                    <a:pt x="47095" y="15329"/>
                    <a:pt x="47193" y="15332"/>
                    <a:pt x="47291" y="15332"/>
                  </a:cubicBezTo>
                  <a:cubicBezTo>
                    <a:pt x="47904" y="15332"/>
                    <a:pt x="48515" y="15233"/>
                    <a:pt x="49128" y="15233"/>
                  </a:cubicBezTo>
                  <a:cubicBezTo>
                    <a:pt x="49390" y="15233"/>
                    <a:pt x="49652" y="15251"/>
                    <a:pt x="49916" y="15303"/>
                  </a:cubicBezTo>
                  <a:cubicBezTo>
                    <a:pt x="49960" y="15311"/>
                    <a:pt x="50007" y="15316"/>
                    <a:pt x="50054" y="15316"/>
                  </a:cubicBezTo>
                  <a:cubicBezTo>
                    <a:pt x="50279" y="15316"/>
                    <a:pt x="50511" y="15216"/>
                    <a:pt x="50496" y="14994"/>
                  </a:cubicBezTo>
                  <a:cubicBezTo>
                    <a:pt x="50459" y="14463"/>
                    <a:pt x="50463" y="13928"/>
                    <a:pt x="50418" y="13407"/>
                  </a:cubicBezTo>
                  <a:cubicBezTo>
                    <a:pt x="50369" y="12855"/>
                    <a:pt x="50310" y="12295"/>
                    <a:pt x="50259" y="11739"/>
                  </a:cubicBezTo>
                  <a:cubicBezTo>
                    <a:pt x="50187" y="10962"/>
                    <a:pt x="50134" y="10185"/>
                    <a:pt x="50044" y="9408"/>
                  </a:cubicBezTo>
                  <a:cubicBezTo>
                    <a:pt x="49983" y="8886"/>
                    <a:pt x="49899" y="8361"/>
                    <a:pt x="49767" y="7864"/>
                  </a:cubicBezTo>
                  <a:cubicBezTo>
                    <a:pt x="49649" y="7423"/>
                    <a:pt x="49850" y="6965"/>
                    <a:pt x="49656" y="6589"/>
                  </a:cubicBezTo>
                  <a:cubicBezTo>
                    <a:pt x="49466" y="6220"/>
                    <a:pt x="49447" y="5860"/>
                    <a:pt x="49419" y="5486"/>
                  </a:cubicBezTo>
                  <a:cubicBezTo>
                    <a:pt x="49409" y="5355"/>
                    <a:pt x="49471" y="5170"/>
                    <a:pt x="49354" y="5110"/>
                  </a:cubicBezTo>
                  <a:cubicBezTo>
                    <a:pt x="48908" y="4883"/>
                    <a:pt x="48890" y="4415"/>
                    <a:pt x="48668" y="4081"/>
                  </a:cubicBezTo>
                  <a:cubicBezTo>
                    <a:pt x="48274" y="3486"/>
                    <a:pt x="47959" y="2875"/>
                    <a:pt x="47361" y="2402"/>
                  </a:cubicBezTo>
                  <a:cubicBezTo>
                    <a:pt x="47049" y="2155"/>
                    <a:pt x="46629" y="2206"/>
                    <a:pt x="46362" y="1968"/>
                  </a:cubicBezTo>
                  <a:cubicBezTo>
                    <a:pt x="45783" y="1450"/>
                    <a:pt x="44998" y="1390"/>
                    <a:pt x="44287" y="1268"/>
                  </a:cubicBezTo>
                  <a:cubicBezTo>
                    <a:pt x="43525" y="1138"/>
                    <a:pt x="42763" y="995"/>
                    <a:pt x="42001" y="860"/>
                  </a:cubicBezTo>
                  <a:cubicBezTo>
                    <a:pt x="40648" y="621"/>
                    <a:pt x="39284" y="446"/>
                    <a:pt x="37919" y="275"/>
                  </a:cubicBezTo>
                  <a:cubicBezTo>
                    <a:pt x="37905" y="274"/>
                    <a:pt x="37891" y="273"/>
                    <a:pt x="37877" y="273"/>
                  </a:cubicBezTo>
                  <a:cubicBezTo>
                    <a:pt x="37744" y="273"/>
                    <a:pt x="37629" y="349"/>
                    <a:pt x="37500" y="349"/>
                  </a:cubicBezTo>
                  <a:cubicBezTo>
                    <a:pt x="37445" y="349"/>
                    <a:pt x="37389" y="336"/>
                    <a:pt x="37327" y="297"/>
                  </a:cubicBezTo>
                  <a:cubicBezTo>
                    <a:pt x="37040" y="119"/>
                    <a:pt x="36682" y="32"/>
                    <a:pt x="36357" y="32"/>
                  </a:cubicBezTo>
                  <a:cubicBezTo>
                    <a:pt x="36161" y="32"/>
                    <a:pt x="35977" y="63"/>
                    <a:pt x="35828" y="125"/>
                  </a:cubicBezTo>
                  <a:cubicBezTo>
                    <a:pt x="35646" y="201"/>
                    <a:pt x="35471" y="228"/>
                    <a:pt x="35302" y="228"/>
                  </a:cubicBezTo>
                  <a:cubicBezTo>
                    <a:pt x="34897" y="228"/>
                    <a:pt x="34520" y="74"/>
                    <a:pt x="34136" y="74"/>
                  </a:cubicBezTo>
                  <a:cubicBezTo>
                    <a:pt x="34133" y="74"/>
                    <a:pt x="34130" y="74"/>
                    <a:pt x="34126" y="74"/>
                  </a:cubicBezTo>
                  <a:cubicBezTo>
                    <a:pt x="33779" y="76"/>
                    <a:pt x="33422" y="83"/>
                    <a:pt x="33061" y="83"/>
                  </a:cubicBezTo>
                  <a:cubicBezTo>
                    <a:pt x="32692" y="83"/>
                    <a:pt x="32320" y="76"/>
                    <a:pt x="31954" y="52"/>
                  </a:cubicBezTo>
                  <a:cubicBezTo>
                    <a:pt x="31695" y="35"/>
                    <a:pt x="31417" y="1"/>
                    <a:pt x="31138" y="1"/>
                  </a:cubicBezTo>
                  <a:close/>
                </a:path>
              </a:pathLst>
            </a:custGeom>
            <a:solidFill>
              <a:srgbClr val="FEB8B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Calibri" panose="020F0502020204030204" pitchFamily="34" charset="0"/>
                <a:sym typeface="Arial"/>
              </a:endParaRPr>
            </a:p>
          </p:txBody>
        </p:sp>
      </p:grpSp>
      <p:grpSp>
        <p:nvGrpSpPr>
          <p:cNvPr id="21" name="Google Shape;872;p31"/>
          <p:cNvGrpSpPr/>
          <p:nvPr/>
        </p:nvGrpSpPr>
        <p:grpSpPr>
          <a:xfrm>
            <a:off x="7532916" y="2666489"/>
            <a:ext cx="4406995" cy="4200592"/>
            <a:chOff x="6096275" y="2025923"/>
            <a:chExt cx="1901098" cy="2324526"/>
          </a:xfrm>
        </p:grpSpPr>
        <p:sp>
          <p:nvSpPr>
            <p:cNvPr id="22" name="Google Shape;873;p31"/>
            <p:cNvSpPr/>
            <p:nvPr/>
          </p:nvSpPr>
          <p:spPr>
            <a:xfrm>
              <a:off x="6096275" y="2025923"/>
              <a:ext cx="1901098" cy="2324526"/>
            </a:xfrm>
            <a:custGeom>
              <a:avLst/>
              <a:gdLst/>
              <a:ahLst/>
              <a:cxnLst/>
              <a:rect l="l" t="t" r="r" b="b"/>
              <a:pathLst>
                <a:path w="56030" h="81334" extrusionOk="0">
                  <a:moveTo>
                    <a:pt x="33260" y="1336"/>
                  </a:moveTo>
                  <a:cubicBezTo>
                    <a:pt x="33539" y="1336"/>
                    <a:pt x="33817" y="1370"/>
                    <a:pt x="34076" y="1387"/>
                  </a:cubicBezTo>
                  <a:cubicBezTo>
                    <a:pt x="34442" y="1411"/>
                    <a:pt x="34814" y="1418"/>
                    <a:pt x="35183" y="1418"/>
                  </a:cubicBezTo>
                  <a:cubicBezTo>
                    <a:pt x="35544" y="1418"/>
                    <a:pt x="35901" y="1411"/>
                    <a:pt x="36248" y="1409"/>
                  </a:cubicBezTo>
                  <a:cubicBezTo>
                    <a:pt x="36252" y="1409"/>
                    <a:pt x="36255" y="1409"/>
                    <a:pt x="36258" y="1409"/>
                  </a:cubicBezTo>
                  <a:cubicBezTo>
                    <a:pt x="36642" y="1409"/>
                    <a:pt x="37019" y="1563"/>
                    <a:pt x="37424" y="1563"/>
                  </a:cubicBezTo>
                  <a:cubicBezTo>
                    <a:pt x="37593" y="1563"/>
                    <a:pt x="37768" y="1536"/>
                    <a:pt x="37950" y="1460"/>
                  </a:cubicBezTo>
                  <a:cubicBezTo>
                    <a:pt x="38099" y="1398"/>
                    <a:pt x="38283" y="1367"/>
                    <a:pt x="38479" y="1367"/>
                  </a:cubicBezTo>
                  <a:cubicBezTo>
                    <a:pt x="38804" y="1367"/>
                    <a:pt x="39162" y="1454"/>
                    <a:pt x="39449" y="1632"/>
                  </a:cubicBezTo>
                  <a:cubicBezTo>
                    <a:pt x="39511" y="1671"/>
                    <a:pt x="39567" y="1684"/>
                    <a:pt x="39622" y="1684"/>
                  </a:cubicBezTo>
                  <a:cubicBezTo>
                    <a:pt x="39751" y="1684"/>
                    <a:pt x="39866" y="1608"/>
                    <a:pt x="39999" y="1608"/>
                  </a:cubicBezTo>
                  <a:cubicBezTo>
                    <a:pt x="40013" y="1608"/>
                    <a:pt x="40027" y="1609"/>
                    <a:pt x="40041" y="1610"/>
                  </a:cubicBezTo>
                  <a:cubicBezTo>
                    <a:pt x="41406" y="1781"/>
                    <a:pt x="42770" y="1956"/>
                    <a:pt x="44123" y="2195"/>
                  </a:cubicBezTo>
                  <a:cubicBezTo>
                    <a:pt x="44885" y="2330"/>
                    <a:pt x="45647" y="2473"/>
                    <a:pt x="46409" y="2603"/>
                  </a:cubicBezTo>
                  <a:cubicBezTo>
                    <a:pt x="47120" y="2725"/>
                    <a:pt x="47905" y="2785"/>
                    <a:pt x="48484" y="3303"/>
                  </a:cubicBezTo>
                  <a:cubicBezTo>
                    <a:pt x="48751" y="3541"/>
                    <a:pt x="49171" y="3490"/>
                    <a:pt x="49483" y="3737"/>
                  </a:cubicBezTo>
                  <a:cubicBezTo>
                    <a:pt x="50081" y="4210"/>
                    <a:pt x="50396" y="4821"/>
                    <a:pt x="50790" y="5416"/>
                  </a:cubicBezTo>
                  <a:cubicBezTo>
                    <a:pt x="51012" y="5750"/>
                    <a:pt x="51030" y="6218"/>
                    <a:pt x="51476" y="6445"/>
                  </a:cubicBezTo>
                  <a:cubicBezTo>
                    <a:pt x="51593" y="6505"/>
                    <a:pt x="51531" y="6690"/>
                    <a:pt x="51541" y="6821"/>
                  </a:cubicBezTo>
                  <a:cubicBezTo>
                    <a:pt x="51569" y="7195"/>
                    <a:pt x="51588" y="7555"/>
                    <a:pt x="51778" y="7924"/>
                  </a:cubicBezTo>
                  <a:cubicBezTo>
                    <a:pt x="51972" y="8300"/>
                    <a:pt x="51771" y="8758"/>
                    <a:pt x="51889" y="9199"/>
                  </a:cubicBezTo>
                  <a:cubicBezTo>
                    <a:pt x="52021" y="9696"/>
                    <a:pt x="52105" y="10221"/>
                    <a:pt x="52166" y="10743"/>
                  </a:cubicBezTo>
                  <a:cubicBezTo>
                    <a:pt x="52256" y="11520"/>
                    <a:pt x="52309" y="12297"/>
                    <a:pt x="52381" y="13074"/>
                  </a:cubicBezTo>
                  <a:cubicBezTo>
                    <a:pt x="52432" y="13630"/>
                    <a:pt x="52491" y="14190"/>
                    <a:pt x="52540" y="14742"/>
                  </a:cubicBezTo>
                  <a:cubicBezTo>
                    <a:pt x="52585" y="15263"/>
                    <a:pt x="52581" y="15798"/>
                    <a:pt x="52618" y="16329"/>
                  </a:cubicBezTo>
                  <a:cubicBezTo>
                    <a:pt x="52633" y="16551"/>
                    <a:pt x="52401" y="16651"/>
                    <a:pt x="52176" y="16651"/>
                  </a:cubicBezTo>
                  <a:cubicBezTo>
                    <a:pt x="52129" y="16651"/>
                    <a:pt x="52082" y="16646"/>
                    <a:pt x="52038" y="16638"/>
                  </a:cubicBezTo>
                  <a:cubicBezTo>
                    <a:pt x="51774" y="16586"/>
                    <a:pt x="51512" y="16568"/>
                    <a:pt x="51250" y="16568"/>
                  </a:cubicBezTo>
                  <a:cubicBezTo>
                    <a:pt x="50637" y="16568"/>
                    <a:pt x="50026" y="16667"/>
                    <a:pt x="49413" y="16667"/>
                  </a:cubicBezTo>
                  <a:cubicBezTo>
                    <a:pt x="49315" y="16667"/>
                    <a:pt x="49217" y="16664"/>
                    <a:pt x="49119" y="16659"/>
                  </a:cubicBezTo>
                  <a:cubicBezTo>
                    <a:pt x="49042" y="16654"/>
                    <a:pt x="48943" y="16635"/>
                    <a:pt x="48847" y="16635"/>
                  </a:cubicBezTo>
                  <a:cubicBezTo>
                    <a:pt x="48699" y="16635"/>
                    <a:pt x="48559" y="16680"/>
                    <a:pt x="48517" y="16893"/>
                  </a:cubicBezTo>
                  <a:cubicBezTo>
                    <a:pt x="48511" y="16918"/>
                    <a:pt x="48452" y="16955"/>
                    <a:pt x="48425" y="16955"/>
                  </a:cubicBezTo>
                  <a:cubicBezTo>
                    <a:pt x="48422" y="16955"/>
                    <a:pt x="48420" y="16955"/>
                    <a:pt x="48418" y="16954"/>
                  </a:cubicBezTo>
                  <a:cubicBezTo>
                    <a:pt x="48197" y="16876"/>
                    <a:pt x="47979" y="16846"/>
                    <a:pt x="47762" y="16846"/>
                  </a:cubicBezTo>
                  <a:cubicBezTo>
                    <a:pt x="47095" y="16846"/>
                    <a:pt x="46445" y="17131"/>
                    <a:pt x="45778" y="17162"/>
                  </a:cubicBezTo>
                  <a:cubicBezTo>
                    <a:pt x="44389" y="17225"/>
                    <a:pt x="42988" y="17165"/>
                    <a:pt x="41595" y="17309"/>
                  </a:cubicBezTo>
                  <a:cubicBezTo>
                    <a:pt x="41142" y="17356"/>
                    <a:pt x="40684" y="17371"/>
                    <a:pt x="40225" y="17371"/>
                  </a:cubicBezTo>
                  <a:cubicBezTo>
                    <a:pt x="39458" y="17371"/>
                    <a:pt x="38686" y="17330"/>
                    <a:pt x="37919" y="17330"/>
                  </a:cubicBezTo>
                  <a:cubicBezTo>
                    <a:pt x="37912" y="17330"/>
                    <a:pt x="37905" y="17330"/>
                    <a:pt x="37898" y="17330"/>
                  </a:cubicBezTo>
                  <a:cubicBezTo>
                    <a:pt x="37461" y="17330"/>
                    <a:pt x="37025" y="17351"/>
                    <a:pt x="36589" y="17352"/>
                  </a:cubicBezTo>
                  <a:cubicBezTo>
                    <a:pt x="36558" y="17352"/>
                    <a:pt x="36527" y="17352"/>
                    <a:pt x="36495" y="17352"/>
                  </a:cubicBezTo>
                  <a:cubicBezTo>
                    <a:pt x="35771" y="17352"/>
                    <a:pt x="35047" y="17344"/>
                    <a:pt x="34323" y="17344"/>
                  </a:cubicBezTo>
                  <a:cubicBezTo>
                    <a:pt x="33940" y="17344"/>
                    <a:pt x="33557" y="17346"/>
                    <a:pt x="33174" y="17353"/>
                  </a:cubicBezTo>
                  <a:cubicBezTo>
                    <a:pt x="32847" y="17360"/>
                    <a:pt x="32520" y="17362"/>
                    <a:pt x="32193" y="17362"/>
                  </a:cubicBezTo>
                  <a:cubicBezTo>
                    <a:pt x="31767" y="17362"/>
                    <a:pt x="31340" y="17359"/>
                    <a:pt x="30915" y="17359"/>
                  </a:cubicBezTo>
                  <a:cubicBezTo>
                    <a:pt x="30386" y="17359"/>
                    <a:pt x="29859" y="17364"/>
                    <a:pt x="29334" y="17385"/>
                  </a:cubicBezTo>
                  <a:cubicBezTo>
                    <a:pt x="28763" y="17409"/>
                    <a:pt x="28193" y="17416"/>
                    <a:pt x="27622" y="17416"/>
                  </a:cubicBezTo>
                  <a:cubicBezTo>
                    <a:pt x="26980" y="17416"/>
                    <a:pt x="26338" y="17407"/>
                    <a:pt x="25696" y="17407"/>
                  </a:cubicBezTo>
                  <a:cubicBezTo>
                    <a:pt x="24935" y="17407"/>
                    <a:pt x="24175" y="17419"/>
                    <a:pt x="23414" y="17468"/>
                  </a:cubicBezTo>
                  <a:cubicBezTo>
                    <a:pt x="22490" y="17528"/>
                    <a:pt x="21548" y="17571"/>
                    <a:pt x="20641" y="17658"/>
                  </a:cubicBezTo>
                  <a:cubicBezTo>
                    <a:pt x="19529" y="17765"/>
                    <a:pt x="18414" y="17819"/>
                    <a:pt x="17298" y="17819"/>
                  </a:cubicBezTo>
                  <a:cubicBezTo>
                    <a:pt x="17123" y="17819"/>
                    <a:pt x="16948" y="17818"/>
                    <a:pt x="16773" y="17815"/>
                  </a:cubicBezTo>
                  <a:cubicBezTo>
                    <a:pt x="15443" y="17794"/>
                    <a:pt x="14109" y="17701"/>
                    <a:pt x="12781" y="17701"/>
                  </a:cubicBezTo>
                  <a:cubicBezTo>
                    <a:pt x="12411" y="17701"/>
                    <a:pt x="12041" y="17708"/>
                    <a:pt x="11672" y="17726"/>
                  </a:cubicBezTo>
                  <a:cubicBezTo>
                    <a:pt x="10711" y="17772"/>
                    <a:pt x="9751" y="17802"/>
                    <a:pt x="8791" y="17802"/>
                  </a:cubicBezTo>
                  <a:cubicBezTo>
                    <a:pt x="8616" y="17802"/>
                    <a:pt x="8440" y="17801"/>
                    <a:pt x="8265" y="17799"/>
                  </a:cubicBezTo>
                  <a:cubicBezTo>
                    <a:pt x="7532" y="17792"/>
                    <a:pt x="6796" y="17677"/>
                    <a:pt x="6068" y="17677"/>
                  </a:cubicBezTo>
                  <a:cubicBezTo>
                    <a:pt x="5945" y="17677"/>
                    <a:pt x="5823" y="17680"/>
                    <a:pt x="5700" y="17688"/>
                  </a:cubicBezTo>
                  <a:cubicBezTo>
                    <a:pt x="5591" y="17695"/>
                    <a:pt x="5480" y="17698"/>
                    <a:pt x="5370" y="17698"/>
                  </a:cubicBezTo>
                  <a:cubicBezTo>
                    <a:pt x="4898" y="17698"/>
                    <a:pt x="4422" y="17647"/>
                    <a:pt x="3949" y="17647"/>
                  </a:cubicBezTo>
                  <a:cubicBezTo>
                    <a:pt x="3497" y="17647"/>
                    <a:pt x="3048" y="17693"/>
                    <a:pt x="2609" y="17874"/>
                  </a:cubicBezTo>
                  <a:cubicBezTo>
                    <a:pt x="2568" y="17891"/>
                    <a:pt x="2510" y="17902"/>
                    <a:pt x="2454" y="17902"/>
                  </a:cubicBezTo>
                  <a:cubicBezTo>
                    <a:pt x="2349" y="17902"/>
                    <a:pt x="2251" y="17862"/>
                    <a:pt x="2270" y="17741"/>
                  </a:cubicBezTo>
                  <a:cubicBezTo>
                    <a:pt x="2309" y="17489"/>
                    <a:pt x="2122" y="17195"/>
                    <a:pt x="2169" y="17082"/>
                  </a:cubicBezTo>
                  <a:cubicBezTo>
                    <a:pt x="2457" y="16370"/>
                    <a:pt x="2382" y="15627"/>
                    <a:pt x="2476" y="14904"/>
                  </a:cubicBezTo>
                  <a:cubicBezTo>
                    <a:pt x="2530" y="14496"/>
                    <a:pt x="3015" y="14120"/>
                    <a:pt x="2677" y="13702"/>
                  </a:cubicBezTo>
                  <a:cubicBezTo>
                    <a:pt x="2463" y="13437"/>
                    <a:pt x="2680" y="13108"/>
                    <a:pt x="2634" y="13042"/>
                  </a:cubicBezTo>
                  <a:cubicBezTo>
                    <a:pt x="2321" y="12594"/>
                    <a:pt x="3155" y="12197"/>
                    <a:pt x="2648" y="11777"/>
                  </a:cubicBezTo>
                  <a:cubicBezTo>
                    <a:pt x="2432" y="11598"/>
                    <a:pt x="2873" y="11604"/>
                    <a:pt x="2843" y="11335"/>
                  </a:cubicBezTo>
                  <a:cubicBezTo>
                    <a:pt x="2782" y="10801"/>
                    <a:pt x="2868" y="10238"/>
                    <a:pt x="2951" y="9684"/>
                  </a:cubicBezTo>
                  <a:cubicBezTo>
                    <a:pt x="3058" y="8966"/>
                    <a:pt x="3045" y="8228"/>
                    <a:pt x="3216" y="7507"/>
                  </a:cubicBezTo>
                  <a:cubicBezTo>
                    <a:pt x="3313" y="7102"/>
                    <a:pt x="3723" y="6837"/>
                    <a:pt x="3723" y="6389"/>
                  </a:cubicBezTo>
                  <a:cubicBezTo>
                    <a:pt x="3723" y="5842"/>
                    <a:pt x="4105" y="5400"/>
                    <a:pt x="4303" y="4916"/>
                  </a:cubicBezTo>
                  <a:cubicBezTo>
                    <a:pt x="4695" y="3955"/>
                    <a:pt x="5709" y="3783"/>
                    <a:pt x="6433" y="3277"/>
                  </a:cubicBezTo>
                  <a:cubicBezTo>
                    <a:pt x="6906" y="2948"/>
                    <a:pt x="7630" y="2927"/>
                    <a:pt x="8157" y="2579"/>
                  </a:cubicBezTo>
                  <a:cubicBezTo>
                    <a:pt x="8173" y="2569"/>
                    <a:pt x="8193" y="2565"/>
                    <a:pt x="8216" y="2565"/>
                  </a:cubicBezTo>
                  <a:cubicBezTo>
                    <a:pt x="8297" y="2565"/>
                    <a:pt x="8415" y="2614"/>
                    <a:pt x="8499" y="2628"/>
                  </a:cubicBezTo>
                  <a:cubicBezTo>
                    <a:pt x="8855" y="2583"/>
                    <a:pt x="9186" y="2651"/>
                    <a:pt x="9459" y="2287"/>
                  </a:cubicBezTo>
                  <a:cubicBezTo>
                    <a:pt x="9569" y="2142"/>
                    <a:pt x="9881" y="2088"/>
                    <a:pt x="10194" y="2088"/>
                  </a:cubicBezTo>
                  <a:cubicBezTo>
                    <a:pt x="10283" y="2088"/>
                    <a:pt x="10372" y="2092"/>
                    <a:pt x="10457" y="2100"/>
                  </a:cubicBezTo>
                  <a:cubicBezTo>
                    <a:pt x="10563" y="2110"/>
                    <a:pt x="10668" y="2115"/>
                    <a:pt x="10774" y="2115"/>
                  </a:cubicBezTo>
                  <a:cubicBezTo>
                    <a:pt x="11375" y="2115"/>
                    <a:pt x="11966" y="1966"/>
                    <a:pt x="12561" y="1868"/>
                  </a:cubicBezTo>
                  <a:cubicBezTo>
                    <a:pt x="12825" y="1825"/>
                    <a:pt x="13096" y="1813"/>
                    <a:pt x="13369" y="1813"/>
                  </a:cubicBezTo>
                  <a:cubicBezTo>
                    <a:pt x="13687" y="1813"/>
                    <a:pt x="14009" y="1829"/>
                    <a:pt x="14327" y="1829"/>
                  </a:cubicBezTo>
                  <a:cubicBezTo>
                    <a:pt x="14444" y="1829"/>
                    <a:pt x="14563" y="1841"/>
                    <a:pt x="14678" y="1841"/>
                  </a:cubicBezTo>
                  <a:cubicBezTo>
                    <a:pt x="14864" y="1841"/>
                    <a:pt x="15043" y="1811"/>
                    <a:pt x="15197" y="1656"/>
                  </a:cubicBezTo>
                  <a:cubicBezTo>
                    <a:pt x="15249" y="1603"/>
                    <a:pt x="15302" y="1583"/>
                    <a:pt x="15358" y="1583"/>
                  </a:cubicBezTo>
                  <a:cubicBezTo>
                    <a:pt x="15432" y="1583"/>
                    <a:pt x="15510" y="1619"/>
                    <a:pt x="15592" y="1664"/>
                  </a:cubicBezTo>
                  <a:cubicBezTo>
                    <a:pt x="15777" y="1765"/>
                    <a:pt x="15960" y="1800"/>
                    <a:pt x="16144" y="1800"/>
                  </a:cubicBezTo>
                  <a:cubicBezTo>
                    <a:pt x="16386" y="1800"/>
                    <a:pt x="16632" y="1739"/>
                    <a:pt x="16892" y="1682"/>
                  </a:cubicBezTo>
                  <a:cubicBezTo>
                    <a:pt x="17145" y="1628"/>
                    <a:pt x="17422" y="1418"/>
                    <a:pt x="17701" y="1418"/>
                  </a:cubicBezTo>
                  <a:cubicBezTo>
                    <a:pt x="17852" y="1418"/>
                    <a:pt x="18003" y="1480"/>
                    <a:pt x="18151" y="1660"/>
                  </a:cubicBezTo>
                  <a:cubicBezTo>
                    <a:pt x="18307" y="1555"/>
                    <a:pt x="18475" y="1536"/>
                    <a:pt x="18646" y="1536"/>
                  </a:cubicBezTo>
                  <a:cubicBezTo>
                    <a:pt x="18738" y="1536"/>
                    <a:pt x="18830" y="1542"/>
                    <a:pt x="18922" y="1542"/>
                  </a:cubicBezTo>
                  <a:cubicBezTo>
                    <a:pt x="18981" y="1542"/>
                    <a:pt x="19039" y="1539"/>
                    <a:pt x="19096" y="1532"/>
                  </a:cubicBezTo>
                  <a:cubicBezTo>
                    <a:pt x="19202" y="1520"/>
                    <a:pt x="19287" y="1481"/>
                    <a:pt x="19377" y="1481"/>
                  </a:cubicBezTo>
                  <a:cubicBezTo>
                    <a:pt x="19437" y="1481"/>
                    <a:pt x="19499" y="1499"/>
                    <a:pt x="19571" y="1554"/>
                  </a:cubicBezTo>
                  <a:cubicBezTo>
                    <a:pt x="19647" y="1614"/>
                    <a:pt x="19740" y="1638"/>
                    <a:pt x="19832" y="1638"/>
                  </a:cubicBezTo>
                  <a:cubicBezTo>
                    <a:pt x="19960" y="1638"/>
                    <a:pt x="20084" y="1591"/>
                    <a:pt x="20155" y="1527"/>
                  </a:cubicBezTo>
                  <a:cubicBezTo>
                    <a:pt x="20223" y="1465"/>
                    <a:pt x="20280" y="1445"/>
                    <a:pt x="20331" y="1445"/>
                  </a:cubicBezTo>
                  <a:cubicBezTo>
                    <a:pt x="20423" y="1445"/>
                    <a:pt x="20495" y="1512"/>
                    <a:pt x="20578" y="1512"/>
                  </a:cubicBezTo>
                  <a:cubicBezTo>
                    <a:pt x="20579" y="1512"/>
                    <a:pt x="20581" y="1512"/>
                    <a:pt x="20582" y="1512"/>
                  </a:cubicBezTo>
                  <a:cubicBezTo>
                    <a:pt x="20585" y="1511"/>
                    <a:pt x="20587" y="1511"/>
                    <a:pt x="20590" y="1511"/>
                  </a:cubicBezTo>
                  <a:cubicBezTo>
                    <a:pt x="20787" y="1511"/>
                    <a:pt x="21017" y="1683"/>
                    <a:pt x="21222" y="1683"/>
                  </a:cubicBezTo>
                  <a:cubicBezTo>
                    <a:pt x="21345" y="1683"/>
                    <a:pt x="21460" y="1620"/>
                    <a:pt x="21552" y="1420"/>
                  </a:cubicBezTo>
                  <a:cubicBezTo>
                    <a:pt x="21592" y="1456"/>
                    <a:pt x="21636" y="1469"/>
                    <a:pt x="21684" y="1469"/>
                  </a:cubicBezTo>
                  <a:cubicBezTo>
                    <a:pt x="21794" y="1469"/>
                    <a:pt x="21920" y="1403"/>
                    <a:pt x="22037" y="1403"/>
                  </a:cubicBezTo>
                  <a:cubicBezTo>
                    <a:pt x="22130" y="1403"/>
                    <a:pt x="22218" y="1444"/>
                    <a:pt x="22288" y="1588"/>
                  </a:cubicBezTo>
                  <a:cubicBezTo>
                    <a:pt x="22313" y="1640"/>
                    <a:pt x="22330" y="1660"/>
                    <a:pt x="22343" y="1660"/>
                  </a:cubicBezTo>
                  <a:cubicBezTo>
                    <a:pt x="22388" y="1660"/>
                    <a:pt x="22390" y="1428"/>
                    <a:pt x="22527" y="1428"/>
                  </a:cubicBezTo>
                  <a:cubicBezTo>
                    <a:pt x="22552" y="1428"/>
                    <a:pt x="22581" y="1435"/>
                    <a:pt x="22616" y="1453"/>
                  </a:cubicBezTo>
                  <a:cubicBezTo>
                    <a:pt x="22704" y="1499"/>
                    <a:pt x="22800" y="1515"/>
                    <a:pt x="22898" y="1515"/>
                  </a:cubicBezTo>
                  <a:cubicBezTo>
                    <a:pt x="23131" y="1515"/>
                    <a:pt x="23381" y="1424"/>
                    <a:pt x="23597" y="1424"/>
                  </a:cubicBezTo>
                  <a:cubicBezTo>
                    <a:pt x="23620" y="1424"/>
                    <a:pt x="23642" y="1425"/>
                    <a:pt x="23665" y="1427"/>
                  </a:cubicBezTo>
                  <a:cubicBezTo>
                    <a:pt x="23715" y="1432"/>
                    <a:pt x="23766" y="1434"/>
                    <a:pt x="23818" y="1434"/>
                  </a:cubicBezTo>
                  <a:cubicBezTo>
                    <a:pt x="24044" y="1434"/>
                    <a:pt x="24276" y="1394"/>
                    <a:pt x="24503" y="1394"/>
                  </a:cubicBezTo>
                  <a:cubicBezTo>
                    <a:pt x="24704" y="1394"/>
                    <a:pt x="24902" y="1426"/>
                    <a:pt x="25090" y="1546"/>
                  </a:cubicBezTo>
                  <a:cubicBezTo>
                    <a:pt x="25134" y="1573"/>
                    <a:pt x="25174" y="1584"/>
                    <a:pt x="25212" y="1584"/>
                  </a:cubicBezTo>
                  <a:cubicBezTo>
                    <a:pt x="25358" y="1584"/>
                    <a:pt x="25475" y="1428"/>
                    <a:pt x="25631" y="1428"/>
                  </a:cubicBezTo>
                  <a:cubicBezTo>
                    <a:pt x="25645" y="1428"/>
                    <a:pt x="25659" y="1429"/>
                    <a:pt x="25674" y="1432"/>
                  </a:cubicBezTo>
                  <a:cubicBezTo>
                    <a:pt x="25909" y="1477"/>
                    <a:pt x="26151" y="1485"/>
                    <a:pt x="26390" y="1485"/>
                  </a:cubicBezTo>
                  <a:cubicBezTo>
                    <a:pt x="26536" y="1485"/>
                    <a:pt x="26681" y="1482"/>
                    <a:pt x="26824" y="1482"/>
                  </a:cubicBezTo>
                  <a:cubicBezTo>
                    <a:pt x="26985" y="1482"/>
                    <a:pt x="27143" y="1486"/>
                    <a:pt x="27297" y="1503"/>
                  </a:cubicBezTo>
                  <a:cubicBezTo>
                    <a:pt x="27369" y="1511"/>
                    <a:pt x="27441" y="1514"/>
                    <a:pt x="27512" y="1514"/>
                  </a:cubicBezTo>
                  <a:cubicBezTo>
                    <a:pt x="27866" y="1514"/>
                    <a:pt x="28214" y="1434"/>
                    <a:pt x="28513" y="1434"/>
                  </a:cubicBezTo>
                  <a:cubicBezTo>
                    <a:pt x="28606" y="1434"/>
                    <a:pt x="28695" y="1442"/>
                    <a:pt x="28778" y="1463"/>
                  </a:cubicBezTo>
                  <a:cubicBezTo>
                    <a:pt x="28892" y="1491"/>
                    <a:pt x="29003" y="1502"/>
                    <a:pt x="29111" y="1502"/>
                  </a:cubicBezTo>
                  <a:cubicBezTo>
                    <a:pt x="29456" y="1502"/>
                    <a:pt x="29772" y="1393"/>
                    <a:pt x="30062" y="1393"/>
                  </a:cubicBezTo>
                  <a:cubicBezTo>
                    <a:pt x="30143" y="1393"/>
                    <a:pt x="30223" y="1401"/>
                    <a:pt x="30300" y="1424"/>
                  </a:cubicBezTo>
                  <a:cubicBezTo>
                    <a:pt x="30418" y="1458"/>
                    <a:pt x="30538" y="1471"/>
                    <a:pt x="30657" y="1471"/>
                  </a:cubicBezTo>
                  <a:cubicBezTo>
                    <a:pt x="30997" y="1471"/>
                    <a:pt x="31336" y="1368"/>
                    <a:pt x="31664" y="1368"/>
                  </a:cubicBezTo>
                  <a:cubicBezTo>
                    <a:pt x="31882" y="1368"/>
                    <a:pt x="32094" y="1413"/>
                    <a:pt x="32298" y="1563"/>
                  </a:cubicBezTo>
                  <a:cubicBezTo>
                    <a:pt x="32599" y="1383"/>
                    <a:pt x="32930" y="1336"/>
                    <a:pt x="33260" y="1336"/>
                  </a:cubicBezTo>
                  <a:close/>
                  <a:moveTo>
                    <a:pt x="51948" y="17784"/>
                  </a:moveTo>
                  <a:cubicBezTo>
                    <a:pt x="52101" y="17784"/>
                    <a:pt x="52269" y="18068"/>
                    <a:pt x="52499" y="18068"/>
                  </a:cubicBezTo>
                  <a:cubicBezTo>
                    <a:pt x="52526" y="18068"/>
                    <a:pt x="52554" y="18064"/>
                    <a:pt x="52582" y="18056"/>
                  </a:cubicBezTo>
                  <a:cubicBezTo>
                    <a:pt x="52584" y="18055"/>
                    <a:pt x="52586" y="18055"/>
                    <a:pt x="52588" y="18055"/>
                  </a:cubicBezTo>
                  <a:cubicBezTo>
                    <a:pt x="52699" y="18055"/>
                    <a:pt x="53016" y="18893"/>
                    <a:pt x="52913" y="18980"/>
                  </a:cubicBezTo>
                  <a:cubicBezTo>
                    <a:pt x="52700" y="19161"/>
                    <a:pt x="52860" y="19350"/>
                    <a:pt x="52897" y="19513"/>
                  </a:cubicBezTo>
                  <a:cubicBezTo>
                    <a:pt x="52984" y="19881"/>
                    <a:pt x="52764" y="20320"/>
                    <a:pt x="53181" y="20621"/>
                  </a:cubicBezTo>
                  <a:cubicBezTo>
                    <a:pt x="53210" y="20642"/>
                    <a:pt x="53206" y="20731"/>
                    <a:pt x="53183" y="20773"/>
                  </a:cubicBezTo>
                  <a:cubicBezTo>
                    <a:pt x="52946" y="21205"/>
                    <a:pt x="53086" y="21651"/>
                    <a:pt x="53126" y="22091"/>
                  </a:cubicBezTo>
                  <a:cubicBezTo>
                    <a:pt x="53181" y="22684"/>
                    <a:pt x="53293" y="23275"/>
                    <a:pt x="53202" y="23875"/>
                  </a:cubicBezTo>
                  <a:cubicBezTo>
                    <a:pt x="53149" y="24223"/>
                    <a:pt x="53457" y="24401"/>
                    <a:pt x="53703" y="24601"/>
                  </a:cubicBezTo>
                  <a:cubicBezTo>
                    <a:pt x="53661" y="24663"/>
                    <a:pt x="53602" y="24681"/>
                    <a:pt x="53543" y="24681"/>
                  </a:cubicBezTo>
                  <a:cubicBezTo>
                    <a:pt x="53464" y="24681"/>
                    <a:pt x="53386" y="24650"/>
                    <a:pt x="53350" y="24650"/>
                  </a:cubicBezTo>
                  <a:cubicBezTo>
                    <a:pt x="53324" y="24650"/>
                    <a:pt x="53320" y="24666"/>
                    <a:pt x="53354" y="24721"/>
                  </a:cubicBezTo>
                  <a:cubicBezTo>
                    <a:pt x="53553" y="25052"/>
                    <a:pt x="53250" y="25425"/>
                    <a:pt x="53460" y="25641"/>
                  </a:cubicBezTo>
                  <a:cubicBezTo>
                    <a:pt x="54164" y="26364"/>
                    <a:pt x="53415" y="27140"/>
                    <a:pt x="53638" y="27901"/>
                  </a:cubicBezTo>
                  <a:cubicBezTo>
                    <a:pt x="53851" y="28633"/>
                    <a:pt x="53824" y="29445"/>
                    <a:pt x="53767" y="30213"/>
                  </a:cubicBezTo>
                  <a:cubicBezTo>
                    <a:pt x="53716" y="30890"/>
                    <a:pt x="53701" y="31599"/>
                    <a:pt x="53883" y="32201"/>
                  </a:cubicBezTo>
                  <a:cubicBezTo>
                    <a:pt x="54116" y="32972"/>
                    <a:pt x="53554" y="33773"/>
                    <a:pt x="54121" y="34478"/>
                  </a:cubicBezTo>
                  <a:cubicBezTo>
                    <a:pt x="53553" y="34914"/>
                    <a:pt x="53872" y="35468"/>
                    <a:pt x="53944" y="35950"/>
                  </a:cubicBezTo>
                  <a:cubicBezTo>
                    <a:pt x="54064" y="36756"/>
                    <a:pt x="53788" y="37598"/>
                    <a:pt x="54209" y="38373"/>
                  </a:cubicBezTo>
                  <a:cubicBezTo>
                    <a:pt x="53768" y="38675"/>
                    <a:pt x="54019" y="39098"/>
                    <a:pt x="54005" y="39459"/>
                  </a:cubicBezTo>
                  <a:cubicBezTo>
                    <a:pt x="53965" y="40541"/>
                    <a:pt x="53920" y="41629"/>
                    <a:pt x="53992" y="42709"/>
                  </a:cubicBezTo>
                  <a:cubicBezTo>
                    <a:pt x="54026" y="43220"/>
                    <a:pt x="53950" y="43725"/>
                    <a:pt x="54004" y="44238"/>
                  </a:cubicBezTo>
                  <a:cubicBezTo>
                    <a:pt x="54053" y="44708"/>
                    <a:pt x="54284" y="45275"/>
                    <a:pt x="54127" y="45624"/>
                  </a:cubicBezTo>
                  <a:cubicBezTo>
                    <a:pt x="53848" y="46250"/>
                    <a:pt x="54077" y="46806"/>
                    <a:pt x="54066" y="47386"/>
                  </a:cubicBezTo>
                  <a:cubicBezTo>
                    <a:pt x="54045" y="48554"/>
                    <a:pt x="54058" y="49722"/>
                    <a:pt x="54058" y="50890"/>
                  </a:cubicBezTo>
                  <a:cubicBezTo>
                    <a:pt x="54058" y="51791"/>
                    <a:pt x="54155" y="52705"/>
                    <a:pt x="54027" y="53590"/>
                  </a:cubicBezTo>
                  <a:cubicBezTo>
                    <a:pt x="53901" y="54452"/>
                    <a:pt x="53989" y="55302"/>
                    <a:pt x="53979" y="56155"/>
                  </a:cubicBezTo>
                  <a:cubicBezTo>
                    <a:pt x="53968" y="56968"/>
                    <a:pt x="53882" y="57779"/>
                    <a:pt x="53907" y="58592"/>
                  </a:cubicBezTo>
                  <a:cubicBezTo>
                    <a:pt x="53929" y="59332"/>
                    <a:pt x="54080" y="60089"/>
                    <a:pt x="53827" y="60810"/>
                  </a:cubicBezTo>
                  <a:cubicBezTo>
                    <a:pt x="53394" y="62037"/>
                    <a:pt x="53887" y="63234"/>
                    <a:pt x="53887" y="64443"/>
                  </a:cubicBezTo>
                  <a:cubicBezTo>
                    <a:pt x="53887" y="65810"/>
                    <a:pt x="53898" y="67181"/>
                    <a:pt x="53713" y="68548"/>
                  </a:cubicBezTo>
                  <a:cubicBezTo>
                    <a:pt x="53576" y="69555"/>
                    <a:pt x="53475" y="70575"/>
                    <a:pt x="53343" y="71578"/>
                  </a:cubicBezTo>
                  <a:cubicBezTo>
                    <a:pt x="53136" y="73170"/>
                    <a:pt x="52770" y="74779"/>
                    <a:pt x="51752" y="76172"/>
                  </a:cubicBezTo>
                  <a:cubicBezTo>
                    <a:pt x="51200" y="76929"/>
                    <a:pt x="50495" y="77574"/>
                    <a:pt x="49722" y="78105"/>
                  </a:cubicBezTo>
                  <a:cubicBezTo>
                    <a:pt x="49362" y="78353"/>
                    <a:pt x="48766" y="78445"/>
                    <a:pt x="48273" y="78594"/>
                  </a:cubicBezTo>
                  <a:cubicBezTo>
                    <a:pt x="47260" y="78899"/>
                    <a:pt x="46209" y="78765"/>
                    <a:pt x="45178" y="78837"/>
                  </a:cubicBezTo>
                  <a:cubicBezTo>
                    <a:pt x="43691" y="78939"/>
                    <a:pt x="42184" y="78872"/>
                    <a:pt x="40707" y="79038"/>
                  </a:cubicBezTo>
                  <a:cubicBezTo>
                    <a:pt x="39974" y="79120"/>
                    <a:pt x="39234" y="79275"/>
                    <a:pt x="38493" y="79337"/>
                  </a:cubicBezTo>
                  <a:cubicBezTo>
                    <a:pt x="37299" y="79439"/>
                    <a:pt x="36097" y="79451"/>
                    <a:pt x="34903" y="79544"/>
                  </a:cubicBezTo>
                  <a:cubicBezTo>
                    <a:pt x="34492" y="79575"/>
                    <a:pt x="34056" y="79608"/>
                    <a:pt x="33656" y="79608"/>
                  </a:cubicBezTo>
                  <a:cubicBezTo>
                    <a:pt x="33546" y="79608"/>
                    <a:pt x="33440" y="79605"/>
                    <a:pt x="33337" y="79600"/>
                  </a:cubicBezTo>
                  <a:cubicBezTo>
                    <a:pt x="33269" y="79596"/>
                    <a:pt x="33201" y="79595"/>
                    <a:pt x="33133" y="79595"/>
                  </a:cubicBezTo>
                  <a:cubicBezTo>
                    <a:pt x="32688" y="79595"/>
                    <a:pt x="32251" y="79665"/>
                    <a:pt x="31818" y="79665"/>
                  </a:cubicBezTo>
                  <a:cubicBezTo>
                    <a:pt x="31675" y="79665"/>
                    <a:pt x="31532" y="79657"/>
                    <a:pt x="31390" y="79637"/>
                  </a:cubicBezTo>
                  <a:cubicBezTo>
                    <a:pt x="31197" y="79609"/>
                    <a:pt x="31003" y="79598"/>
                    <a:pt x="30810" y="79598"/>
                  </a:cubicBezTo>
                  <a:cubicBezTo>
                    <a:pt x="30306" y="79598"/>
                    <a:pt x="29809" y="79675"/>
                    <a:pt x="29341" y="79740"/>
                  </a:cubicBezTo>
                  <a:cubicBezTo>
                    <a:pt x="28149" y="79905"/>
                    <a:pt x="26952" y="79894"/>
                    <a:pt x="25765" y="80021"/>
                  </a:cubicBezTo>
                  <a:cubicBezTo>
                    <a:pt x="25329" y="80068"/>
                    <a:pt x="24892" y="80082"/>
                    <a:pt x="24454" y="80082"/>
                  </a:cubicBezTo>
                  <a:cubicBezTo>
                    <a:pt x="23808" y="80082"/>
                    <a:pt x="23161" y="80052"/>
                    <a:pt x="22514" y="80052"/>
                  </a:cubicBezTo>
                  <a:cubicBezTo>
                    <a:pt x="22301" y="80052"/>
                    <a:pt x="22087" y="80055"/>
                    <a:pt x="21873" y="80064"/>
                  </a:cubicBezTo>
                  <a:cubicBezTo>
                    <a:pt x="21808" y="80067"/>
                    <a:pt x="21743" y="80068"/>
                    <a:pt x="21677" y="80068"/>
                  </a:cubicBezTo>
                  <a:cubicBezTo>
                    <a:pt x="21032" y="80068"/>
                    <a:pt x="20358" y="79947"/>
                    <a:pt x="19709" y="79904"/>
                  </a:cubicBezTo>
                  <a:cubicBezTo>
                    <a:pt x="18790" y="79844"/>
                    <a:pt x="17883" y="79671"/>
                    <a:pt x="16953" y="79660"/>
                  </a:cubicBezTo>
                  <a:cubicBezTo>
                    <a:pt x="16393" y="79654"/>
                    <a:pt x="15816" y="79504"/>
                    <a:pt x="15244" y="79425"/>
                  </a:cubicBezTo>
                  <a:cubicBezTo>
                    <a:pt x="13561" y="79191"/>
                    <a:pt x="11870" y="79143"/>
                    <a:pt x="10177" y="79120"/>
                  </a:cubicBezTo>
                  <a:cubicBezTo>
                    <a:pt x="9131" y="79105"/>
                    <a:pt x="8171" y="78904"/>
                    <a:pt x="7345" y="78331"/>
                  </a:cubicBezTo>
                  <a:cubicBezTo>
                    <a:pt x="6830" y="77973"/>
                    <a:pt x="6223" y="77760"/>
                    <a:pt x="5676" y="77469"/>
                  </a:cubicBezTo>
                  <a:cubicBezTo>
                    <a:pt x="5130" y="77179"/>
                    <a:pt x="4888" y="76747"/>
                    <a:pt x="4528" y="76378"/>
                  </a:cubicBezTo>
                  <a:cubicBezTo>
                    <a:pt x="4324" y="76170"/>
                    <a:pt x="4434" y="75732"/>
                    <a:pt x="3977" y="75646"/>
                  </a:cubicBezTo>
                  <a:cubicBezTo>
                    <a:pt x="4253" y="75114"/>
                    <a:pt x="3599" y="74685"/>
                    <a:pt x="3752" y="74219"/>
                  </a:cubicBezTo>
                  <a:cubicBezTo>
                    <a:pt x="3849" y="73927"/>
                    <a:pt x="3574" y="73921"/>
                    <a:pt x="3572" y="73838"/>
                  </a:cubicBezTo>
                  <a:cubicBezTo>
                    <a:pt x="3552" y="73201"/>
                    <a:pt x="3367" y="72638"/>
                    <a:pt x="3108" y="72034"/>
                  </a:cubicBezTo>
                  <a:cubicBezTo>
                    <a:pt x="2939" y="71640"/>
                    <a:pt x="2956" y="71049"/>
                    <a:pt x="2915" y="70546"/>
                  </a:cubicBezTo>
                  <a:cubicBezTo>
                    <a:pt x="2887" y="70203"/>
                    <a:pt x="2881" y="69856"/>
                    <a:pt x="2509" y="69632"/>
                  </a:cubicBezTo>
                  <a:cubicBezTo>
                    <a:pt x="2462" y="69603"/>
                    <a:pt x="2440" y="69442"/>
                    <a:pt x="2465" y="69427"/>
                  </a:cubicBezTo>
                  <a:cubicBezTo>
                    <a:pt x="2890" y="69180"/>
                    <a:pt x="2274" y="68699"/>
                    <a:pt x="2732" y="68470"/>
                  </a:cubicBezTo>
                  <a:cubicBezTo>
                    <a:pt x="2315" y="67847"/>
                    <a:pt x="2664" y="67104"/>
                    <a:pt x="2321" y="66446"/>
                  </a:cubicBezTo>
                  <a:cubicBezTo>
                    <a:pt x="2099" y="66019"/>
                    <a:pt x="2501" y="65508"/>
                    <a:pt x="2297" y="65015"/>
                  </a:cubicBezTo>
                  <a:cubicBezTo>
                    <a:pt x="2187" y="64750"/>
                    <a:pt x="2227" y="64435"/>
                    <a:pt x="2203" y="64142"/>
                  </a:cubicBezTo>
                  <a:cubicBezTo>
                    <a:pt x="2199" y="64089"/>
                    <a:pt x="2193" y="64030"/>
                    <a:pt x="2212" y="63982"/>
                  </a:cubicBezTo>
                  <a:cubicBezTo>
                    <a:pt x="2524" y="63156"/>
                    <a:pt x="2144" y="62308"/>
                    <a:pt x="2293" y="61489"/>
                  </a:cubicBezTo>
                  <a:cubicBezTo>
                    <a:pt x="2501" y="60352"/>
                    <a:pt x="2045" y="59227"/>
                    <a:pt x="2332" y="58077"/>
                  </a:cubicBezTo>
                  <a:cubicBezTo>
                    <a:pt x="2445" y="57629"/>
                    <a:pt x="2429" y="57046"/>
                    <a:pt x="2144" y="56567"/>
                  </a:cubicBezTo>
                  <a:cubicBezTo>
                    <a:pt x="2068" y="56440"/>
                    <a:pt x="2180" y="56406"/>
                    <a:pt x="2256" y="56348"/>
                  </a:cubicBezTo>
                  <a:cubicBezTo>
                    <a:pt x="2357" y="56269"/>
                    <a:pt x="2464" y="56160"/>
                    <a:pt x="2371" y="56051"/>
                  </a:cubicBezTo>
                  <a:cubicBezTo>
                    <a:pt x="1783" y="55362"/>
                    <a:pt x="2512" y="54645"/>
                    <a:pt x="2302" y="53939"/>
                  </a:cubicBezTo>
                  <a:cubicBezTo>
                    <a:pt x="2200" y="53600"/>
                    <a:pt x="2309" y="53215"/>
                    <a:pt x="2112" y="52878"/>
                  </a:cubicBezTo>
                  <a:cubicBezTo>
                    <a:pt x="2093" y="52845"/>
                    <a:pt x="2054" y="52789"/>
                    <a:pt x="2066" y="52777"/>
                  </a:cubicBezTo>
                  <a:cubicBezTo>
                    <a:pt x="2625" y="52189"/>
                    <a:pt x="1990" y="51483"/>
                    <a:pt x="2292" y="50835"/>
                  </a:cubicBezTo>
                  <a:cubicBezTo>
                    <a:pt x="2381" y="50642"/>
                    <a:pt x="2353" y="50177"/>
                    <a:pt x="2192" y="49835"/>
                  </a:cubicBezTo>
                  <a:cubicBezTo>
                    <a:pt x="2106" y="49653"/>
                    <a:pt x="2136" y="49344"/>
                    <a:pt x="2184" y="49156"/>
                  </a:cubicBezTo>
                  <a:cubicBezTo>
                    <a:pt x="2332" y="48581"/>
                    <a:pt x="2140" y="48064"/>
                    <a:pt x="2028" y="47529"/>
                  </a:cubicBezTo>
                  <a:cubicBezTo>
                    <a:pt x="2000" y="47400"/>
                    <a:pt x="2002" y="47312"/>
                    <a:pt x="2167" y="47260"/>
                  </a:cubicBezTo>
                  <a:cubicBezTo>
                    <a:pt x="2231" y="47240"/>
                    <a:pt x="2319" y="47106"/>
                    <a:pt x="2311" y="47099"/>
                  </a:cubicBezTo>
                  <a:cubicBezTo>
                    <a:pt x="1680" y="46504"/>
                    <a:pt x="2512" y="45773"/>
                    <a:pt x="2085" y="45140"/>
                  </a:cubicBezTo>
                  <a:cubicBezTo>
                    <a:pt x="1952" y="44944"/>
                    <a:pt x="1965" y="44619"/>
                    <a:pt x="2021" y="44375"/>
                  </a:cubicBezTo>
                  <a:cubicBezTo>
                    <a:pt x="2150" y="43812"/>
                    <a:pt x="2140" y="43311"/>
                    <a:pt x="1958" y="42728"/>
                  </a:cubicBezTo>
                  <a:cubicBezTo>
                    <a:pt x="1838" y="42341"/>
                    <a:pt x="2115" y="41834"/>
                    <a:pt x="1735" y="41402"/>
                  </a:cubicBezTo>
                  <a:cubicBezTo>
                    <a:pt x="1551" y="41193"/>
                    <a:pt x="1949" y="41055"/>
                    <a:pt x="1934" y="40739"/>
                  </a:cubicBezTo>
                  <a:cubicBezTo>
                    <a:pt x="1902" y="40094"/>
                    <a:pt x="1645" y="39414"/>
                    <a:pt x="1960" y="38765"/>
                  </a:cubicBezTo>
                  <a:cubicBezTo>
                    <a:pt x="1381" y="38559"/>
                    <a:pt x="2255" y="37950"/>
                    <a:pt x="1625" y="37738"/>
                  </a:cubicBezTo>
                  <a:cubicBezTo>
                    <a:pt x="1612" y="37733"/>
                    <a:pt x="1766" y="37432"/>
                    <a:pt x="1761" y="37272"/>
                  </a:cubicBezTo>
                  <a:cubicBezTo>
                    <a:pt x="1750" y="36871"/>
                    <a:pt x="1774" y="36447"/>
                    <a:pt x="1635" y="36079"/>
                  </a:cubicBezTo>
                  <a:cubicBezTo>
                    <a:pt x="1358" y="35342"/>
                    <a:pt x="1763" y="34650"/>
                    <a:pt x="1687" y="33942"/>
                  </a:cubicBezTo>
                  <a:cubicBezTo>
                    <a:pt x="1653" y="33629"/>
                    <a:pt x="1477" y="33331"/>
                    <a:pt x="1812" y="33073"/>
                  </a:cubicBezTo>
                  <a:cubicBezTo>
                    <a:pt x="1405" y="32813"/>
                    <a:pt x="1741" y="32452"/>
                    <a:pt x="1659" y="32146"/>
                  </a:cubicBezTo>
                  <a:cubicBezTo>
                    <a:pt x="1592" y="31897"/>
                    <a:pt x="1421" y="31648"/>
                    <a:pt x="1766" y="31417"/>
                  </a:cubicBezTo>
                  <a:cubicBezTo>
                    <a:pt x="1809" y="31388"/>
                    <a:pt x="1701" y="30965"/>
                    <a:pt x="1674" y="30727"/>
                  </a:cubicBezTo>
                  <a:cubicBezTo>
                    <a:pt x="1592" y="30014"/>
                    <a:pt x="2216" y="29301"/>
                    <a:pt x="1682" y="28577"/>
                  </a:cubicBezTo>
                  <a:cubicBezTo>
                    <a:pt x="1654" y="28540"/>
                    <a:pt x="1634" y="28182"/>
                    <a:pt x="1601" y="27975"/>
                  </a:cubicBezTo>
                  <a:cubicBezTo>
                    <a:pt x="1584" y="27867"/>
                    <a:pt x="1531" y="27748"/>
                    <a:pt x="1730" y="27748"/>
                  </a:cubicBezTo>
                  <a:cubicBezTo>
                    <a:pt x="1736" y="27748"/>
                    <a:pt x="1743" y="27748"/>
                    <a:pt x="1751" y="27749"/>
                  </a:cubicBezTo>
                  <a:cubicBezTo>
                    <a:pt x="1753" y="27749"/>
                    <a:pt x="1755" y="27749"/>
                    <a:pt x="1757" y="27749"/>
                  </a:cubicBezTo>
                  <a:cubicBezTo>
                    <a:pt x="1875" y="27749"/>
                    <a:pt x="1979" y="27642"/>
                    <a:pt x="1945" y="27564"/>
                  </a:cubicBezTo>
                  <a:cubicBezTo>
                    <a:pt x="1679" y="26935"/>
                    <a:pt x="1858" y="26323"/>
                    <a:pt x="2005" y="25709"/>
                  </a:cubicBezTo>
                  <a:cubicBezTo>
                    <a:pt x="2034" y="25582"/>
                    <a:pt x="1901" y="25414"/>
                    <a:pt x="1922" y="25395"/>
                  </a:cubicBezTo>
                  <a:cubicBezTo>
                    <a:pt x="2075" y="25265"/>
                    <a:pt x="1444" y="24906"/>
                    <a:pt x="1965" y="24906"/>
                  </a:cubicBezTo>
                  <a:cubicBezTo>
                    <a:pt x="2001" y="24906"/>
                    <a:pt x="2043" y="24908"/>
                    <a:pt x="2090" y="24912"/>
                  </a:cubicBezTo>
                  <a:cubicBezTo>
                    <a:pt x="2098" y="24759"/>
                    <a:pt x="2126" y="24604"/>
                    <a:pt x="2110" y="24454"/>
                  </a:cubicBezTo>
                  <a:cubicBezTo>
                    <a:pt x="2018" y="23535"/>
                    <a:pt x="1924" y="22633"/>
                    <a:pt x="2182" y="21705"/>
                  </a:cubicBezTo>
                  <a:cubicBezTo>
                    <a:pt x="2315" y="21230"/>
                    <a:pt x="2016" y="20661"/>
                    <a:pt x="2125" y="20173"/>
                  </a:cubicBezTo>
                  <a:cubicBezTo>
                    <a:pt x="2192" y="19866"/>
                    <a:pt x="2034" y="19655"/>
                    <a:pt x="2046" y="19401"/>
                  </a:cubicBezTo>
                  <a:cubicBezTo>
                    <a:pt x="2063" y="19105"/>
                    <a:pt x="2299" y="18955"/>
                    <a:pt x="2551" y="18955"/>
                  </a:cubicBezTo>
                  <a:cubicBezTo>
                    <a:pt x="2582" y="18955"/>
                    <a:pt x="2614" y="18957"/>
                    <a:pt x="2646" y="18962"/>
                  </a:cubicBezTo>
                  <a:cubicBezTo>
                    <a:pt x="2739" y="18976"/>
                    <a:pt x="2829" y="18982"/>
                    <a:pt x="2917" y="18982"/>
                  </a:cubicBezTo>
                  <a:cubicBezTo>
                    <a:pt x="3225" y="18982"/>
                    <a:pt x="3513" y="18909"/>
                    <a:pt x="3806" y="18847"/>
                  </a:cubicBezTo>
                  <a:cubicBezTo>
                    <a:pt x="3870" y="18834"/>
                    <a:pt x="3933" y="18828"/>
                    <a:pt x="3994" y="18828"/>
                  </a:cubicBezTo>
                  <a:cubicBezTo>
                    <a:pt x="4259" y="18828"/>
                    <a:pt x="4507" y="18927"/>
                    <a:pt x="4778" y="18927"/>
                  </a:cubicBezTo>
                  <a:cubicBezTo>
                    <a:pt x="4815" y="18927"/>
                    <a:pt x="4852" y="18926"/>
                    <a:pt x="4889" y="18921"/>
                  </a:cubicBezTo>
                  <a:cubicBezTo>
                    <a:pt x="5113" y="18897"/>
                    <a:pt x="5337" y="18887"/>
                    <a:pt x="5561" y="18887"/>
                  </a:cubicBezTo>
                  <a:cubicBezTo>
                    <a:pt x="6194" y="18887"/>
                    <a:pt x="6827" y="18969"/>
                    <a:pt x="7463" y="19050"/>
                  </a:cubicBezTo>
                  <a:cubicBezTo>
                    <a:pt x="8039" y="19123"/>
                    <a:pt x="8619" y="19159"/>
                    <a:pt x="9201" y="19159"/>
                  </a:cubicBezTo>
                  <a:cubicBezTo>
                    <a:pt x="9722" y="19159"/>
                    <a:pt x="10246" y="19130"/>
                    <a:pt x="10770" y="19074"/>
                  </a:cubicBezTo>
                  <a:cubicBezTo>
                    <a:pt x="10860" y="19064"/>
                    <a:pt x="10952" y="19063"/>
                    <a:pt x="11044" y="19063"/>
                  </a:cubicBezTo>
                  <a:cubicBezTo>
                    <a:pt x="11103" y="19063"/>
                    <a:pt x="11162" y="19063"/>
                    <a:pt x="11221" y="19063"/>
                  </a:cubicBezTo>
                  <a:cubicBezTo>
                    <a:pt x="11494" y="19063"/>
                    <a:pt x="11761" y="19046"/>
                    <a:pt x="11995" y="18853"/>
                  </a:cubicBezTo>
                  <a:cubicBezTo>
                    <a:pt x="12151" y="19009"/>
                    <a:pt x="12323" y="19054"/>
                    <a:pt x="12498" y="19054"/>
                  </a:cubicBezTo>
                  <a:cubicBezTo>
                    <a:pt x="12747" y="19054"/>
                    <a:pt x="13005" y="18963"/>
                    <a:pt x="13244" y="18963"/>
                  </a:cubicBezTo>
                  <a:cubicBezTo>
                    <a:pt x="13324" y="18963"/>
                    <a:pt x="13402" y="18973"/>
                    <a:pt x="13477" y="19001"/>
                  </a:cubicBezTo>
                  <a:cubicBezTo>
                    <a:pt x="13722" y="19091"/>
                    <a:pt x="13965" y="19115"/>
                    <a:pt x="14207" y="19115"/>
                  </a:cubicBezTo>
                  <a:cubicBezTo>
                    <a:pt x="14479" y="19115"/>
                    <a:pt x="14750" y="19085"/>
                    <a:pt x="15021" y="19085"/>
                  </a:cubicBezTo>
                  <a:cubicBezTo>
                    <a:pt x="15124" y="19085"/>
                    <a:pt x="15228" y="19089"/>
                    <a:pt x="15331" y="19101"/>
                  </a:cubicBezTo>
                  <a:cubicBezTo>
                    <a:pt x="15613" y="19134"/>
                    <a:pt x="15899" y="19138"/>
                    <a:pt x="16184" y="19138"/>
                  </a:cubicBezTo>
                  <a:cubicBezTo>
                    <a:pt x="16266" y="19138"/>
                    <a:pt x="16349" y="19137"/>
                    <a:pt x="16431" y="19137"/>
                  </a:cubicBezTo>
                  <a:cubicBezTo>
                    <a:pt x="16720" y="19137"/>
                    <a:pt x="17007" y="19141"/>
                    <a:pt x="17286" y="19176"/>
                  </a:cubicBezTo>
                  <a:cubicBezTo>
                    <a:pt x="17385" y="19188"/>
                    <a:pt x="17483" y="19192"/>
                    <a:pt x="17579" y="19192"/>
                  </a:cubicBezTo>
                  <a:cubicBezTo>
                    <a:pt x="17978" y="19192"/>
                    <a:pt x="18355" y="19108"/>
                    <a:pt x="18747" y="19108"/>
                  </a:cubicBezTo>
                  <a:cubicBezTo>
                    <a:pt x="18756" y="19108"/>
                    <a:pt x="18765" y="19108"/>
                    <a:pt x="18774" y="19108"/>
                  </a:cubicBezTo>
                  <a:cubicBezTo>
                    <a:pt x="18848" y="19109"/>
                    <a:pt x="18922" y="19109"/>
                    <a:pt x="18996" y="19109"/>
                  </a:cubicBezTo>
                  <a:cubicBezTo>
                    <a:pt x="20344" y="19109"/>
                    <a:pt x="21692" y="18988"/>
                    <a:pt x="23039" y="18903"/>
                  </a:cubicBezTo>
                  <a:cubicBezTo>
                    <a:pt x="23749" y="18859"/>
                    <a:pt x="24455" y="18766"/>
                    <a:pt x="25164" y="18724"/>
                  </a:cubicBezTo>
                  <a:cubicBezTo>
                    <a:pt x="25182" y="18723"/>
                    <a:pt x="25199" y="18722"/>
                    <a:pt x="25217" y="18722"/>
                  </a:cubicBezTo>
                  <a:cubicBezTo>
                    <a:pt x="25427" y="18722"/>
                    <a:pt x="25629" y="18791"/>
                    <a:pt x="25860" y="18791"/>
                  </a:cubicBezTo>
                  <a:cubicBezTo>
                    <a:pt x="25886" y="18791"/>
                    <a:pt x="25913" y="18790"/>
                    <a:pt x="25940" y="18788"/>
                  </a:cubicBezTo>
                  <a:cubicBezTo>
                    <a:pt x="26465" y="18749"/>
                    <a:pt x="26988" y="18658"/>
                    <a:pt x="27507" y="18652"/>
                  </a:cubicBezTo>
                  <a:cubicBezTo>
                    <a:pt x="27511" y="18652"/>
                    <a:pt x="27516" y="18652"/>
                    <a:pt x="27520" y="18652"/>
                  </a:cubicBezTo>
                  <a:cubicBezTo>
                    <a:pt x="27834" y="18652"/>
                    <a:pt x="28138" y="18770"/>
                    <a:pt x="28492" y="18770"/>
                  </a:cubicBezTo>
                  <a:cubicBezTo>
                    <a:pt x="28510" y="18770"/>
                    <a:pt x="28528" y="18769"/>
                    <a:pt x="28546" y="18769"/>
                  </a:cubicBezTo>
                  <a:cubicBezTo>
                    <a:pt x="28614" y="18766"/>
                    <a:pt x="28683" y="18765"/>
                    <a:pt x="28751" y="18765"/>
                  </a:cubicBezTo>
                  <a:cubicBezTo>
                    <a:pt x="29115" y="18765"/>
                    <a:pt x="29480" y="18794"/>
                    <a:pt x="29844" y="18794"/>
                  </a:cubicBezTo>
                  <a:cubicBezTo>
                    <a:pt x="30144" y="18794"/>
                    <a:pt x="30444" y="18775"/>
                    <a:pt x="30742" y="18704"/>
                  </a:cubicBezTo>
                  <a:cubicBezTo>
                    <a:pt x="30779" y="18695"/>
                    <a:pt x="30815" y="18691"/>
                    <a:pt x="30849" y="18691"/>
                  </a:cubicBezTo>
                  <a:cubicBezTo>
                    <a:pt x="31031" y="18691"/>
                    <a:pt x="31170" y="18802"/>
                    <a:pt x="31335" y="18840"/>
                  </a:cubicBezTo>
                  <a:cubicBezTo>
                    <a:pt x="31364" y="18846"/>
                    <a:pt x="31385" y="18852"/>
                    <a:pt x="31401" y="18852"/>
                  </a:cubicBezTo>
                  <a:cubicBezTo>
                    <a:pt x="31443" y="18852"/>
                    <a:pt x="31459" y="18818"/>
                    <a:pt x="31498" y="18689"/>
                  </a:cubicBezTo>
                  <a:cubicBezTo>
                    <a:pt x="31518" y="18620"/>
                    <a:pt x="31565" y="18599"/>
                    <a:pt x="31609" y="18599"/>
                  </a:cubicBezTo>
                  <a:cubicBezTo>
                    <a:pt x="31637" y="18599"/>
                    <a:pt x="31664" y="18608"/>
                    <a:pt x="31682" y="18617"/>
                  </a:cubicBezTo>
                  <a:cubicBezTo>
                    <a:pt x="31878" y="18718"/>
                    <a:pt x="32076" y="18747"/>
                    <a:pt x="32276" y="18747"/>
                  </a:cubicBezTo>
                  <a:cubicBezTo>
                    <a:pt x="32560" y="18747"/>
                    <a:pt x="32845" y="18688"/>
                    <a:pt x="33124" y="18688"/>
                  </a:cubicBezTo>
                  <a:cubicBezTo>
                    <a:pt x="33194" y="18688"/>
                    <a:pt x="33262" y="18691"/>
                    <a:pt x="33331" y="18700"/>
                  </a:cubicBezTo>
                  <a:cubicBezTo>
                    <a:pt x="33509" y="18725"/>
                    <a:pt x="33679" y="18728"/>
                    <a:pt x="33849" y="18728"/>
                  </a:cubicBezTo>
                  <a:cubicBezTo>
                    <a:pt x="33917" y="18728"/>
                    <a:pt x="33985" y="18728"/>
                    <a:pt x="34053" y="18728"/>
                  </a:cubicBezTo>
                  <a:cubicBezTo>
                    <a:pt x="34115" y="18728"/>
                    <a:pt x="34177" y="18728"/>
                    <a:pt x="34239" y="18730"/>
                  </a:cubicBezTo>
                  <a:cubicBezTo>
                    <a:pt x="34258" y="18730"/>
                    <a:pt x="34277" y="18731"/>
                    <a:pt x="34296" y="18731"/>
                  </a:cubicBezTo>
                  <a:cubicBezTo>
                    <a:pt x="34656" y="18731"/>
                    <a:pt x="35041" y="18630"/>
                    <a:pt x="35359" y="18630"/>
                  </a:cubicBezTo>
                  <a:cubicBezTo>
                    <a:pt x="35440" y="18630"/>
                    <a:pt x="35516" y="18636"/>
                    <a:pt x="35586" y="18653"/>
                  </a:cubicBezTo>
                  <a:cubicBezTo>
                    <a:pt x="35740" y="18689"/>
                    <a:pt x="35891" y="18702"/>
                    <a:pt x="36039" y="18702"/>
                  </a:cubicBezTo>
                  <a:cubicBezTo>
                    <a:pt x="36403" y="18702"/>
                    <a:pt x="36754" y="18626"/>
                    <a:pt x="37103" y="18626"/>
                  </a:cubicBezTo>
                  <a:cubicBezTo>
                    <a:pt x="37242" y="18626"/>
                    <a:pt x="37381" y="18638"/>
                    <a:pt x="37520" y="18671"/>
                  </a:cubicBezTo>
                  <a:cubicBezTo>
                    <a:pt x="37608" y="18692"/>
                    <a:pt x="37684" y="18705"/>
                    <a:pt x="37757" y="18705"/>
                  </a:cubicBezTo>
                  <a:cubicBezTo>
                    <a:pt x="37877" y="18705"/>
                    <a:pt x="37989" y="18672"/>
                    <a:pt x="38129" y="18593"/>
                  </a:cubicBezTo>
                  <a:cubicBezTo>
                    <a:pt x="38207" y="18549"/>
                    <a:pt x="38285" y="18532"/>
                    <a:pt x="38364" y="18532"/>
                  </a:cubicBezTo>
                  <a:cubicBezTo>
                    <a:pt x="38623" y="18532"/>
                    <a:pt x="38886" y="18718"/>
                    <a:pt x="39168" y="18718"/>
                  </a:cubicBezTo>
                  <a:cubicBezTo>
                    <a:pt x="39216" y="18718"/>
                    <a:pt x="39264" y="18713"/>
                    <a:pt x="39312" y="18700"/>
                  </a:cubicBezTo>
                  <a:cubicBezTo>
                    <a:pt x="39408" y="18676"/>
                    <a:pt x="39504" y="18667"/>
                    <a:pt x="39600" y="18667"/>
                  </a:cubicBezTo>
                  <a:cubicBezTo>
                    <a:pt x="39860" y="18667"/>
                    <a:pt x="40123" y="18732"/>
                    <a:pt x="40389" y="18732"/>
                  </a:cubicBezTo>
                  <a:cubicBezTo>
                    <a:pt x="40520" y="18732"/>
                    <a:pt x="40652" y="18716"/>
                    <a:pt x="40785" y="18669"/>
                  </a:cubicBezTo>
                  <a:cubicBezTo>
                    <a:pt x="40975" y="18601"/>
                    <a:pt x="41169" y="18580"/>
                    <a:pt x="41364" y="18580"/>
                  </a:cubicBezTo>
                  <a:cubicBezTo>
                    <a:pt x="41678" y="18580"/>
                    <a:pt x="41999" y="18634"/>
                    <a:pt x="42322" y="18634"/>
                  </a:cubicBezTo>
                  <a:cubicBezTo>
                    <a:pt x="42448" y="18634"/>
                    <a:pt x="42574" y="18626"/>
                    <a:pt x="42701" y="18603"/>
                  </a:cubicBezTo>
                  <a:cubicBezTo>
                    <a:pt x="43044" y="18541"/>
                    <a:pt x="43393" y="18530"/>
                    <a:pt x="43744" y="18530"/>
                  </a:cubicBezTo>
                  <a:cubicBezTo>
                    <a:pt x="43917" y="18530"/>
                    <a:pt x="44090" y="18533"/>
                    <a:pt x="44262" y="18533"/>
                  </a:cubicBezTo>
                  <a:cubicBezTo>
                    <a:pt x="44740" y="18533"/>
                    <a:pt x="45218" y="18514"/>
                    <a:pt x="45684" y="18372"/>
                  </a:cubicBezTo>
                  <a:cubicBezTo>
                    <a:pt x="45718" y="18362"/>
                    <a:pt x="45761" y="18335"/>
                    <a:pt x="45789" y="18335"/>
                  </a:cubicBezTo>
                  <a:cubicBezTo>
                    <a:pt x="45794" y="18335"/>
                    <a:pt x="45798" y="18336"/>
                    <a:pt x="45802" y="18338"/>
                  </a:cubicBezTo>
                  <a:cubicBezTo>
                    <a:pt x="46010" y="18446"/>
                    <a:pt x="46219" y="18486"/>
                    <a:pt x="46426" y="18486"/>
                  </a:cubicBezTo>
                  <a:cubicBezTo>
                    <a:pt x="46760" y="18486"/>
                    <a:pt x="47088" y="18382"/>
                    <a:pt x="47396" y="18288"/>
                  </a:cubicBezTo>
                  <a:cubicBezTo>
                    <a:pt x="47574" y="18233"/>
                    <a:pt x="47757" y="18219"/>
                    <a:pt x="47941" y="18219"/>
                  </a:cubicBezTo>
                  <a:cubicBezTo>
                    <a:pt x="48136" y="18219"/>
                    <a:pt x="48332" y="18235"/>
                    <a:pt x="48520" y="18235"/>
                  </a:cubicBezTo>
                  <a:cubicBezTo>
                    <a:pt x="48744" y="18235"/>
                    <a:pt x="48958" y="18213"/>
                    <a:pt x="49149" y="18114"/>
                  </a:cubicBezTo>
                  <a:cubicBezTo>
                    <a:pt x="49366" y="18002"/>
                    <a:pt x="49590" y="17979"/>
                    <a:pt x="49814" y="17979"/>
                  </a:cubicBezTo>
                  <a:cubicBezTo>
                    <a:pt x="49973" y="17979"/>
                    <a:pt x="50132" y="17991"/>
                    <a:pt x="50288" y="17991"/>
                  </a:cubicBezTo>
                  <a:cubicBezTo>
                    <a:pt x="50512" y="17991"/>
                    <a:pt x="50731" y="17967"/>
                    <a:pt x="50937" y="17852"/>
                  </a:cubicBezTo>
                  <a:cubicBezTo>
                    <a:pt x="50972" y="17832"/>
                    <a:pt x="51020" y="17824"/>
                    <a:pt x="51074" y="17824"/>
                  </a:cubicBezTo>
                  <a:cubicBezTo>
                    <a:pt x="51187" y="17824"/>
                    <a:pt x="51323" y="17861"/>
                    <a:pt x="51401" y="17913"/>
                  </a:cubicBezTo>
                  <a:cubicBezTo>
                    <a:pt x="51503" y="17978"/>
                    <a:pt x="51560" y="18031"/>
                    <a:pt x="51618" y="18031"/>
                  </a:cubicBezTo>
                  <a:cubicBezTo>
                    <a:pt x="51674" y="18031"/>
                    <a:pt x="51731" y="17983"/>
                    <a:pt x="51829" y="17855"/>
                  </a:cubicBezTo>
                  <a:cubicBezTo>
                    <a:pt x="51868" y="17804"/>
                    <a:pt x="51908" y="17784"/>
                    <a:pt x="51948" y="17784"/>
                  </a:cubicBezTo>
                  <a:close/>
                  <a:moveTo>
                    <a:pt x="34717" y="0"/>
                  </a:moveTo>
                  <a:cubicBezTo>
                    <a:pt x="34341" y="0"/>
                    <a:pt x="33964" y="8"/>
                    <a:pt x="33590" y="25"/>
                  </a:cubicBezTo>
                  <a:cubicBezTo>
                    <a:pt x="33064" y="50"/>
                    <a:pt x="32506" y="233"/>
                    <a:pt x="32002" y="233"/>
                  </a:cubicBezTo>
                  <a:cubicBezTo>
                    <a:pt x="31868" y="233"/>
                    <a:pt x="31738" y="220"/>
                    <a:pt x="31614" y="188"/>
                  </a:cubicBezTo>
                  <a:cubicBezTo>
                    <a:pt x="31378" y="127"/>
                    <a:pt x="31148" y="109"/>
                    <a:pt x="30921" y="109"/>
                  </a:cubicBezTo>
                  <a:cubicBezTo>
                    <a:pt x="30567" y="109"/>
                    <a:pt x="30220" y="154"/>
                    <a:pt x="29868" y="154"/>
                  </a:cubicBezTo>
                  <a:cubicBezTo>
                    <a:pt x="29755" y="154"/>
                    <a:pt x="29640" y="149"/>
                    <a:pt x="29525" y="136"/>
                  </a:cubicBezTo>
                  <a:cubicBezTo>
                    <a:pt x="29330" y="115"/>
                    <a:pt x="29133" y="107"/>
                    <a:pt x="28935" y="107"/>
                  </a:cubicBezTo>
                  <a:cubicBezTo>
                    <a:pt x="28215" y="107"/>
                    <a:pt x="27482" y="218"/>
                    <a:pt x="26756" y="227"/>
                  </a:cubicBezTo>
                  <a:cubicBezTo>
                    <a:pt x="26736" y="227"/>
                    <a:pt x="26717" y="227"/>
                    <a:pt x="26698" y="227"/>
                  </a:cubicBezTo>
                  <a:cubicBezTo>
                    <a:pt x="26002" y="227"/>
                    <a:pt x="25314" y="86"/>
                    <a:pt x="24612" y="86"/>
                  </a:cubicBezTo>
                  <a:cubicBezTo>
                    <a:pt x="24482" y="86"/>
                    <a:pt x="24352" y="91"/>
                    <a:pt x="24222" y="102"/>
                  </a:cubicBezTo>
                  <a:cubicBezTo>
                    <a:pt x="23971" y="124"/>
                    <a:pt x="23719" y="167"/>
                    <a:pt x="23457" y="167"/>
                  </a:cubicBezTo>
                  <a:cubicBezTo>
                    <a:pt x="23328" y="167"/>
                    <a:pt x="23197" y="157"/>
                    <a:pt x="23063" y="129"/>
                  </a:cubicBezTo>
                  <a:cubicBezTo>
                    <a:pt x="22736" y="62"/>
                    <a:pt x="22332" y="7"/>
                    <a:pt x="21992" y="7"/>
                  </a:cubicBezTo>
                  <a:cubicBezTo>
                    <a:pt x="21806" y="7"/>
                    <a:pt x="21639" y="23"/>
                    <a:pt x="21514" y="63"/>
                  </a:cubicBezTo>
                  <a:cubicBezTo>
                    <a:pt x="21219" y="157"/>
                    <a:pt x="20932" y="186"/>
                    <a:pt x="20649" y="186"/>
                  </a:cubicBezTo>
                  <a:cubicBezTo>
                    <a:pt x="20188" y="186"/>
                    <a:pt x="19739" y="109"/>
                    <a:pt x="19287" y="109"/>
                  </a:cubicBezTo>
                  <a:cubicBezTo>
                    <a:pt x="19184" y="109"/>
                    <a:pt x="19081" y="113"/>
                    <a:pt x="18978" y="123"/>
                  </a:cubicBezTo>
                  <a:cubicBezTo>
                    <a:pt x="18879" y="132"/>
                    <a:pt x="18778" y="136"/>
                    <a:pt x="18676" y="136"/>
                  </a:cubicBezTo>
                  <a:cubicBezTo>
                    <a:pt x="18396" y="136"/>
                    <a:pt x="18106" y="110"/>
                    <a:pt x="17837" y="110"/>
                  </a:cubicBezTo>
                  <a:cubicBezTo>
                    <a:pt x="17670" y="110"/>
                    <a:pt x="17511" y="120"/>
                    <a:pt x="17367" y="151"/>
                  </a:cubicBezTo>
                  <a:cubicBezTo>
                    <a:pt x="17049" y="220"/>
                    <a:pt x="16733" y="239"/>
                    <a:pt x="16418" y="239"/>
                  </a:cubicBezTo>
                  <a:cubicBezTo>
                    <a:pt x="16005" y="239"/>
                    <a:pt x="15594" y="206"/>
                    <a:pt x="15186" y="206"/>
                  </a:cubicBezTo>
                  <a:cubicBezTo>
                    <a:pt x="14902" y="206"/>
                    <a:pt x="14620" y="222"/>
                    <a:pt x="14338" y="277"/>
                  </a:cubicBezTo>
                  <a:cubicBezTo>
                    <a:pt x="13903" y="361"/>
                    <a:pt x="13467" y="279"/>
                    <a:pt x="13019" y="360"/>
                  </a:cubicBezTo>
                  <a:cubicBezTo>
                    <a:pt x="12334" y="483"/>
                    <a:pt x="11669" y="712"/>
                    <a:pt x="10979" y="771"/>
                  </a:cubicBezTo>
                  <a:cubicBezTo>
                    <a:pt x="9788" y="873"/>
                    <a:pt x="8569" y="818"/>
                    <a:pt x="7513" y="1469"/>
                  </a:cubicBezTo>
                  <a:cubicBezTo>
                    <a:pt x="7458" y="1503"/>
                    <a:pt x="7376" y="1516"/>
                    <a:pt x="7298" y="1516"/>
                  </a:cubicBezTo>
                  <a:cubicBezTo>
                    <a:pt x="7266" y="1516"/>
                    <a:pt x="7236" y="1514"/>
                    <a:pt x="7207" y="1510"/>
                  </a:cubicBezTo>
                  <a:cubicBezTo>
                    <a:pt x="7131" y="1500"/>
                    <a:pt x="7056" y="1495"/>
                    <a:pt x="6983" y="1495"/>
                  </a:cubicBezTo>
                  <a:cubicBezTo>
                    <a:pt x="6292" y="1495"/>
                    <a:pt x="5732" y="1919"/>
                    <a:pt x="5117" y="2111"/>
                  </a:cubicBezTo>
                  <a:cubicBezTo>
                    <a:pt x="4440" y="2322"/>
                    <a:pt x="3801" y="2845"/>
                    <a:pt x="3342" y="3371"/>
                  </a:cubicBezTo>
                  <a:cubicBezTo>
                    <a:pt x="2669" y="4140"/>
                    <a:pt x="2222" y="5042"/>
                    <a:pt x="1824" y="5980"/>
                  </a:cubicBezTo>
                  <a:cubicBezTo>
                    <a:pt x="1229" y="7380"/>
                    <a:pt x="1090" y="8812"/>
                    <a:pt x="1024" y="10273"/>
                  </a:cubicBezTo>
                  <a:cubicBezTo>
                    <a:pt x="1010" y="10591"/>
                    <a:pt x="1010" y="10913"/>
                    <a:pt x="969" y="11229"/>
                  </a:cubicBezTo>
                  <a:cubicBezTo>
                    <a:pt x="879" y="11935"/>
                    <a:pt x="832" y="12637"/>
                    <a:pt x="911" y="13349"/>
                  </a:cubicBezTo>
                  <a:cubicBezTo>
                    <a:pt x="969" y="13868"/>
                    <a:pt x="1079" y="14432"/>
                    <a:pt x="924" y="14912"/>
                  </a:cubicBezTo>
                  <a:cubicBezTo>
                    <a:pt x="543" y="16092"/>
                    <a:pt x="707" y="17286"/>
                    <a:pt x="682" y="18468"/>
                  </a:cubicBezTo>
                  <a:cubicBezTo>
                    <a:pt x="669" y="19089"/>
                    <a:pt x="727" y="19764"/>
                    <a:pt x="647" y="20341"/>
                  </a:cubicBezTo>
                  <a:cubicBezTo>
                    <a:pt x="517" y="21282"/>
                    <a:pt x="575" y="22225"/>
                    <a:pt x="473" y="23162"/>
                  </a:cubicBezTo>
                  <a:cubicBezTo>
                    <a:pt x="416" y="23688"/>
                    <a:pt x="150" y="24225"/>
                    <a:pt x="274" y="24721"/>
                  </a:cubicBezTo>
                  <a:cubicBezTo>
                    <a:pt x="384" y="25156"/>
                    <a:pt x="399" y="25585"/>
                    <a:pt x="305" y="25968"/>
                  </a:cubicBezTo>
                  <a:cubicBezTo>
                    <a:pt x="101" y="26802"/>
                    <a:pt x="190" y="27648"/>
                    <a:pt x="204" y="28465"/>
                  </a:cubicBezTo>
                  <a:cubicBezTo>
                    <a:pt x="221" y="29595"/>
                    <a:pt x="136" y="30722"/>
                    <a:pt x="131" y="31848"/>
                  </a:cubicBezTo>
                  <a:cubicBezTo>
                    <a:pt x="127" y="32945"/>
                    <a:pt x="1" y="34066"/>
                    <a:pt x="6" y="35159"/>
                  </a:cubicBezTo>
                  <a:cubicBezTo>
                    <a:pt x="11" y="36406"/>
                    <a:pt x="22" y="37672"/>
                    <a:pt x="157" y="38919"/>
                  </a:cubicBezTo>
                  <a:cubicBezTo>
                    <a:pt x="321" y="40432"/>
                    <a:pt x="280" y="41950"/>
                    <a:pt x="417" y="43461"/>
                  </a:cubicBezTo>
                  <a:cubicBezTo>
                    <a:pt x="481" y="44156"/>
                    <a:pt x="354" y="44845"/>
                    <a:pt x="453" y="45552"/>
                  </a:cubicBezTo>
                  <a:cubicBezTo>
                    <a:pt x="514" y="45990"/>
                    <a:pt x="651" y="46479"/>
                    <a:pt x="545" y="46934"/>
                  </a:cubicBezTo>
                  <a:cubicBezTo>
                    <a:pt x="350" y="47776"/>
                    <a:pt x="622" y="48604"/>
                    <a:pt x="575" y="49444"/>
                  </a:cubicBezTo>
                  <a:cubicBezTo>
                    <a:pt x="525" y="50326"/>
                    <a:pt x="734" y="51220"/>
                    <a:pt x="688" y="52103"/>
                  </a:cubicBezTo>
                  <a:cubicBezTo>
                    <a:pt x="658" y="52721"/>
                    <a:pt x="633" y="53359"/>
                    <a:pt x="621" y="53966"/>
                  </a:cubicBezTo>
                  <a:cubicBezTo>
                    <a:pt x="607" y="54643"/>
                    <a:pt x="760" y="55364"/>
                    <a:pt x="741" y="56061"/>
                  </a:cubicBezTo>
                  <a:cubicBezTo>
                    <a:pt x="710" y="57093"/>
                    <a:pt x="618" y="58122"/>
                    <a:pt x="770" y="59153"/>
                  </a:cubicBezTo>
                  <a:cubicBezTo>
                    <a:pt x="789" y="59285"/>
                    <a:pt x="763" y="59421"/>
                    <a:pt x="754" y="59556"/>
                  </a:cubicBezTo>
                  <a:cubicBezTo>
                    <a:pt x="712" y="60212"/>
                    <a:pt x="749" y="60870"/>
                    <a:pt x="740" y="61524"/>
                  </a:cubicBezTo>
                  <a:cubicBezTo>
                    <a:pt x="727" y="62262"/>
                    <a:pt x="870" y="62994"/>
                    <a:pt x="785" y="63737"/>
                  </a:cubicBezTo>
                  <a:cubicBezTo>
                    <a:pt x="756" y="63993"/>
                    <a:pt x="506" y="64161"/>
                    <a:pt x="615" y="64481"/>
                  </a:cubicBezTo>
                  <a:cubicBezTo>
                    <a:pt x="789" y="64988"/>
                    <a:pt x="825" y="65537"/>
                    <a:pt x="879" y="66072"/>
                  </a:cubicBezTo>
                  <a:cubicBezTo>
                    <a:pt x="942" y="66721"/>
                    <a:pt x="806" y="67389"/>
                    <a:pt x="881" y="68018"/>
                  </a:cubicBezTo>
                  <a:cubicBezTo>
                    <a:pt x="977" y="68818"/>
                    <a:pt x="1128" y="69646"/>
                    <a:pt x="1170" y="70426"/>
                  </a:cubicBezTo>
                  <a:cubicBezTo>
                    <a:pt x="1215" y="71254"/>
                    <a:pt x="1651" y="71954"/>
                    <a:pt x="1687" y="72761"/>
                  </a:cubicBezTo>
                  <a:cubicBezTo>
                    <a:pt x="1718" y="73423"/>
                    <a:pt x="1978" y="74082"/>
                    <a:pt x="2181" y="74731"/>
                  </a:cubicBezTo>
                  <a:cubicBezTo>
                    <a:pt x="2429" y="75527"/>
                    <a:pt x="2645" y="76339"/>
                    <a:pt x="3110" y="77063"/>
                  </a:cubicBezTo>
                  <a:cubicBezTo>
                    <a:pt x="3365" y="77460"/>
                    <a:pt x="3754" y="77739"/>
                    <a:pt x="4120" y="78049"/>
                  </a:cubicBezTo>
                  <a:cubicBezTo>
                    <a:pt x="4511" y="78380"/>
                    <a:pt x="4971" y="78671"/>
                    <a:pt x="5383" y="78811"/>
                  </a:cubicBezTo>
                  <a:cubicBezTo>
                    <a:pt x="6246" y="79107"/>
                    <a:pt x="7029" y="79556"/>
                    <a:pt x="7785" y="79965"/>
                  </a:cubicBezTo>
                  <a:cubicBezTo>
                    <a:pt x="8352" y="80272"/>
                    <a:pt x="8910" y="80312"/>
                    <a:pt x="9465" y="80312"/>
                  </a:cubicBezTo>
                  <a:cubicBezTo>
                    <a:pt x="9662" y="80312"/>
                    <a:pt x="9859" y="80307"/>
                    <a:pt x="10057" y="80307"/>
                  </a:cubicBezTo>
                  <a:cubicBezTo>
                    <a:pt x="10219" y="80307"/>
                    <a:pt x="10381" y="80310"/>
                    <a:pt x="10543" y="80323"/>
                  </a:cubicBezTo>
                  <a:cubicBezTo>
                    <a:pt x="10865" y="80348"/>
                    <a:pt x="11208" y="80433"/>
                    <a:pt x="11547" y="80433"/>
                  </a:cubicBezTo>
                  <a:cubicBezTo>
                    <a:pt x="11802" y="80433"/>
                    <a:pt x="12054" y="80385"/>
                    <a:pt x="12293" y="80229"/>
                  </a:cubicBezTo>
                  <a:cubicBezTo>
                    <a:pt x="13259" y="80681"/>
                    <a:pt x="14343" y="80517"/>
                    <a:pt x="15363" y="80649"/>
                  </a:cubicBezTo>
                  <a:cubicBezTo>
                    <a:pt x="16475" y="80793"/>
                    <a:pt x="17610" y="80918"/>
                    <a:pt x="18731" y="81036"/>
                  </a:cubicBezTo>
                  <a:cubicBezTo>
                    <a:pt x="19730" y="81141"/>
                    <a:pt x="20745" y="81158"/>
                    <a:pt x="21747" y="81304"/>
                  </a:cubicBezTo>
                  <a:cubicBezTo>
                    <a:pt x="21893" y="81325"/>
                    <a:pt x="22044" y="81333"/>
                    <a:pt x="22197" y="81333"/>
                  </a:cubicBezTo>
                  <a:cubicBezTo>
                    <a:pt x="22753" y="81333"/>
                    <a:pt x="23348" y="81223"/>
                    <a:pt x="23903" y="81216"/>
                  </a:cubicBezTo>
                  <a:cubicBezTo>
                    <a:pt x="23937" y="81215"/>
                    <a:pt x="23971" y="81215"/>
                    <a:pt x="24005" y="81215"/>
                  </a:cubicBezTo>
                  <a:cubicBezTo>
                    <a:pt x="24604" y="81215"/>
                    <a:pt x="25204" y="81278"/>
                    <a:pt x="25802" y="81278"/>
                  </a:cubicBezTo>
                  <a:cubicBezTo>
                    <a:pt x="26234" y="81278"/>
                    <a:pt x="26665" y="81245"/>
                    <a:pt x="27094" y="81133"/>
                  </a:cubicBezTo>
                  <a:cubicBezTo>
                    <a:pt x="27287" y="81082"/>
                    <a:pt x="27482" y="81067"/>
                    <a:pt x="27677" y="81067"/>
                  </a:cubicBezTo>
                  <a:cubicBezTo>
                    <a:pt x="27995" y="81067"/>
                    <a:pt x="28314" y="81108"/>
                    <a:pt x="28623" y="81108"/>
                  </a:cubicBezTo>
                  <a:cubicBezTo>
                    <a:pt x="28626" y="81108"/>
                    <a:pt x="28629" y="81108"/>
                    <a:pt x="28631" y="81108"/>
                  </a:cubicBezTo>
                  <a:cubicBezTo>
                    <a:pt x="29070" y="81107"/>
                    <a:pt x="29499" y="80875"/>
                    <a:pt x="29876" y="80875"/>
                  </a:cubicBezTo>
                  <a:cubicBezTo>
                    <a:pt x="29966" y="80875"/>
                    <a:pt x="30053" y="80889"/>
                    <a:pt x="30136" y="80921"/>
                  </a:cubicBezTo>
                  <a:cubicBezTo>
                    <a:pt x="30191" y="80943"/>
                    <a:pt x="30245" y="80952"/>
                    <a:pt x="30299" y="80952"/>
                  </a:cubicBezTo>
                  <a:cubicBezTo>
                    <a:pt x="30548" y="80952"/>
                    <a:pt x="30781" y="80760"/>
                    <a:pt x="30998" y="80760"/>
                  </a:cubicBezTo>
                  <a:cubicBezTo>
                    <a:pt x="31110" y="80760"/>
                    <a:pt x="31217" y="80811"/>
                    <a:pt x="31321" y="80965"/>
                  </a:cubicBezTo>
                  <a:cubicBezTo>
                    <a:pt x="31468" y="80781"/>
                    <a:pt x="31636" y="80725"/>
                    <a:pt x="31811" y="80725"/>
                  </a:cubicBezTo>
                  <a:cubicBezTo>
                    <a:pt x="32080" y="80725"/>
                    <a:pt x="32365" y="80856"/>
                    <a:pt x="32623" y="80856"/>
                  </a:cubicBezTo>
                  <a:cubicBezTo>
                    <a:pt x="32640" y="80856"/>
                    <a:pt x="32657" y="80855"/>
                    <a:pt x="32674" y="80854"/>
                  </a:cubicBezTo>
                  <a:cubicBezTo>
                    <a:pt x="33777" y="80774"/>
                    <a:pt x="34899" y="80838"/>
                    <a:pt x="36011" y="80735"/>
                  </a:cubicBezTo>
                  <a:cubicBezTo>
                    <a:pt x="36186" y="80719"/>
                    <a:pt x="36362" y="80722"/>
                    <a:pt x="36538" y="80714"/>
                  </a:cubicBezTo>
                  <a:cubicBezTo>
                    <a:pt x="37209" y="80683"/>
                    <a:pt x="37884" y="80681"/>
                    <a:pt x="38549" y="80611"/>
                  </a:cubicBezTo>
                  <a:cubicBezTo>
                    <a:pt x="39369" y="80526"/>
                    <a:pt x="40193" y="80435"/>
                    <a:pt x="40999" y="80297"/>
                  </a:cubicBezTo>
                  <a:cubicBezTo>
                    <a:pt x="41307" y="80244"/>
                    <a:pt x="41614" y="80229"/>
                    <a:pt x="41919" y="80229"/>
                  </a:cubicBezTo>
                  <a:cubicBezTo>
                    <a:pt x="42320" y="80229"/>
                    <a:pt x="42718" y="80255"/>
                    <a:pt x="43117" y="80255"/>
                  </a:cubicBezTo>
                  <a:cubicBezTo>
                    <a:pt x="43326" y="80255"/>
                    <a:pt x="43534" y="80248"/>
                    <a:pt x="43743" y="80226"/>
                  </a:cubicBezTo>
                  <a:cubicBezTo>
                    <a:pt x="44184" y="80181"/>
                    <a:pt x="44621" y="80084"/>
                    <a:pt x="45069" y="80060"/>
                  </a:cubicBezTo>
                  <a:cubicBezTo>
                    <a:pt x="45083" y="80060"/>
                    <a:pt x="45097" y="80059"/>
                    <a:pt x="45111" y="80059"/>
                  </a:cubicBezTo>
                  <a:cubicBezTo>
                    <a:pt x="45354" y="80059"/>
                    <a:pt x="45584" y="80167"/>
                    <a:pt x="45816" y="80167"/>
                  </a:cubicBezTo>
                  <a:cubicBezTo>
                    <a:pt x="45897" y="80167"/>
                    <a:pt x="45978" y="80154"/>
                    <a:pt x="46060" y="80119"/>
                  </a:cubicBezTo>
                  <a:cubicBezTo>
                    <a:pt x="46469" y="79944"/>
                    <a:pt x="46940" y="79990"/>
                    <a:pt x="47355" y="79969"/>
                  </a:cubicBezTo>
                  <a:cubicBezTo>
                    <a:pt x="48672" y="79902"/>
                    <a:pt x="49799" y="79455"/>
                    <a:pt x="50895" y="78857"/>
                  </a:cubicBezTo>
                  <a:cubicBezTo>
                    <a:pt x="51608" y="78469"/>
                    <a:pt x="52152" y="77907"/>
                    <a:pt x="52623" y="77331"/>
                  </a:cubicBezTo>
                  <a:cubicBezTo>
                    <a:pt x="52932" y="76952"/>
                    <a:pt x="53404" y="76649"/>
                    <a:pt x="53554" y="76201"/>
                  </a:cubicBezTo>
                  <a:cubicBezTo>
                    <a:pt x="53707" y="75742"/>
                    <a:pt x="53995" y="75348"/>
                    <a:pt x="54155" y="74898"/>
                  </a:cubicBezTo>
                  <a:cubicBezTo>
                    <a:pt x="54392" y="74233"/>
                    <a:pt x="54524" y="73534"/>
                    <a:pt x="54547" y="72827"/>
                  </a:cubicBezTo>
                  <a:cubicBezTo>
                    <a:pt x="54556" y="72580"/>
                    <a:pt x="54346" y="72125"/>
                    <a:pt x="54909" y="72125"/>
                  </a:cubicBezTo>
                  <a:cubicBezTo>
                    <a:pt x="54930" y="72125"/>
                    <a:pt x="54952" y="72126"/>
                    <a:pt x="54976" y="72127"/>
                  </a:cubicBezTo>
                  <a:cubicBezTo>
                    <a:pt x="55068" y="71916"/>
                    <a:pt x="54453" y="71827"/>
                    <a:pt x="54814" y="71678"/>
                  </a:cubicBezTo>
                  <a:cubicBezTo>
                    <a:pt x="55166" y="71531"/>
                    <a:pt x="55022" y="71263"/>
                    <a:pt x="54974" y="71224"/>
                  </a:cubicBezTo>
                  <a:cubicBezTo>
                    <a:pt x="54706" y="71009"/>
                    <a:pt x="54821" y="70869"/>
                    <a:pt x="55037" y="70736"/>
                  </a:cubicBezTo>
                  <a:cubicBezTo>
                    <a:pt x="55212" y="70629"/>
                    <a:pt x="55065" y="70482"/>
                    <a:pt x="55105" y="70387"/>
                  </a:cubicBezTo>
                  <a:cubicBezTo>
                    <a:pt x="55206" y="70149"/>
                    <a:pt x="54927" y="69880"/>
                    <a:pt x="55099" y="69727"/>
                  </a:cubicBezTo>
                  <a:cubicBezTo>
                    <a:pt x="55540" y="69335"/>
                    <a:pt x="55311" y="68825"/>
                    <a:pt x="55337" y="68422"/>
                  </a:cubicBezTo>
                  <a:cubicBezTo>
                    <a:pt x="55384" y="67699"/>
                    <a:pt x="55368" y="66975"/>
                    <a:pt x="55292" y="66256"/>
                  </a:cubicBezTo>
                  <a:cubicBezTo>
                    <a:pt x="55257" y="65936"/>
                    <a:pt x="55358" y="65695"/>
                    <a:pt x="55600" y="65482"/>
                  </a:cubicBezTo>
                  <a:cubicBezTo>
                    <a:pt x="55074" y="65259"/>
                    <a:pt x="55816" y="64736"/>
                    <a:pt x="55319" y="64505"/>
                  </a:cubicBezTo>
                  <a:cubicBezTo>
                    <a:pt x="55412" y="63646"/>
                    <a:pt x="55180" y="62786"/>
                    <a:pt x="55369" y="61916"/>
                  </a:cubicBezTo>
                  <a:cubicBezTo>
                    <a:pt x="55484" y="61384"/>
                    <a:pt x="55314" y="60804"/>
                    <a:pt x="55401" y="60262"/>
                  </a:cubicBezTo>
                  <a:cubicBezTo>
                    <a:pt x="55494" y="59678"/>
                    <a:pt x="55276" y="59077"/>
                    <a:pt x="55427" y="58554"/>
                  </a:cubicBezTo>
                  <a:cubicBezTo>
                    <a:pt x="55541" y="58153"/>
                    <a:pt x="55372" y="57721"/>
                    <a:pt x="55635" y="57325"/>
                  </a:cubicBezTo>
                  <a:cubicBezTo>
                    <a:pt x="55686" y="57249"/>
                    <a:pt x="55881" y="56893"/>
                    <a:pt x="55758" y="56691"/>
                  </a:cubicBezTo>
                  <a:cubicBezTo>
                    <a:pt x="55285" y="55918"/>
                    <a:pt x="55992" y="55109"/>
                    <a:pt x="55656" y="54361"/>
                  </a:cubicBezTo>
                  <a:cubicBezTo>
                    <a:pt x="55486" y="53981"/>
                    <a:pt x="55692" y="53621"/>
                    <a:pt x="55792" y="53382"/>
                  </a:cubicBezTo>
                  <a:cubicBezTo>
                    <a:pt x="55987" y="52909"/>
                    <a:pt x="55290" y="52521"/>
                    <a:pt x="55798" y="52016"/>
                  </a:cubicBezTo>
                  <a:cubicBezTo>
                    <a:pt x="55953" y="51861"/>
                    <a:pt x="55863" y="51201"/>
                    <a:pt x="55838" y="50771"/>
                  </a:cubicBezTo>
                  <a:cubicBezTo>
                    <a:pt x="55808" y="50245"/>
                    <a:pt x="56030" y="49647"/>
                    <a:pt x="55821" y="49205"/>
                  </a:cubicBezTo>
                  <a:cubicBezTo>
                    <a:pt x="55598" y="48731"/>
                    <a:pt x="55754" y="48281"/>
                    <a:pt x="55797" y="47912"/>
                  </a:cubicBezTo>
                  <a:cubicBezTo>
                    <a:pt x="55872" y="47269"/>
                    <a:pt x="55654" y="46660"/>
                    <a:pt x="55755" y="46022"/>
                  </a:cubicBezTo>
                  <a:cubicBezTo>
                    <a:pt x="55846" y="45452"/>
                    <a:pt x="55629" y="44840"/>
                    <a:pt x="55721" y="44270"/>
                  </a:cubicBezTo>
                  <a:cubicBezTo>
                    <a:pt x="55770" y="43968"/>
                    <a:pt x="55497" y="43782"/>
                    <a:pt x="55577" y="43570"/>
                  </a:cubicBezTo>
                  <a:cubicBezTo>
                    <a:pt x="55794" y="42995"/>
                    <a:pt x="55931" y="42390"/>
                    <a:pt x="55761" y="41827"/>
                  </a:cubicBezTo>
                  <a:cubicBezTo>
                    <a:pt x="55656" y="41477"/>
                    <a:pt x="55629" y="41096"/>
                    <a:pt x="55668" y="40813"/>
                  </a:cubicBezTo>
                  <a:cubicBezTo>
                    <a:pt x="55804" y="39822"/>
                    <a:pt x="55701" y="38866"/>
                    <a:pt x="55618" y="37881"/>
                  </a:cubicBezTo>
                  <a:cubicBezTo>
                    <a:pt x="55571" y="37323"/>
                    <a:pt x="55582" y="36677"/>
                    <a:pt x="55673" y="36131"/>
                  </a:cubicBezTo>
                  <a:cubicBezTo>
                    <a:pt x="55821" y="35240"/>
                    <a:pt x="55588" y="34379"/>
                    <a:pt x="55643" y="33503"/>
                  </a:cubicBezTo>
                  <a:cubicBezTo>
                    <a:pt x="55690" y="32751"/>
                    <a:pt x="55478" y="31887"/>
                    <a:pt x="55535" y="31128"/>
                  </a:cubicBezTo>
                  <a:cubicBezTo>
                    <a:pt x="55622" y="29988"/>
                    <a:pt x="55278" y="28889"/>
                    <a:pt x="55439" y="27739"/>
                  </a:cubicBezTo>
                  <a:cubicBezTo>
                    <a:pt x="55562" y="26853"/>
                    <a:pt x="55250" y="25909"/>
                    <a:pt x="55262" y="24978"/>
                  </a:cubicBezTo>
                  <a:cubicBezTo>
                    <a:pt x="55272" y="24147"/>
                    <a:pt x="54958" y="23346"/>
                    <a:pt x="54877" y="22514"/>
                  </a:cubicBezTo>
                  <a:cubicBezTo>
                    <a:pt x="54853" y="22266"/>
                    <a:pt x="55070" y="22144"/>
                    <a:pt x="54982" y="21914"/>
                  </a:cubicBezTo>
                  <a:cubicBezTo>
                    <a:pt x="54569" y="20838"/>
                    <a:pt x="54709" y="19707"/>
                    <a:pt x="54656" y="18598"/>
                  </a:cubicBezTo>
                  <a:cubicBezTo>
                    <a:pt x="54612" y="17664"/>
                    <a:pt x="54345" y="16756"/>
                    <a:pt x="54437" y="15794"/>
                  </a:cubicBezTo>
                  <a:cubicBezTo>
                    <a:pt x="54484" y="15305"/>
                    <a:pt x="54340" y="14742"/>
                    <a:pt x="54303" y="14212"/>
                  </a:cubicBezTo>
                  <a:cubicBezTo>
                    <a:pt x="54241" y="13331"/>
                    <a:pt x="54246" y="12432"/>
                    <a:pt x="54095" y="11573"/>
                  </a:cubicBezTo>
                  <a:cubicBezTo>
                    <a:pt x="53988" y="10961"/>
                    <a:pt x="53777" y="10334"/>
                    <a:pt x="53700" y="9711"/>
                  </a:cubicBezTo>
                  <a:cubicBezTo>
                    <a:pt x="53495" y="8026"/>
                    <a:pt x="53254" y="6379"/>
                    <a:pt x="52311" y="4850"/>
                  </a:cubicBezTo>
                  <a:cubicBezTo>
                    <a:pt x="51774" y="3977"/>
                    <a:pt x="51172" y="3230"/>
                    <a:pt x="50286" y="2629"/>
                  </a:cubicBezTo>
                  <a:cubicBezTo>
                    <a:pt x="49319" y="1973"/>
                    <a:pt x="48240" y="1518"/>
                    <a:pt x="47088" y="1353"/>
                  </a:cubicBezTo>
                  <a:cubicBezTo>
                    <a:pt x="46685" y="1295"/>
                    <a:pt x="46347" y="1064"/>
                    <a:pt x="45977" y="1064"/>
                  </a:cubicBezTo>
                  <a:cubicBezTo>
                    <a:pt x="45957" y="1064"/>
                    <a:pt x="45936" y="1064"/>
                    <a:pt x="45916" y="1066"/>
                  </a:cubicBezTo>
                  <a:cubicBezTo>
                    <a:pt x="45829" y="1072"/>
                    <a:pt x="45744" y="1075"/>
                    <a:pt x="45659" y="1075"/>
                  </a:cubicBezTo>
                  <a:cubicBezTo>
                    <a:pt x="44619" y="1075"/>
                    <a:pt x="43660" y="645"/>
                    <a:pt x="42624" y="592"/>
                  </a:cubicBezTo>
                  <a:cubicBezTo>
                    <a:pt x="42611" y="591"/>
                    <a:pt x="42597" y="591"/>
                    <a:pt x="42582" y="591"/>
                  </a:cubicBezTo>
                  <a:cubicBezTo>
                    <a:pt x="42417" y="591"/>
                    <a:pt x="42234" y="633"/>
                    <a:pt x="42062" y="633"/>
                  </a:cubicBezTo>
                  <a:cubicBezTo>
                    <a:pt x="41948" y="633"/>
                    <a:pt x="41838" y="614"/>
                    <a:pt x="41743" y="553"/>
                  </a:cubicBezTo>
                  <a:cubicBezTo>
                    <a:pt x="41092" y="135"/>
                    <a:pt x="40324" y="240"/>
                    <a:pt x="39619" y="179"/>
                  </a:cubicBezTo>
                  <a:cubicBezTo>
                    <a:pt x="38572" y="89"/>
                    <a:pt x="37514" y="108"/>
                    <a:pt x="36458" y="51"/>
                  </a:cubicBezTo>
                  <a:cubicBezTo>
                    <a:pt x="35883" y="19"/>
                    <a:pt x="35300" y="0"/>
                    <a:pt x="34717" y="0"/>
                  </a:cubicBezTo>
                  <a:close/>
                </a:path>
              </a:pathLst>
            </a:custGeom>
            <a:solidFill>
              <a:srgbClr val="000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Calibri" panose="020F0502020204030204" pitchFamily="34" charset="0"/>
                <a:sym typeface="Arial"/>
              </a:endParaRPr>
            </a:p>
          </p:txBody>
        </p:sp>
        <p:sp>
          <p:nvSpPr>
            <p:cNvPr id="23" name="Google Shape;874;p31"/>
            <p:cNvSpPr/>
            <p:nvPr/>
          </p:nvSpPr>
          <p:spPr>
            <a:xfrm>
              <a:off x="6168276" y="2064079"/>
              <a:ext cx="1713838" cy="473513"/>
            </a:xfrm>
            <a:custGeom>
              <a:avLst/>
              <a:gdLst/>
              <a:ahLst/>
              <a:cxnLst/>
              <a:rect l="l" t="t" r="r" b="b"/>
              <a:pathLst>
                <a:path w="50511" h="16568" extrusionOk="0">
                  <a:moveTo>
                    <a:pt x="31138" y="1"/>
                  </a:moveTo>
                  <a:cubicBezTo>
                    <a:pt x="30808" y="1"/>
                    <a:pt x="30477" y="48"/>
                    <a:pt x="30176" y="228"/>
                  </a:cubicBezTo>
                  <a:cubicBezTo>
                    <a:pt x="29972" y="78"/>
                    <a:pt x="29760" y="33"/>
                    <a:pt x="29542" y="33"/>
                  </a:cubicBezTo>
                  <a:cubicBezTo>
                    <a:pt x="29214" y="33"/>
                    <a:pt x="28875" y="136"/>
                    <a:pt x="28535" y="136"/>
                  </a:cubicBezTo>
                  <a:cubicBezTo>
                    <a:pt x="28416" y="136"/>
                    <a:pt x="28296" y="123"/>
                    <a:pt x="28178" y="89"/>
                  </a:cubicBezTo>
                  <a:cubicBezTo>
                    <a:pt x="28101" y="66"/>
                    <a:pt x="28021" y="58"/>
                    <a:pt x="27940" y="58"/>
                  </a:cubicBezTo>
                  <a:cubicBezTo>
                    <a:pt x="27650" y="58"/>
                    <a:pt x="27334" y="167"/>
                    <a:pt x="26989" y="167"/>
                  </a:cubicBezTo>
                  <a:cubicBezTo>
                    <a:pt x="26881" y="167"/>
                    <a:pt x="26770" y="156"/>
                    <a:pt x="26656" y="128"/>
                  </a:cubicBezTo>
                  <a:cubicBezTo>
                    <a:pt x="26573" y="107"/>
                    <a:pt x="26484" y="99"/>
                    <a:pt x="26391" y="99"/>
                  </a:cubicBezTo>
                  <a:cubicBezTo>
                    <a:pt x="26092" y="99"/>
                    <a:pt x="25744" y="179"/>
                    <a:pt x="25390" y="179"/>
                  </a:cubicBezTo>
                  <a:cubicBezTo>
                    <a:pt x="25319" y="179"/>
                    <a:pt x="25247" y="176"/>
                    <a:pt x="25175" y="168"/>
                  </a:cubicBezTo>
                  <a:cubicBezTo>
                    <a:pt x="25021" y="151"/>
                    <a:pt x="24863" y="147"/>
                    <a:pt x="24702" y="147"/>
                  </a:cubicBezTo>
                  <a:cubicBezTo>
                    <a:pt x="24559" y="147"/>
                    <a:pt x="24414" y="150"/>
                    <a:pt x="24268" y="150"/>
                  </a:cubicBezTo>
                  <a:cubicBezTo>
                    <a:pt x="24029" y="150"/>
                    <a:pt x="23787" y="142"/>
                    <a:pt x="23552" y="97"/>
                  </a:cubicBezTo>
                  <a:cubicBezTo>
                    <a:pt x="23537" y="94"/>
                    <a:pt x="23523" y="93"/>
                    <a:pt x="23509" y="93"/>
                  </a:cubicBezTo>
                  <a:cubicBezTo>
                    <a:pt x="23353" y="93"/>
                    <a:pt x="23236" y="249"/>
                    <a:pt x="23090" y="249"/>
                  </a:cubicBezTo>
                  <a:cubicBezTo>
                    <a:pt x="23052" y="249"/>
                    <a:pt x="23012" y="238"/>
                    <a:pt x="22968" y="211"/>
                  </a:cubicBezTo>
                  <a:cubicBezTo>
                    <a:pt x="22780" y="91"/>
                    <a:pt x="22582" y="59"/>
                    <a:pt x="22381" y="59"/>
                  </a:cubicBezTo>
                  <a:cubicBezTo>
                    <a:pt x="22154" y="59"/>
                    <a:pt x="21922" y="99"/>
                    <a:pt x="21696" y="99"/>
                  </a:cubicBezTo>
                  <a:cubicBezTo>
                    <a:pt x="21644" y="99"/>
                    <a:pt x="21593" y="97"/>
                    <a:pt x="21543" y="92"/>
                  </a:cubicBezTo>
                  <a:cubicBezTo>
                    <a:pt x="21520" y="90"/>
                    <a:pt x="21498" y="89"/>
                    <a:pt x="21475" y="89"/>
                  </a:cubicBezTo>
                  <a:cubicBezTo>
                    <a:pt x="21259" y="89"/>
                    <a:pt x="21009" y="180"/>
                    <a:pt x="20776" y="180"/>
                  </a:cubicBezTo>
                  <a:cubicBezTo>
                    <a:pt x="20678" y="180"/>
                    <a:pt x="20582" y="164"/>
                    <a:pt x="20494" y="118"/>
                  </a:cubicBezTo>
                  <a:cubicBezTo>
                    <a:pt x="20459" y="100"/>
                    <a:pt x="20430" y="93"/>
                    <a:pt x="20405" y="93"/>
                  </a:cubicBezTo>
                  <a:cubicBezTo>
                    <a:pt x="20268" y="93"/>
                    <a:pt x="20266" y="325"/>
                    <a:pt x="20221" y="325"/>
                  </a:cubicBezTo>
                  <a:cubicBezTo>
                    <a:pt x="20208" y="325"/>
                    <a:pt x="20191" y="305"/>
                    <a:pt x="20166" y="253"/>
                  </a:cubicBezTo>
                  <a:cubicBezTo>
                    <a:pt x="20096" y="109"/>
                    <a:pt x="20008" y="68"/>
                    <a:pt x="19915" y="68"/>
                  </a:cubicBezTo>
                  <a:cubicBezTo>
                    <a:pt x="19798" y="68"/>
                    <a:pt x="19672" y="134"/>
                    <a:pt x="19562" y="134"/>
                  </a:cubicBezTo>
                  <a:cubicBezTo>
                    <a:pt x="19514" y="134"/>
                    <a:pt x="19470" y="121"/>
                    <a:pt x="19430" y="85"/>
                  </a:cubicBezTo>
                  <a:cubicBezTo>
                    <a:pt x="19338" y="285"/>
                    <a:pt x="19223" y="348"/>
                    <a:pt x="19100" y="348"/>
                  </a:cubicBezTo>
                  <a:cubicBezTo>
                    <a:pt x="18895" y="348"/>
                    <a:pt x="18665" y="176"/>
                    <a:pt x="18468" y="176"/>
                  </a:cubicBezTo>
                  <a:cubicBezTo>
                    <a:pt x="18465" y="176"/>
                    <a:pt x="18463" y="176"/>
                    <a:pt x="18460" y="177"/>
                  </a:cubicBezTo>
                  <a:cubicBezTo>
                    <a:pt x="18459" y="177"/>
                    <a:pt x="18457" y="177"/>
                    <a:pt x="18456" y="177"/>
                  </a:cubicBezTo>
                  <a:cubicBezTo>
                    <a:pt x="18373" y="177"/>
                    <a:pt x="18301" y="110"/>
                    <a:pt x="18209" y="110"/>
                  </a:cubicBezTo>
                  <a:cubicBezTo>
                    <a:pt x="18158" y="110"/>
                    <a:pt x="18101" y="130"/>
                    <a:pt x="18033" y="192"/>
                  </a:cubicBezTo>
                  <a:cubicBezTo>
                    <a:pt x="17962" y="256"/>
                    <a:pt x="17838" y="303"/>
                    <a:pt x="17710" y="303"/>
                  </a:cubicBezTo>
                  <a:cubicBezTo>
                    <a:pt x="17618" y="303"/>
                    <a:pt x="17525" y="279"/>
                    <a:pt x="17449" y="219"/>
                  </a:cubicBezTo>
                  <a:cubicBezTo>
                    <a:pt x="17377" y="164"/>
                    <a:pt x="17315" y="146"/>
                    <a:pt x="17255" y="146"/>
                  </a:cubicBezTo>
                  <a:cubicBezTo>
                    <a:pt x="17165" y="146"/>
                    <a:pt x="17080" y="185"/>
                    <a:pt x="16974" y="197"/>
                  </a:cubicBezTo>
                  <a:cubicBezTo>
                    <a:pt x="16917" y="204"/>
                    <a:pt x="16859" y="207"/>
                    <a:pt x="16800" y="207"/>
                  </a:cubicBezTo>
                  <a:cubicBezTo>
                    <a:pt x="16708" y="207"/>
                    <a:pt x="16616" y="201"/>
                    <a:pt x="16524" y="201"/>
                  </a:cubicBezTo>
                  <a:cubicBezTo>
                    <a:pt x="16353" y="201"/>
                    <a:pt x="16185" y="220"/>
                    <a:pt x="16029" y="325"/>
                  </a:cubicBezTo>
                  <a:cubicBezTo>
                    <a:pt x="15881" y="145"/>
                    <a:pt x="15730" y="83"/>
                    <a:pt x="15579" y="83"/>
                  </a:cubicBezTo>
                  <a:cubicBezTo>
                    <a:pt x="15300" y="83"/>
                    <a:pt x="15023" y="293"/>
                    <a:pt x="14770" y="347"/>
                  </a:cubicBezTo>
                  <a:cubicBezTo>
                    <a:pt x="14510" y="404"/>
                    <a:pt x="14264" y="465"/>
                    <a:pt x="14022" y="465"/>
                  </a:cubicBezTo>
                  <a:cubicBezTo>
                    <a:pt x="13838" y="465"/>
                    <a:pt x="13655" y="430"/>
                    <a:pt x="13470" y="329"/>
                  </a:cubicBezTo>
                  <a:cubicBezTo>
                    <a:pt x="13388" y="284"/>
                    <a:pt x="13310" y="248"/>
                    <a:pt x="13236" y="248"/>
                  </a:cubicBezTo>
                  <a:cubicBezTo>
                    <a:pt x="13180" y="248"/>
                    <a:pt x="13127" y="268"/>
                    <a:pt x="13075" y="321"/>
                  </a:cubicBezTo>
                  <a:cubicBezTo>
                    <a:pt x="12921" y="476"/>
                    <a:pt x="12742" y="506"/>
                    <a:pt x="12556" y="506"/>
                  </a:cubicBezTo>
                  <a:cubicBezTo>
                    <a:pt x="12441" y="506"/>
                    <a:pt x="12322" y="494"/>
                    <a:pt x="12205" y="494"/>
                  </a:cubicBezTo>
                  <a:cubicBezTo>
                    <a:pt x="11887" y="494"/>
                    <a:pt x="11565" y="478"/>
                    <a:pt x="11247" y="478"/>
                  </a:cubicBezTo>
                  <a:cubicBezTo>
                    <a:pt x="10974" y="478"/>
                    <a:pt x="10703" y="490"/>
                    <a:pt x="10439" y="533"/>
                  </a:cubicBezTo>
                  <a:cubicBezTo>
                    <a:pt x="9844" y="631"/>
                    <a:pt x="9253" y="780"/>
                    <a:pt x="8652" y="780"/>
                  </a:cubicBezTo>
                  <a:cubicBezTo>
                    <a:pt x="8546" y="780"/>
                    <a:pt x="8441" y="775"/>
                    <a:pt x="8335" y="765"/>
                  </a:cubicBezTo>
                  <a:cubicBezTo>
                    <a:pt x="8250" y="757"/>
                    <a:pt x="8161" y="753"/>
                    <a:pt x="8072" y="753"/>
                  </a:cubicBezTo>
                  <a:cubicBezTo>
                    <a:pt x="7759" y="753"/>
                    <a:pt x="7447" y="807"/>
                    <a:pt x="7337" y="952"/>
                  </a:cubicBezTo>
                  <a:cubicBezTo>
                    <a:pt x="7064" y="1316"/>
                    <a:pt x="6733" y="1248"/>
                    <a:pt x="6377" y="1293"/>
                  </a:cubicBezTo>
                  <a:cubicBezTo>
                    <a:pt x="6293" y="1279"/>
                    <a:pt x="6175" y="1230"/>
                    <a:pt x="6094" y="1230"/>
                  </a:cubicBezTo>
                  <a:cubicBezTo>
                    <a:pt x="6071" y="1230"/>
                    <a:pt x="6051" y="1234"/>
                    <a:pt x="6035" y="1244"/>
                  </a:cubicBezTo>
                  <a:cubicBezTo>
                    <a:pt x="5508" y="1592"/>
                    <a:pt x="4784" y="1613"/>
                    <a:pt x="4311" y="1942"/>
                  </a:cubicBezTo>
                  <a:cubicBezTo>
                    <a:pt x="3587" y="2448"/>
                    <a:pt x="2573" y="2620"/>
                    <a:pt x="2181" y="3581"/>
                  </a:cubicBezTo>
                  <a:cubicBezTo>
                    <a:pt x="1983" y="4065"/>
                    <a:pt x="1601" y="4507"/>
                    <a:pt x="1601" y="5054"/>
                  </a:cubicBezTo>
                  <a:cubicBezTo>
                    <a:pt x="1601" y="5502"/>
                    <a:pt x="1191" y="5767"/>
                    <a:pt x="1094" y="6172"/>
                  </a:cubicBezTo>
                  <a:cubicBezTo>
                    <a:pt x="923" y="6893"/>
                    <a:pt x="936" y="7631"/>
                    <a:pt x="829" y="8349"/>
                  </a:cubicBezTo>
                  <a:cubicBezTo>
                    <a:pt x="746" y="8903"/>
                    <a:pt x="660" y="9466"/>
                    <a:pt x="721" y="10000"/>
                  </a:cubicBezTo>
                  <a:cubicBezTo>
                    <a:pt x="751" y="10269"/>
                    <a:pt x="310" y="10263"/>
                    <a:pt x="526" y="10442"/>
                  </a:cubicBezTo>
                  <a:cubicBezTo>
                    <a:pt x="1033" y="10862"/>
                    <a:pt x="199" y="11259"/>
                    <a:pt x="512" y="11707"/>
                  </a:cubicBezTo>
                  <a:cubicBezTo>
                    <a:pt x="558" y="11773"/>
                    <a:pt x="341" y="12102"/>
                    <a:pt x="555" y="12367"/>
                  </a:cubicBezTo>
                  <a:cubicBezTo>
                    <a:pt x="893" y="12785"/>
                    <a:pt x="408" y="13161"/>
                    <a:pt x="354" y="13569"/>
                  </a:cubicBezTo>
                  <a:cubicBezTo>
                    <a:pt x="260" y="14292"/>
                    <a:pt x="335" y="15035"/>
                    <a:pt x="47" y="15747"/>
                  </a:cubicBezTo>
                  <a:cubicBezTo>
                    <a:pt x="0" y="15860"/>
                    <a:pt x="187" y="16154"/>
                    <a:pt x="148" y="16406"/>
                  </a:cubicBezTo>
                  <a:cubicBezTo>
                    <a:pt x="129" y="16527"/>
                    <a:pt x="227" y="16567"/>
                    <a:pt x="332" y="16567"/>
                  </a:cubicBezTo>
                  <a:cubicBezTo>
                    <a:pt x="388" y="16567"/>
                    <a:pt x="446" y="16556"/>
                    <a:pt x="487" y="16539"/>
                  </a:cubicBezTo>
                  <a:cubicBezTo>
                    <a:pt x="926" y="16358"/>
                    <a:pt x="1375" y="16312"/>
                    <a:pt x="1827" y="16312"/>
                  </a:cubicBezTo>
                  <a:cubicBezTo>
                    <a:pt x="2300" y="16312"/>
                    <a:pt x="2776" y="16363"/>
                    <a:pt x="3248" y="16363"/>
                  </a:cubicBezTo>
                  <a:cubicBezTo>
                    <a:pt x="3358" y="16363"/>
                    <a:pt x="3469" y="16360"/>
                    <a:pt x="3578" y="16353"/>
                  </a:cubicBezTo>
                  <a:cubicBezTo>
                    <a:pt x="3701" y="16345"/>
                    <a:pt x="3823" y="16342"/>
                    <a:pt x="3946" y="16342"/>
                  </a:cubicBezTo>
                  <a:cubicBezTo>
                    <a:pt x="4674" y="16342"/>
                    <a:pt x="5410" y="16457"/>
                    <a:pt x="6143" y="16464"/>
                  </a:cubicBezTo>
                  <a:cubicBezTo>
                    <a:pt x="6318" y="16466"/>
                    <a:pt x="6494" y="16467"/>
                    <a:pt x="6669" y="16467"/>
                  </a:cubicBezTo>
                  <a:cubicBezTo>
                    <a:pt x="7629" y="16467"/>
                    <a:pt x="8589" y="16437"/>
                    <a:pt x="9550" y="16391"/>
                  </a:cubicBezTo>
                  <a:cubicBezTo>
                    <a:pt x="9919" y="16373"/>
                    <a:pt x="10289" y="16366"/>
                    <a:pt x="10659" y="16366"/>
                  </a:cubicBezTo>
                  <a:cubicBezTo>
                    <a:pt x="11987" y="16366"/>
                    <a:pt x="13321" y="16459"/>
                    <a:pt x="14651" y="16480"/>
                  </a:cubicBezTo>
                  <a:cubicBezTo>
                    <a:pt x="14826" y="16483"/>
                    <a:pt x="15001" y="16484"/>
                    <a:pt x="15176" y="16484"/>
                  </a:cubicBezTo>
                  <a:cubicBezTo>
                    <a:pt x="16292" y="16484"/>
                    <a:pt x="17407" y="16430"/>
                    <a:pt x="18519" y="16323"/>
                  </a:cubicBezTo>
                  <a:cubicBezTo>
                    <a:pt x="19426" y="16236"/>
                    <a:pt x="20368" y="16193"/>
                    <a:pt x="21292" y="16133"/>
                  </a:cubicBezTo>
                  <a:cubicBezTo>
                    <a:pt x="22053" y="16084"/>
                    <a:pt x="22813" y="16072"/>
                    <a:pt x="23574" y="16072"/>
                  </a:cubicBezTo>
                  <a:cubicBezTo>
                    <a:pt x="24216" y="16072"/>
                    <a:pt x="24858" y="16081"/>
                    <a:pt x="25500" y="16081"/>
                  </a:cubicBezTo>
                  <a:cubicBezTo>
                    <a:pt x="26071" y="16081"/>
                    <a:pt x="26641" y="16074"/>
                    <a:pt x="27212" y="16050"/>
                  </a:cubicBezTo>
                  <a:cubicBezTo>
                    <a:pt x="27737" y="16029"/>
                    <a:pt x="28264" y="16024"/>
                    <a:pt x="28793" y="16024"/>
                  </a:cubicBezTo>
                  <a:cubicBezTo>
                    <a:pt x="29218" y="16024"/>
                    <a:pt x="29645" y="16027"/>
                    <a:pt x="30071" y="16027"/>
                  </a:cubicBezTo>
                  <a:cubicBezTo>
                    <a:pt x="30398" y="16027"/>
                    <a:pt x="30725" y="16025"/>
                    <a:pt x="31052" y="16018"/>
                  </a:cubicBezTo>
                  <a:cubicBezTo>
                    <a:pt x="31435" y="16011"/>
                    <a:pt x="31818" y="16009"/>
                    <a:pt x="32201" y="16009"/>
                  </a:cubicBezTo>
                  <a:cubicBezTo>
                    <a:pt x="32925" y="16009"/>
                    <a:pt x="33649" y="16017"/>
                    <a:pt x="34373" y="16017"/>
                  </a:cubicBezTo>
                  <a:cubicBezTo>
                    <a:pt x="34405" y="16017"/>
                    <a:pt x="34436" y="16017"/>
                    <a:pt x="34467" y="16017"/>
                  </a:cubicBezTo>
                  <a:cubicBezTo>
                    <a:pt x="34903" y="16016"/>
                    <a:pt x="35339" y="15995"/>
                    <a:pt x="35776" y="15995"/>
                  </a:cubicBezTo>
                  <a:cubicBezTo>
                    <a:pt x="35783" y="15995"/>
                    <a:pt x="35790" y="15995"/>
                    <a:pt x="35797" y="15995"/>
                  </a:cubicBezTo>
                  <a:cubicBezTo>
                    <a:pt x="36564" y="15995"/>
                    <a:pt x="37336" y="16036"/>
                    <a:pt x="38103" y="16036"/>
                  </a:cubicBezTo>
                  <a:cubicBezTo>
                    <a:pt x="38562" y="16036"/>
                    <a:pt x="39020" y="16021"/>
                    <a:pt x="39473" y="15974"/>
                  </a:cubicBezTo>
                  <a:cubicBezTo>
                    <a:pt x="40866" y="15830"/>
                    <a:pt x="42267" y="15890"/>
                    <a:pt x="43656" y="15827"/>
                  </a:cubicBezTo>
                  <a:cubicBezTo>
                    <a:pt x="44323" y="15796"/>
                    <a:pt x="44973" y="15511"/>
                    <a:pt x="45640" y="15511"/>
                  </a:cubicBezTo>
                  <a:cubicBezTo>
                    <a:pt x="45857" y="15511"/>
                    <a:pt x="46075" y="15541"/>
                    <a:pt x="46296" y="15619"/>
                  </a:cubicBezTo>
                  <a:cubicBezTo>
                    <a:pt x="46298" y="15620"/>
                    <a:pt x="46300" y="15620"/>
                    <a:pt x="46303" y="15620"/>
                  </a:cubicBezTo>
                  <a:cubicBezTo>
                    <a:pt x="46330" y="15620"/>
                    <a:pt x="46389" y="15583"/>
                    <a:pt x="46395" y="15558"/>
                  </a:cubicBezTo>
                  <a:cubicBezTo>
                    <a:pt x="46437" y="15345"/>
                    <a:pt x="46577" y="15300"/>
                    <a:pt x="46725" y="15300"/>
                  </a:cubicBezTo>
                  <a:cubicBezTo>
                    <a:pt x="46821" y="15300"/>
                    <a:pt x="46920" y="15319"/>
                    <a:pt x="46997" y="15324"/>
                  </a:cubicBezTo>
                  <a:cubicBezTo>
                    <a:pt x="47095" y="15329"/>
                    <a:pt x="47193" y="15332"/>
                    <a:pt x="47291" y="15332"/>
                  </a:cubicBezTo>
                  <a:cubicBezTo>
                    <a:pt x="47904" y="15332"/>
                    <a:pt x="48515" y="15233"/>
                    <a:pt x="49128" y="15233"/>
                  </a:cubicBezTo>
                  <a:cubicBezTo>
                    <a:pt x="49390" y="15233"/>
                    <a:pt x="49652" y="15251"/>
                    <a:pt x="49916" y="15303"/>
                  </a:cubicBezTo>
                  <a:cubicBezTo>
                    <a:pt x="49960" y="15311"/>
                    <a:pt x="50007" y="15316"/>
                    <a:pt x="50054" y="15316"/>
                  </a:cubicBezTo>
                  <a:cubicBezTo>
                    <a:pt x="50279" y="15316"/>
                    <a:pt x="50511" y="15216"/>
                    <a:pt x="50496" y="14994"/>
                  </a:cubicBezTo>
                  <a:cubicBezTo>
                    <a:pt x="50459" y="14463"/>
                    <a:pt x="50463" y="13928"/>
                    <a:pt x="50418" y="13407"/>
                  </a:cubicBezTo>
                  <a:cubicBezTo>
                    <a:pt x="50369" y="12855"/>
                    <a:pt x="50310" y="12295"/>
                    <a:pt x="50259" y="11739"/>
                  </a:cubicBezTo>
                  <a:cubicBezTo>
                    <a:pt x="50187" y="10962"/>
                    <a:pt x="50134" y="10185"/>
                    <a:pt x="50044" y="9408"/>
                  </a:cubicBezTo>
                  <a:cubicBezTo>
                    <a:pt x="49983" y="8886"/>
                    <a:pt x="49899" y="8361"/>
                    <a:pt x="49767" y="7864"/>
                  </a:cubicBezTo>
                  <a:cubicBezTo>
                    <a:pt x="49649" y="7423"/>
                    <a:pt x="49850" y="6965"/>
                    <a:pt x="49656" y="6589"/>
                  </a:cubicBezTo>
                  <a:cubicBezTo>
                    <a:pt x="49466" y="6220"/>
                    <a:pt x="49447" y="5860"/>
                    <a:pt x="49419" y="5486"/>
                  </a:cubicBezTo>
                  <a:cubicBezTo>
                    <a:pt x="49409" y="5355"/>
                    <a:pt x="49471" y="5170"/>
                    <a:pt x="49354" y="5110"/>
                  </a:cubicBezTo>
                  <a:cubicBezTo>
                    <a:pt x="48908" y="4883"/>
                    <a:pt x="48890" y="4415"/>
                    <a:pt x="48668" y="4081"/>
                  </a:cubicBezTo>
                  <a:cubicBezTo>
                    <a:pt x="48274" y="3486"/>
                    <a:pt x="47959" y="2875"/>
                    <a:pt x="47361" y="2402"/>
                  </a:cubicBezTo>
                  <a:cubicBezTo>
                    <a:pt x="47049" y="2155"/>
                    <a:pt x="46629" y="2206"/>
                    <a:pt x="46362" y="1968"/>
                  </a:cubicBezTo>
                  <a:cubicBezTo>
                    <a:pt x="45783" y="1450"/>
                    <a:pt x="44998" y="1390"/>
                    <a:pt x="44287" y="1268"/>
                  </a:cubicBezTo>
                  <a:cubicBezTo>
                    <a:pt x="43525" y="1138"/>
                    <a:pt x="42763" y="995"/>
                    <a:pt x="42001" y="860"/>
                  </a:cubicBezTo>
                  <a:cubicBezTo>
                    <a:pt x="40648" y="621"/>
                    <a:pt x="39284" y="446"/>
                    <a:pt x="37919" y="275"/>
                  </a:cubicBezTo>
                  <a:cubicBezTo>
                    <a:pt x="37905" y="274"/>
                    <a:pt x="37891" y="273"/>
                    <a:pt x="37877" y="273"/>
                  </a:cubicBezTo>
                  <a:cubicBezTo>
                    <a:pt x="37744" y="273"/>
                    <a:pt x="37629" y="349"/>
                    <a:pt x="37500" y="349"/>
                  </a:cubicBezTo>
                  <a:cubicBezTo>
                    <a:pt x="37445" y="349"/>
                    <a:pt x="37389" y="336"/>
                    <a:pt x="37327" y="297"/>
                  </a:cubicBezTo>
                  <a:cubicBezTo>
                    <a:pt x="37040" y="119"/>
                    <a:pt x="36682" y="32"/>
                    <a:pt x="36357" y="32"/>
                  </a:cubicBezTo>
                  <a:cubicBezTo>
                    <a:pt x="36161" y="32"/>
                    <a:pt x="35977" y="63"/>
                    <a:pt x="35828" y="125"/>
                  </a:cubicBezTo>
                  <a:cubicBezTo>
                    <a:pt x="35646" y="201"/>
                    <a:pt x="35471" y="228"/>
                    <a:pt x="35302" y="228"/>
                  </a:cubicBezTo>
                  <a:cubicBezTo>
                    <a:pt x="34897" y="228"/>
                    <a:pt x="34520" y="74"/>
                    <a:pt x="34136" y="74"/>
                  </a:cubicBezTo>
                  <a:cubicBezTo>
                    <a:pt x="34133" y="74"/>
                    <a:pt x="34130" y="74"/>
                    <a:pt x="34126" y="74"/>
                  </a:cubicBezTo>
                  <a:cubicBezTo>
                    <a:pt x="33779" y="76"/>
                    <a:pt x="33422" y="83"/>
                    <a:pt x="33061" y="83"/>
                  </a:cubicBezTo>
                  <a:cubicBezTo>
                    <a:pt x="32692" y="83"/>
                    <a:pt x="32320" y="76"/>
                    <a:pt x="31954" y="52"/>
                  </a:cubicBezTo>
                  <a:cubicBezTo>
                    <a:pt x="31695" y="35"/>
                    <a:pt x="31417" y="1"/>
                    <a:pt x="31138" y="1"/>
                  </a:cubicBezTo>
                  <a:close/>
                </a:path>
              </a:pathLst>
            </a:custGeom>
            <a:solidFill>
              <a:srgbClr val="A6DFD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Calibri" panose="020F0502020204030204" pitchFamily="34" charset="0"/>
                <a:sym typeface="Arial"/>
              </a:endParaRPr>
            </a:p>
          </p:txBody>
        </p:sp>
      </p:grpSp>
      <p:sp>
        <p:nvSpPr>
          <p:cNvPr id="4" name="Rectangle 3"/>
          <p:cNvSpPr/>
          <p:nvPr/>
        </p:nvSpPr>
        <p:spPr>
          <a:xfrm>
            <a:off x="1727223" y="3497528"/>
            <a:ext cx="4778080" cy="2800767"/>
          </a:xfrm>
          <a:prstGeom prst="rect">
            <a:avLst/>
          </a:prstGeom>
        </p:spPr>
        <p:txBody>
          <a:bodyPr wrap="square">
            <a:spAutoFit/>
          </a:bodyPr>
          <a:lstStyle/>
          <a:p>
            <a:pPr defTabSz="1219170">
              <a:spcBef>
                <a:spcPct val="50000"/>
              </a:spcBef>
              <a:buClr>
                <a:srgbClr val="000000"/>
              </a:buClr>
            </a:pPr>
            <a:r>
              <a:rPr lang="en-US" sz="3200" b="1" kern="0" dirty="0">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 Ta </a:t>
            </a:r>
            <a:r>
              <a:rPr lang="en-US" sz="3200" b="1" kern="0" dirty="0" err="1">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lấy</a:t>
            </a:r>
            <a:r>
              <a:rPr lang="en-US" sz="3200" b="1" kern="0" dirty="0">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 </a:t>
            </a:r>
            <a:r>
              <a:rPr lang="en-US" sz="3200" b="1" kern="0" dirty="0" err="1">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thừa</a:t>
            </a:r>
            <a:r>
              <a:rPr lang="en-US" sz="3200" b="1" kern="0" dirty="0">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 </a:t>
            </a:r>
            <a:r>
              <a:rPr lang="en-US" sz="3200" b="1" kern="0" dirty="0" err="1">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số</a:t>
            </a:r>
            <a:r>
              <a:rPr lang="en-US" sz="3200" b="1" kern="0" dirty="0">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 </a:t>
            </a:r>
            <a:r>
              <a:rPr lang="en-US" sz="3200" b="1" kern="0" dirty="0" err="1">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thứ</a:t>
            </a:r>
            <a:r>
              <a:rPr lang="en-US" sz="3200" b="1" kern="0" dirty="0">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 </a:t>
            </a:r>
            <a:r>
              <a:rPr lang="en-US" sz="3200" b="1" kern="0" dirty="0" err="1">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hai</a:t>
            </a:r>
            <a:r>
              <a:rPr lang="en-US" sz="3200" b="1" kern="0" dirty="0">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 </a:t>
            </a:r>
            <a:r>
              <a:rPr lang="en-US" sz="3200" b="1" kern="0" dirty="0" err="1">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nhân</a:t>
            </a:r>
            <a:r>
              <a:rPr lang="en-US" sz="3200" b="1" kern="0" dirty="0">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 </a:t>
            </a:r>
            <a:r>
              <a:rPr lang="en-US" sz="3200" b="1" kern="0" dirty="0" err="1">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với</a:t>
            </a:r>
            <a:r>
              <a:rPr lang="en-US" sz="3200" b="1" kern="0" dirty="0">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 </a:t>
            </a:r>
            <a:r>
              <a:rPr lang="en-US" sz="3200" b="1" kern="0" dirty="0" err="1">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từng</a:t>
            </a:r>
            <a:r>
              <a:rPr lang="en-US" sz="3200" b="1" kern="0" dirty="0">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 </a:t>
            </a:r>
            <a:r>
              <a:rPr lang="en-US" sz="3200" b="1" kern="0" dirty="0" err="1">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số</a:t>
            </a:r>
            <a:r>
              <a:rPr lang="en-US" sz="3200" b="1" kern="0" dirty="0">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 </a:t>
            </a:r>
            <a:r>
              <a:rPr lang="en-US" sz="3200" b="1" kern="0" dirty="0" err="1">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của</a:t>
            </a:r>
            <a:r>
              <a:rPr lang="en-US" sz="3200" b="1" kern="0" dirty="0">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 </a:t>
            </a:r>
            <a:r>
              <a:rPr lang="en-US" sz="3200" b="1" kern="0" dirty="0" err="1">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thừa</a:t>
            </a:r>
            <a:r>
              <a:rPr lang="en-US" sz="3200" b="1" kern="0" dirty="0">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 </a:t>
            </a:r>
            <a:r>
              <a:rPr lang="en-US" sz="3200" b="1" kern="0" dirty="0" err="1">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số</a:t>
            </a:r>
            <a:r>
              <a:rPr lang="en-US" sz="3200" b="1" kern="0" dirty="0">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 </a:t>
            </a:r>
            <a:r>
              <a:rPr lang="en-US" sz="3200" b="1" kern="0" dirty="0" err="1">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thứ</a:t>
            </a:r>
            <a:r>
              <a:rPr lang="en-US" sz="3200" b="1" kern="0" dirty="0">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 </a:t>
            </a:r>
            <a:r>
              <a:rPr lang="en-US" sz="3200" b="1" kern="0" dirty="0" err="1">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nhất</a:t>
            </a:r>
            <a:r>
              <a:rPr lang="en-US" sz="3200" b="1" kern="0" dirty="0">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a:t>
            </a:r>
          </a:p>
          <a:p>
            <a:pPr defTabSz="1219170">
              <a:spcBef>
                <a:spcPct val="50000"/>
              </a:spcBef>
              <a:buClr>
                <a:srgbClr val="000000"/>
              </a:buClr>
            </a:pPr>
            <a:r>
              <a:rPr lang="en-US" sz="3200" b="1" kern="0" dirty="0">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  + </a:t>
            </a:r>
            <a:r>
              <a:rPr lang="en-US" sz="3200" b="1" kern="0" dirty="0" err="1">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Nhân</a:t>
            </a:r>
            <a:r>
              <a:rPr lang="en-US" sz="3200" b="1" kern="0" dirty="0">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 </a:t>
            </a:r>
            <a:r>
              <a:rPr lang="en-US" sz="3200" b="1" kern="0" dirty="0" err="1">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theo</a:t>
            </a:r>
            <a:r>
              <a:rPr lang="en-US" sz="3200" b="1" kern="0" dirty="0">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 </a:t>
            </a:r>
            <a:r>
              <a:rPr lang="en-US" sz="3200" b="1" kern="0" dirty="0" err="1">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thứ</a:t>
            </a:r>
            <a:r>
              <a:rPr lang="en-US" sz="3200" b="1" kern="0" dirty="0">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 </a:t>
            </a:r>
            <a:r>
              <a:rPr lang="en-US" sz="3200" b="1" kern="0" dirty="0" err="1">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tự</a:t>
            </a:r>
            <a:r>
              <a:rPr lang="en-US" sz="3200" b="1" kern="0" dirty="0">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 </a:t>
            </a:r>
            <a:r>
              <a:rPr lang="en-US" sz="3200" b="1" kern="0" dirty="0" err="1">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bắt</a:t>
            </a:r>
            <a:r>
              <a:rPr lang="en-US" sz="3200" b="1" kern="0" dirty="0">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 </a:t>
            </a:r>
            <a:r>
              <a:rPr lang="en-US" sz="3200" b="1" kern="0" dirty="0" err="1">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đầu</a:t>
            </a:r>
            <a:r>
              <a:rPr lang="en-US" sz="3200" b="1" kern="0" dirty="0">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 </a:t>
            </a:r>
            <a:r>
              <a:rPr lang="en-US" sz="3200" b="1" kern="0" dirty="0" err="1">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từ</a:t>
            </a:r>
            <a:r>
              <a:rPr lang="en-US" sz="3200" b="1" kern="0" dirty="0">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 </a:t>
            </a:r>
            <a:r>
              <a:rPr lang="en-US" sz="3200" b="1" kern="0" dirty="0" err="1">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phải</a:t>
            </a:r>
            <a:r>
              <a:rPr lang="en-US" sz="3200" b="1" kern="0" dirty="0">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 sang </a:t>
            </a:r>
            <a:r>
              <a:rPr lang="en-US" sz="3200" b="1" kern="0" dirty="0" err="1">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trái</a:t>
            </a:r>
            <a:r>
              <a:rPr lang="en-US" sz="3200" b="1" kern="0" dirty="0">
                <a:solidFill>
                  <a:srgbClr val="000000"/>
                </a:solidFill>
                <a:latin typeface="Cambria" panose="02040503050406030204" pitchFamily="18" charset="0"/>
                <a:ea typeface="Cambria" panose="02040503050406030204" pitchFamily="18" charset="0"/>
                <a:cs typeface="Calibri" panose="020F0502020204030204" pitchFamily="34" charset="0"/>
                <a:sym typeface="Arial"/>
              </a:rPr>
              <a:t>.</a:t>
            </a:r>
          </a:p>
        </p:txBody>
      </p:sp>
      <p:sp>
        <p:nvSpPr>
          <p:cNvPr id="27" name="Rectangle 26">
            <a:extLst>
              <a:ext uri="{FF2B5EF4-FFF2-40B4-BE49-F238E27FC236}">
                <a16:creationId xmlns:a16="http://schemas.microsoft.com/office/drawing/2014/main" id="{DA38A1DA-AB50-43B3-8D79-B36DF95D0CB0}"/>
              </a:ext>
            </a:extLst>
          </p:cNvPr>
          <p:cNvSpPr/>
          <p:nvPr/>
        </p:nvSpPr>
        <p:spPr>
          <a:xfrm>
            <a:off x="8244290" y="2798712"/>
            <a:ext cx="3231324" cy="748988"/>
          </a:xfrm>
          <a:prstGeom prst="rect">
            <a:avLst/>
          </a:prstGeom>
        </p:spPr>
        <p:txBody>
          <a:bodyPr wrap="square">
            <a:spAutoFit/>
          </a:bodyPr>
          <a:lstStyle/>
          <a:p>
            <a:pPr algn="ctr" defTabSz="1219170">
              <a:spcBef>
                <a:spcPct val="50000"/>
              </a:spcBef>
              <a:buClr>
                <a:srgbClr val="000000"/>
              </a:buClr>
            </a:pPr>
            <a:r>
              <a:rPr lang="en-US" altLang="en-US" sz="4267" b="1" kern="0" dirty="0" err="1">
                <a:solidFill>
                  <a:srgbClr val="FF0000"/>
                </a:solidFill>
                <a:latin typeface="Cambria" panose="02040503050406030204" pitchFamily="18" charset="0"/>
                <a:ea typeface="Cambria" panose="02040503050406030204" pitchFamily="18" charset="0"/>
                <a:cs typeface="Calibri" panose="020F0502020204030204" pitchFamily="34" charset="0"/>
                <a:sym typeface="Arial"/>
              </a:rPr>
              <a:t>Lưu</a:t>
            </a:r>
            <a:r>
              <a:rPr lang="en-US" altLang="en-US" sz="4267" b="1" kern="0" dirty="0">
                <a:solidFill>
                  <a:srgbClr val="FF0000"/>
                </a:solidFill>
                <a:latin typeface="Cambria" panose="02040503050406030204" pitchFamily="18" charset="0"/>
                <a:ea typeface="Cambria" panose="02040503050406030204" pitchFamily="18" charset="0"/>
                <a:cs typeface="Calibri" panose="020F0502020204030204" pitchFamily="34" charset="0"/>
                <a:sym typeface="Arial"/>
              </a:rPr>
              <a:t> ý:</a:t>
            </a:r>
          </a:p>
        </p:txBody>
      </p:sp>
      <p:sp>
        <p:nvSpPr>
          <p:cNvPr id="28" name="Rectangle 27">
            <a:extLst>
              <a:ext uri="{FF2B5EF4-FFF2-40B4-BE49-F238E27FC236}">
                <a16:creationId xmlns:a16="http://schemas.microsoft.com/office/drawing/2014/main" id="{A0A3B43A-E924-4483-867F-9CDA8F1C68FB}"/>
              </a:ext>
            </a:extLst>
          </p:cNvPr>
          <p:cNvSpPr/>
          <p:nvPr/>
        </p:nvSpPr>
        <p:spPr>
          <a:xfrm>
            <a:off x="7699824" y="3632339"/>
            <a:ext cx="4018411" cy="2554545"/>
          </a:xfrm>
          <a:prstGeom prst="rect">
            <a:avLst/>
          </a:prstGeom>
        </p:spPr>
        <p:txBody>
          <a:bodyPr wrap="square">
            <a:spAutoFit/>
          </a:bodyPr>
          <a:lstStyle/>
          <a:p>
            <a:pPr algn="just" defTabSz="1219170">
              <a:spcBef>
                <a:spcPct val="50000"/>
              </a:spcBef>
              <a:buClr>
                <a:srgbClr val="000000"/>
              </a:buClr>
            </a:pPr>
            <a:r>
              <a:rPr lang="en-US" altLang="en-US" sz="3200" kern="0" dirty="0">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   Khi </a:t>
            </a:r>
            <a:r>
              <a:rPr lang="en-US" altLang="en-US" sz="3200" kern="0" dirty="0" err="1">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thực</a:t>
            </a:r>
            <a:r>
              <a:rPr lang="en-US" altLang="en-US" sz="3200" kern="0" dirty="0">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 </a:t>
            </a:r>
            <a:r>
              <a:rPr lang="en-US" altLang="en-US" sz="3200" kern="0" dirty="0" err="1">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hiện</a:t>
            </a:r>
            <a:r>
              <a:rPr lang="en-US" altLang="en-US" sz="3200" kern="0" dirty="0">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 </a:t>
            </a:r>
            <a:r>
              <a:rPr lang="en-US" altLang="en-US" sz="3200" kern="0" dirty="0" err="1">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các</a:t>
            </a:r>
            <a:r>
              <a:rPr lang="en-US" altLang="en-US" sz="3200" kern="0" dirty="0">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 </a:t>
            </a:r>
            <a:r>
              <a:rPr lang="en-US" altLang="en-US" sz="3200" kern="0" dirty="0" err="1">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phép</a:t>
            </a:r>
            <a:r>
              <a:rPr lang="en-US" altLang="en-US" sz="3200" kern="0" dirty="0">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 </a:t>
            </a:r>
            <a:r>
              <a:rPr lang="en-US" altLang="en-US" sz="3200" kern="0" dirty="0" err="1">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nhân</a:t>
            </a:r>
            <a:r>
              <a:rPr lang="en-US" altLang="en-US" sz="3200" kern="0" dirty="0">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 </a:t>
            </a:r>
            <a:r>
              <a:rPr lang="en-US" altLang="en-US" sz="3200" kern="0" dirty="0" err="1">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có</a:t>
            </a:r>
            <a:r>
              <a:rPr lang="en-US" altLang="en-US" sz="3200" kern="0" dirty="0">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 </a:t>
            </a:r>
            <a:r>
              <a:rPr lang="en-US" altLang="en-US" sz="3200" kern="0" dirty="0" err="1">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nhớ</a:t>
            </a:r>
            <a:r>
              <a:rPr lang="en-US" altLang="en-US" sz="3200" kern="0" dirty="0">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 </a:t>
            </a:r>
            <a:r>
              <a:rPr lang="en-US" altLang="en-US" sz="3200" kern="0" dirty="0" err="1">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cần</a:t>
            </a:r>
            <a:r>
              <a:rPr lang="en-US" altLang="en-US" sz="3200" kern="0" dirty="0">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 </a:t>
            </a:r>
            <a:r>
              <a:rPr lang="en-US" altLang="en-US" sz="3200" kern="0" dirty="0" err="1">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cộng</a:t>
            </a:r>
            <a:r>
              <a:rPr lang="en-US" altLang="en-US" sz="3200" kern="0" dirty="0">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 </a:t>
            </a:r>
            <a:r>
              <a:rPr lang="en-US" altLang="en-US" sz="3200" kern="0" dirty="0" err="1">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thêm</a:t>
            </a:r>
            <a:r>
              <a:rPr lang="en-US" altLang="en-US" sz="3200" kern="0" dirty="0">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 </a:t>
            </a:r>
            <a:r>
              <a:rPr lang="en-US" altLang="en-US" sz="3200" kern="0" dirty="0" err="1">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số</a:t>
            </a:r>
            <a:r>
              <a:rPr lang="en-US" altLang="en-US" sz="3200" kern="0" dirty="0">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 </a:t>
            </a:r>
            <a:r>
              <a:rPr lang="en-US" altLang="en-US" sz="3200" kern="0" dirty="0" err="1">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nhớ</a:t>
            </a:r>
            <a:r>
              <a:rPr lang="en-US" altLang="en-US" sz="3200" kern="0" dirty="0">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 </a:t>
            </a:r>
            <a:r>
              <a:rPr lang="en-US" altLang="en-US" sz="3200" kern="0" dirty="0" err="1">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vào</a:t>
            </a:r>
            <a:r>
              <a:rPr lang="en-US" altLang="en-US" sz="3200" kern="0" dirty="0">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 </a:t>
            </a:r>
            <a:r>
              <a:rPr lang="en-US" altLang="en-US" sz="3200" kern="0" dirty="0" err="1">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kết</a:t>
            </a:r>
            <a:r>
              <a:rPr lang="en-US" altLang="en-US" sz="3200" kern="0" dirty="0">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 </a:t>
            </a:r>
            <a:r>
              <a:rPr lang="en-US" altLang="en-US" sz="3200" kern="0" dirty="0" err="1">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quả</a:t>
            </a:r>
            <a:r>
              <a:rPr lang="en-US" altLang="en-US" sz="3200" kern="0" dirty="0">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 </a:t>
            </a:r>
            <a:r>
              <a:rPr lang="en-US" altLang="en-US" sz="3200" kern="0" dirty="0" err="1">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của</a:t>
            </a:r>
            <a:r>
              <a:rPr lang="en-US" altLang="en-US" sz="3200" kern="0" dirty="0">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 </a:t>
            </a:r>
            <a:r>
              <a:rPr lang="en-US" altLang="en-US" sz="3200" kern="0" dirty="0" err="1">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lần</a:t>
            </a:r>
            <a:r>
              <a:rPr lang="en-US" altLang="en-US" sz="3200" kern="0" dirty="0">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 </a:t>
            </a:r>
            <a:r>
              <a:rPr lang="en-US" altLang="en-US" sz="3200" kern="0" dirty="0" err="1">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nhân</a:t>
            </a:r>
            <a:r>
              <a:rPr lang="en-US" altLang="en-US" sz="3200" kern="0" dirty="0">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 </a:t>
            </a:r>
            <a:r>
              <a:rPr lang="en-US" altLang="en-US" sz="3200" kern="0" dirty="0" err="1">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liền</a:t>
            </a:r>
            <a:r>
              <a:rPr lang="en-US" altLang="en-US" sz="3200" kern="0" dirty="0">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 </a:t>
            </a:r>
            <a:r>
              <a:rPr lang="en-US" altLang="en-US" sz="3200" kern="0" dirty="0" err="1">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sau</a:t>
            </a:r>
            <a:r>
              <a:rPr lang="en-US" altLang="en-US" sz="3200" kern="0" dirty="0">
                <a:solidFill>
                  <a:srgbClr val="0070C0"/>
                </a:solidFill>
                <a:latin typeface="Cambria" panose="02040503050406030204" pitchFamily="18" charset="0"/>
                <a:ea typeface="Cambria" panose="02040503050406030204" pitchFamily="18" charset="0"/>
                <a:cs typeface="Calibri" panose="020F0502020204030204" pitchFamily="34" charset="0"/>
                <a:sym typeface="Arial"/>
              </a:rPr>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AEBA4430-EFC9-7098-8A66-FD630836BB3C}"/>
              </a:ext>
            </a:extLst>
          </p:cNvPr>
          <p:cNvGrpSpPr/>
          <p:nvPr/>
        </p:nvGrpSpPr>
        <p:grpSpPr>
          <a:xfrm>
            <a:off x="0" y="0"/>
            <a:ext cx="12192000" cy="6858000"/>
            <a:chOff x="0" y="0"/>
            <a:chExt cx="12192000" cy="6858000"/>
          </a:xfrm>
        </p:grpSpPr>
        <p:pic>
          <p:nvPicPr>
            <p:cNvPr id="14" name="Picture 13">
              <a:extLst>
                <a:ext uri="{FF2B5EF4-FFF2-40B4-BE49-F238E27FC236}">
                  <a16:creationId xmlns:a16="http://schemas.microsoft.com/office/drawing/2014/main" id="{9266A26F-ABEC-BF8E-4863-4743AFC1ED97}"/>
                </a:ext>
              </a:extLst>
            </p:cNvPr>
            <p:cNvPicPr>
              <a:picLocks noChangeAspect="1"/>
            </p:cNvPicPr>
            <p:nvPr/>
          </p:nvPicPr>
          <p:blipFill>
            <a:blip r:embed="rId2"/>
            <a:stretch>
              <a:fillRect/>
            </a:stretch>
          </p:blipFill>
          <p:spPr>
            <a:xfrm>
              <a:off x="0" y="0"/>
              <a:ext cx="12192000" cy="6858000"/>
            </a:xfrm>
            <a:prstGeom prst="rect">
              <a:avLst/>
            </a:prstGeom>
          </p:spPr>
        </p:pic>
        <p:pic>
          <p:nvPicPr>
            <p:cNvPr id="15" name="Picture 14">
              <a:extLst>
                <a:ext uri="{FF2B5EF4-FFF2-40B4-BE49-F238E27FC236}">
                  <a16:creationId xmlns:a16="http://schemas.microsoft.com/office/drawing/2014/main" id="{27DD8F0F-AF34-868F-B3D1-3144FD97374E}"/>
                </a:ext>
              </a:extLst>
            </p:cNvPr>
            <p:cNvPicPr>
              <a:picLocks noChangeAspect="1"/>
            </p:cNvPicPr>
            <p:nvPr/>
          </p:nvPicPr>
          <p:blipFill>
            <a:blip r:embed="rId3"/>
            <a:stretch>
              <a:fillRect/>
            </a:stretch>
          </p:blipFill>
          <p:spPr>
            <a:xfrm>
              <a:off x="132807" y="314960"/>
              <a:ext cx="7029993" cy="4998721"/>
            </a:xfrm>
            <a:prstGeom prst="rect">
              <a:avLst/>
            </a:prstGeom>
          </p:spPr>
        </p:pic>
      </p:grpSp>
      <p:pic>
        <p:nvPicPr>
          <p:cNvPr id="8" name="Picture 7">
            <a:extLst>
              <a:ext uri="{FF2B5EF4-FFF2-40B4-BE49-F238E27FC236}">
                <a16:creationId xmlns:a16="http://schemas.microsoft.com/office/drawing/2014/main" id="{C1B53CD5-5BCC-5966-A1D8-1C0CF09D4CAF}"/>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Lst>
          </a:blip>
          <a:stretch>
            <a:fillRect/>
          </a:stretch>
        </p:blipFill>
        <p:spPr>
          <a:xfrm>
            <a:off x="7000240" y="-30480"/>
            <a:ext cx="5222240" cy="1971040"/>
          </a:xfrm>
          <a:prstGeom prst="rect">
            <a:avLst/>
          </a:prstGeom>
        </p:spPr>
      </p:pic>
      <p:pic>
        <p:nvPicPr>
          <p:cNvPr id="12" name="Picture 11">
            <a:extLst>
              <a:ext uri="{FF2B5EF4-FFF2-40B4-BE49-F238E27FC236}">
                <a16:creationId xmlns:a16="http://schemas.microsoft.com/office/drawing/2014/main" id="{6C93513E-4E68-3E4E-27BE-22DBC0E50DC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2418042" y="873761"/>
            <a:ext cx="3185683" cy="3662174"/>
          </a:xfrm>
          <a:prstGeom prst="rect">
            <a:avLst/>
          </a:prstGeom>
        </p:spPr>
      </p:pic>
      <p:pic>
        <p:nvPicPr>
          <p:cNvPr id="6" name="Picture 5">
            <a:extLst>
              <a:ext uri="{FF2B5EF4-FFF2-40B4-BE49-F238E27FC236}">
                <a16:creationId xmlns:a16="http://schemas.microsoft.com/office/drawing/2014/main" id="{4F80A50A-F1FB-D704-3B4D-F1C9B8041313}"/>
              </a:ext>
            </a:extLst>
          </p:cNvPr>
          <p:cNvPicPr>
            <a:picLocks noChangeAspect="1"/>
          </p:cNvPicPr>
          <p:nvPr/>
        </p:nvPicPr>
        <p:blipFill rotWithShape="1">
          <a:blip r:embed="rId7">
            <a:extLst>
              <a:ext uri="{BEBA8EAE-BF5A-486C-A8C5-ECC9F3942E4B}">
                <a14:imgProps xmlns:a14="http://schemas.microsoft.com/office/drawing/2010/main">
                  <a14:imgLayer r:embed="rId8">
                    <a14:imgEffect>
                      <a14:brightnessContrast contrast="40000"/>
                    </a14:imgEffect>
                  </a14:imgLayer>
                </a14:imgProps>
              </a:ext>
            </a:extLst>
          </a:blip>
          <a:srcRect l="-483" t="1732" r="42822" b="-1732"/>
          <a:stretch/>
        </p:blipFill>
        <p:spPr>
          <a:xfrm>
            <a:off x="-256522" y="5392785"/>
            <a:ext cx="7029993" cy="2024016"/>
          </a:xfrm>
          <a:prstGeom prst="rect">
            <a:avLst/>
          </a:prstGeom>
        </p:spPr>
      </p:pic>
      <p:pic>
        <p:nvPicPr>
          <p:cNvPr id="5" name="Picture 4">
            <a:extLst>
              <a:ext uri="{FF2B5EF4-FFF2-40B4-BE49-F238E27FC236}">
                <a16:creationId xmlns:a16="http://schemas.microsoft.com/office/drawing/2014/main" id="{8188981B-C858-79E2-2A87-B55F48FF8A2A}"/>
              </a:ext>
            </a:extLst>
          </p:cNvPr>
          <p:cNvPicPr>
            <a:picLocks noChangeAspect="1"/>
          </p:cNvPicPr>
          <p:nvPr/>
        </p:nvPicPr>
        <p:blipFill>
          <a:blip r:embed="rId9"/>
          <a:stretch>
            <a:fillRect/>
          </a:stretch>
        </p:blipFill>
        <p:spPr>
          <a:xfrm>
            <a:off x="583646" y="828522"/>
            <a:ext cx="5657578" cy="3133616"/>
          </a:xfrm>
          <a:prstGeom prst="rect">
            <a:avLst/>
          </a:prstGeom>
        </p:spPr>
      </p:pic>
    </p:spTree>
    <p:extLst>
      <p:ext uri="{BB962C8B-B14F-4D97-AF65-F5344CB8AC3E}">
        <p14:creationId xmlns:p14="http://schemas.microsoft.com/office/powerpoint/2010/main" val="3397630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0" presetClass="path" presetSubtype="0" accel="50000" decel="50000" fill="hold" nodeType="withEffect">
                                  <p:stCondLst>
                                    <p:cond delay="750"/>
                                  </p:stCondLst>
                                  <p:childTnLst>
                                    <p:animMotion origin="layout" path="M 0.04531 -0.01666 L -0.18477 -0.03426 L -0.33893 -0.01805 L -0.43555 0.03959 L -0.31224 0.23959 L -0.4306 0.30348 " pathEditMode="relative" rAng="0" ptsTypes="AAAAAA">
                                      <p:cBhvr>
                                        <p:cTn id="11" dur="2000" fill="hold"/>
                                        <p:tgtEl>
                                          <p:spTgt spid="12"/>
                                        </p:tgtEl>
                                        <p:attrNameLst>
                                          <p:attrName>ppt_x</p:attrName>
                                          <p:attrName>ppt_y</p:attrName>
                                        </p:attrNameLst>
                                      </p:cBhvr>
                                      <p:rCtr x="-24049" y="15116"/>
                                    </p:animMotion>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E1DE7B8-AB91-77EA-6016-70DED25D01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pic>
        <p:nvPicPr>
          <p:cNvPr id="3" name="Picture 2">
            <a:extLst>
              <a:ext uri="{FF2B5EF4-FFF2-40B4-BE49-F238E27FC236}">
                <a16:creationId xmlns:a16="http://schemas.microsoft.com/office/drawing/2014/main" id="{02DB9494-08CC-6333-961E-5B608C718520}"/>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a:off x="92202" y="746339"/>
            <a:ext cx="2359120" cy="5613821"/>
          </a:xfrm>
          <a:prstGeom prst="rect">
            <a:avLst/>
          </a:prstGeom>
        </p:spPr>
      </p:pic>
      <p:pic>
        <p:nvPicPr>
          <p:cNvPr id="4" name="Picture 3">
            <a:extLst>
              <a:ext uri="{FF2B5EF4-FFF2-40B4-BE49-F238E27FC236}">
                <a16:creationId xmlns:a16="http://schemas.microsoft.com/office/drawing/2014/main" id="{D433EF72-D3BC-3482-0423-815153B4B566}"/>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flipH="1">
            <a:off x="9601472" y="747275"/>
            <a:ext cx="2359120" cy="5613821"/>
          </a:xfrm>
          <a:prstGeom prst="rect">
            <a:avLst/>
          </a:prstGeom>
        </p:spPr>
      </p:pic>
      <p:sp>
        <p:nvSpPr>
          <p:cNvPr id="10" name="Rectangle: Rounded Corners 9">
            <a:extLst>
              <a:ext uri="{FF2B5EF4-FFF2-40B4-BE49-F238E27FC236}">
                <a16:creationId xmlns:a16="http://schemas.microsoft.com/office/drawing/2014/main" id="{2ECCE247-2944-316E-72D8-316B0294D178}"/>
              </a:ext>
            </a:extLst>
          </p:cNvPr>
          <p:cNvSpPr/>
          <p:nvPr/>
        </p:nvSpPr>
        <p:spPr>
          <a:xfrm>
            <a:off x="257175" y="435154"/>
            <a:ext cx="11934825" cy="5987691"/>
          </a:xfrm>
          <a:prstGeom prst="roundRect">
            <a:avLst>
              <a:gd name="adj" fmla="val 10104"/>
            </a:avLst>
          </a:prstGeom>
          <a:solidFill>
            <a:schemeClr val="bg1">
              <a:alpha val="92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grpSp>
        <p:nvGrpSpPr>
          <p:cNvPr id="23" name="Group 22">
            <a:extLst>
              <a:ext uri="{FF2B5EF4-FFF2-40B4-BE49-F238E27FC236}">
                <a16:creationId xmlns:a16="http://schemas.microsoft.com/office/drawing/2014/main" id="{95F975BA-78CC-F789-C46F-865F78B28AB1}"/>
              </a:ext>
            </a:extLst>
          </p:cNvPr>
          <p:cNvGrpSpPr/>
          <p:nvPr/>
        </p:nvGrpSpPr>
        <p:grpSpPr>
          <a:xfrm>
            <a:off x="549615" y="1143620"/>
            <a:ext cx="587224" cy="646331"/>
            <a:chOff x="759165" y="645780"/>
            <a:chExt cx="587224" cy="646331"/>
          </a:xfrm>
        </p:grpSpPr>
        <p:sp>
          <p:nvSpPr>
            <p:cNvPr id="11" name="Oval 10">
              <a:extLst>
                <a:ext uri="{FF2B5EF4-FFF2-40B4-BE49-F238E27FC236}">
                  <a16:creationId xmlns:a16="http://schemas.microsoft.com/office/drawing/2014/main" id="{85937A23-475A-7297-38D8-F219A20186DD}"/>
                </a:ext>
              </a:extLst>
            </p:cNvPr>
            <p:cNvSpPr/>
            <p:nvPr/>
          </p:nvSpPr>
          <p:spPr>
            <a:xfrm>
              <a:off x="759165" y="714633"/>
              <a:ext cx="523783" cy="553111"/>
            </a:xfrm>
            <a:prstGeom prst="ellips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32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12" name="TextBox 11">
              <a:extLst>
                <a:ext uri="{FF2B5EF4-FFF2-40B4-BE49-F238E27FC236}">
                  <a16:creationId xmlns:a16="http://schemas.microsoft.com/office/drawing/2014/main" id="{AE0A0FAF-B53A-2EDE-7B99-6D3B3A54E66B}"/>
                </a:ext>
              </a:extLst>
            </p:cNvPr>
            <p:cNvSpPr txBox="1"/>
            <p:nvPr/>
          </p:nvSpPr>
          <p:spPr>
            <a:xfrm>
              <a:off x="822606" y="645780"/>
              <a:ext cx="52378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1</a:t>
              </a:r>
              <a:endParaRPr kumimoji="0" lang="vi-VN" sz="36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grpSp>
      <p:sp>
        <p:nvSpPr>
          <p:cNvPr id="13" name="TextBox 12">
            <a:extLst>
              <a:ext uri="{FF2B5EF4-FFF2-40B4-BE49-F238E27FC236}">
                <a16:creationId xmlns:a16="http://schemas.microsoft.com/office/drawing/2014/main" id="{E2691112-8AFF-3FB1-7B2F-8056F88896A2}"/>
              </a:ext>
            </a:extLst>
          </p:cNvPr>
          <p:cNvSpPr txBox="1"/>
          <p:nvPr/>
        </p:nvSpPr>
        <p:spPr>
          <a:xfrm>
            <a:off x="1136839" y="1129000"/>
            <a:ext cx="2036937"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err="1">
                <a:ln>
                  <a:noFill/>
                </a:ln>
                <a:solidFill>
                  <a:srgbClr val="FF5050"/>
                </a:solidFill>
                <a:effectLst/>
                <a:uLnTx/>
                <a:uFillTx/>
                <a:latin typeface="Calibri" panose="020F0502020204030204" pitchFamily="34" charset="0"/>
                <a:ea typeface="+mn-ea"/>
                <a:cs typeface="Calibri" panose="020F0502020204030204" pitchFamily="34" charset="0"/>
              </a:rPr>
              <a:t>Tính</a:t>
            </a:r>
            <a:r>
              <a:rPr kumimoji="0" lang="en-US" sz="4400" b="1" i="0" u="none" strike="noStrike" kern="1200" cap="none" spc="0" normalizeH="0" baseline="0" noProof="0" dirty="0">
                <a:ln>
                  <a:noFill/>
                </a:ln>
                <a:solidFill>
                  <a:srgbClr val="FF5050"/>
                </a:solidFill>
                <a:effectLst/>
                <a:uLnTx/>
                <a:uFillTx/>
                <a:latin typeface="Calibri" panose="020F0502020204030204" pitchFamily="34" charset="0"/>
                <a:ea typeface="+mn-ea"/>
                <a:cs typeface="Calibri" panose="020F0502020204030204" pitchFamily="34" charset="0"/>
              </a:rPr>
              <a:t>.</a:t>
            </a:r>
            <a:endParaRPr kumimoji="0" lang="vi-VN" sz="4400" b="1" i="0" u="none" strike="noStrike" kern="1200" cap="none" spc="0" normalizeH="0" baseline="0" noProof="0" dirty="0">
              <a:ln>
                <a:noFill/>
              </a:ln>
              <a:solidFill>
                <a:srgbClr val="FF5050"/>
              </a:solidFill>
              <a:effectLst/>
              <a:uLnTx/>
              <a:uFillTx/>
              <a:latin typeface="Calibri" panose="020F0502020204030204" pitchFamily="34" charset="0"/>
              <a:ea typeface="+mn-ea"/>
              <a:cs typeface="Calibri" panose="020F0502020204030204" pitchFamily="34" charset="0"/>
            </a:endParaRPr>
          </a:p>
        </p:txBody>
      </p:sp>
      <p:pic>
        <p:nvPicPr>
          <p:cNvPr id="8" name="Picture 2">
            <a:extLst>
              <a:ext uri="{FF2B5EF4-FFF2-40B4-BE49-F238E27FC236}">
                <a16:creationId xmlns:a16="http://schemas.microsoft.com/office/drawing/2014/main" id="{1AD42D70-FA23-F09C-8CA6-F06912572E5E}"/>
              </a:ext>
            </a:extLst>
          </p:cNvPr>
          <p:cNvPicPr>
            <a:picLocks noChangeAspect="1"/>
          </p:cNvPicPr>
          <p:nvPr/>
        </p:nvPicPr>
        <p:blipFill rotWithShape="1">
          <a:blip r:embed="rId5">
            <a:extLst>
              <a:ext uri="{BEBA8EAE-BF5A-486C-A8C5-ECC9F3942E4B}">
                <a14:imgProps xmlns:a14="http://schemas.microsoft.com/office/drawing/2010/main">
                  <a14:imgLayer r:embed="rId6">
                    <a14:imgEffect>
                      <a14:brightnessContrast contrast="-40000"/>
                    </a14:imgEffect>
                  </a14:imgLayer>
                </a14:imgProps>
              </a:ext>
            </a:extLst>
          </a:blip>
          <a:srcRect b="45836"/>
          <a:stretch/>
        </p:blipFill>
        <p:spPr>
          <a:xfrm>
            <a:off x="1471919" y="0"/>
            <a:ext cx="4394654" cy="1318085"/>
          </a:xfrm>
          <a:prstGeom prst="rect">
            <a:avLst/>
          </a:prstGeom>
        </p:spPr>
      </p:pic>
      <p:pic>
        <p:nvPicPr>
          <p:cNvPr id="9" name="Picture 2">
            <a:extLst>
              <a:ext uri="{FF2B5EF4-FFF2-40B4-BE49-F238E27FC236}">
                <a16:creationId xmlns:a16="http://schemas.microsoft.com/office/drawing/2014/main" id="{BA9EADDE-5A1A-83EE-A917-B073125CB6D7}"/>
              </a:ext>
            </a:extLst>
          </p:cNvPr>
          <p:cNvPicPr>
            <a:picLocks noChangeAspect="1"/>
          </p:cNvPicPr>
          <p:nvPr/>
        </p:nvPicPr>
        <p:blipFill rotWithShape="1">
          <a:blip r:embed="rId5">
            <a:extLst>
              <a:ext uri="{BEBA8EAE-BF5A-486C-A8C5-ECC9F3942E4B}">
                <a14:imgProps xmlns:a14="http://schemas.microsoft.com/office/drawing/2010/main">
                  <a14:imgLayer r:embed="rId6">
                    <a14:imgEffect>
                      <a14:brightnessContrast contrast="-40000"/>
                    </a14:imgEffect>
                  </a14:imgLayer>
                </a14:imgProps>
              </a:ext>
            </a:extLst>
          </a:blip>
          <a:srcRect t="44206" b="1630"/>
          <a:stretch/>
        </p:blipFill>
        <p:spPr>
          <a:xfrm>
            <a:off x="6207419" y="-413799"/>
            <a:ext cx="4648250" cy="1476390"/>
          </a:xfrm>
          <a:prstGeom prst="rect">
            <a:avLst/>
          </a:prstGeom>
        </p:spPr>
      </p:pic>
      <p:sp>
        <p:nvSpPr>
          <p:cNvPr id="2" name="TextBox 1">
            <a:extLst>
              <a:ext uri="{FF2B5EF4-FFF2-40B4-BE49-F238E27FC236}">
                <a16:creationId xmlns:a16="http://schemas.microsoft.com/office/drawing/2014/main" id="{6511BDF8-21A2-4DC7-F321-4CF9B6A2D43E}"/>
              </a:ext>
            </a:extLst>
          </p:cNvPr>
          <p:cNvSpPr txBox="1"/>
          <p:nvPr/>
        </p:nvSpPr>
        <p:spPr>
          <a:xfrm>
            <a:off x="686270" y="1992845"/>
            <a:ext cx="3695230"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600" normalizeH="0" baseline="0" noProof="0" dirty="0">
                <a:ln>
                  <a:noFill/>
                </a:ln>
                <a:solidFill>
                  <a:srgbClr val="002060"/>
                </a:solidFill>
                <a:effectLst/>
                <a:uLnTx/>
                <a:uFillTx/>
                <a:latin typeface="Calibri"/>
                <a:ea typeface="+mn-ea"/>
                <a:cs typeface="+mn-cs"/>
              </a:rPr>
              <a:t>47 253</a:t>
            </a:r>
          </a:p>
        </p:txBody>
      </p:sp>
      <p:sp>
        <p:nvSpPr>
          <p:cNvPr id="6" name="TextBox 5">
            <a:extLst>
              <a:ext uri="{FF2B5EF4-FFF2-40B4-BE49-F238E27FC236}">
                <a16:creationId xmlns:a16="http://schemas.microsoft.com/office/drawing/2014/main" id="{5146E63A-439D-2680-E0DB-AE0E1C47BAFB}"/>
              </a:ext>
            </a:extLst>
          </p:cNvPr>
          <p:cNvSpPr txBox="1"/>
          <p:nvPr/>
        </p:nvSpPr>
        <p:spPr>
          <a:xfrm>
            <a:off x="2789583" y="2969040"/>
            <a:ext cx="1232551"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600" normalizeH="0" baseline="0" noProof="0" dirty="0">
                <a:ln>
                  <a:noFill/>
                </a:ln>
                <a:solidFill>
                  <a:srgbClr val="002060"/>
                </a:solidFill>
                <a:effectLst/>
                <a:uLnTx/>
                <a:uFillTx/>
                <a:latin typeface="Calibri"/>
                <a:ea typeface="+mn-ea"/>
                <a:cs typeface="+mn-cs"/>
              </a:rPr>
              <a:t> 2</a:t>
            </a:r>
          </a:p>
        </p:txBody>
      </p:sp>
      <p:sp>
        <p:nvSpPr>
          <p:cNvPr id="7" name="Rectangle 6">
            <a:extLst>
              <a:ext uri="{FF2B5EF4-FFF2-40B4-BE49-F238E27FC236}">
                <a16:creationId xmlns:a16="http://schemas.microsoft.com/office/drawing/2014/main" id="{DBF8A9E9-0DF3-120F-C293-C2F17A16692E}"/>
              </a:ext>
            </a:extLst>
          </p:cNvPr>
          <p:cNvSpPr/>
          <p:nvPr/>
        </p:nvSpPr>
        <p:spPr>
          <a:xfrm>
            <a:off x="647700" y="4057651"/>
            <a:ext cx="3361911" cy="153642"/>
          </a:xfrm>
          <a:prstGeom prst="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200" b="0" i="0" u="none" strike="noStrike" kern="1200" cap="none" spc="0" normalizeH="0" baseline="0" noProof="0">
              <a:ln>
                <a:noFill/>
              </a:ln>
              <a:solidFill>
                <a:srgbClr val="002060"/>
              </a:solidFill>
              <a:effectLst/>
              <a:uLnTx/>
              <a:uFillTx/>
              <a:latin typeface="Calibri"/>
              <a:ea typeface="+mn-ea"/>
              <a:cs typeface="+mn-cs"/>
            </a:endParaRPr>
          </a:p>
        </p:txBody>
      </p:sp>
      <p:sp>
        <p:nvSpPr>
          <p:cNvPr id="16" name="TextBox 15">
            <a:extLst>
              <a:ext uri="{FF2B5EF4-FFF2-40B4-BE49-F238E27FC236}">
                <a16:creationId xmlns:a16="http://schemas.microsoft.com/office/drawing/2014/main" id="{204F90F2-34BD-8142-4A96-FC9FBE7EEAD8}"/>
              </a:ext>
            </a:extLst>
          </p:cNvPr>
          <p:cNvSpPr txBox="1"/>
          <p:nvPr/>
        </p:nvSpPr>
        <p:spPr>
          <a:xfrm>
            <a:off x="3097130" y="4027215"/>
            <a:ext cx="89939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600" normalizeH="0" baseline="0" noProof="0" dirty="0">
                <a:ln>
                  <a:noFill/>
                </a:ln>
                <a:solidFill>
                  <a:srgbClr val="002060"/>
                </a:solidFill>
                <a:effectLst/>
                <a:uLnTx/>
                <a:uFillTx/>
                <a:latin typeface="Calibri"/>
                <a:ea typeface="+mn-ea"/>
                <a:cs typeface="+mn-cs"/>
              </a:rPr>
              <a:t>6</a:t>
            </a:r>
          </a:p>
        </p:txBody>
      </p:sp>
      <p:sp>
        <p:nvSpPr>
          <p:cNvPr id="17" name="TextBox 16">
            <a:extLst>
              <a:ext uri="{FF2B5EF4-FFF2-40B4-BE49-F238E27FC236}">
                <a16:creationId xmlns:a16="http://schemas.microsoft.com/office/drawing/2014/main" id="{458E42F9-8433-282A-6785-09471B8EFC25}"/>
              </a:ext>
            </a:extLst>
          </p:cNvPr>
          <p:cNvSpPr txBox="1"/>
          <p:nvPr/>
        </p:nvSpPr>
        <p:spPr>
          <a:xfrm>
            <a:off x="2600176" y="4029887"/>
            <a:ext cx="89939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600" normalizeH="0" baseline="0" noProof="0" dirty="0">
                <a:ln>
                  <a:noFill/>
                </a:ln>
                <a:solidFill>
                  <a:srgbClr val="002060"/>
                </a:solidFill>
                <a:effectLst/>
                <a:uLnTx/>
                <a:uFillTx/>
                <a:latin typeface="Calibri"/>
                <a:ea typeface="+mn-ea"/>
                <a:cs typeface="+mn-cs"/>
              </a:rPr>
              <a:t>0</a:t>
            </a:r>
          </a:p>
        </p:txBody>
      </p:sp>
      <p:sp>
        <p:nvSpPr>
          <p:cNvPr id="20" name="TextBox 19">
            <a:extLst>
              <a:ext uri="{FF2B5EF4-FFF2-40B4-BE49-F238E27FC236}">
                <a16:creationId xmlns:a16="http://schemas.microsoft.com/office/drawing/2014/main" id="{16A6590D-AABD-852E-45CC-A16C2B89CCB2}"/>
              </a:ext>
            </a:extLst>
          </p:cNvPr>
          <p:cNvSpPr txBox="1"/>
          <p:nvPr/>
        </p:nvSpPr>
        <p:spPr>
          <a:xfrm>
            <a:off x="285100" y="2834130"/>
            <a:ext cx="602506"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0" normalizeH="0" baseline="0" noProof="0" dirty="0">
                <a:ln>
                  <a:noFill/>
                </a:ln>
                <a:solidFill>
                  <a:srgbClr val="002060"/>
                </a:solidFill>
                <a:effectLst/>
                <a:uLnTx/>
                <a:uFillTx/>
                <a:latin typeface="Calibri"/>
                <a:ea typeface="+mn-ea"/>
                <a:cs typeface="+mn-cs"/>
              </a:rPr>
              <a:t>x</a:t>
            </a:r>
          </a:p>
        </p:txBody>
      </p:sp>
      <p:sp>
        <p:nvSpPr>
          <p:cNvPr id="45" name="TextBox 44">
            <a:extLst>
              <a:ext uri="{FF2B5EF4-FFF2-40B4-BE49-F238E27FC236}">
                <a16:creationId xmlns:a16="http://schemas.microsoft.com/office/drawing/2014/main" id="{9FA04722-D35C-6FB3-7D4E-6526FD6D835F}"/>
              </a:ext>
            </a:extLst>
          </p:cNvPr>
          <p:cNvSpPr txBox="1"/>
          <p:nvPr/>
        </p:nvSpPr>
        <p:spPr>
          <a:xfrm>
            <a:off x="4591520" y="2002370"/>
            <a:ext cx="3695230"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600" normalizeH="0" baseline="0" noProof="0" dirty="0">
                <a:ln>
                  <a:noFill/>
                </a:ln>
                <a:solidFill>
                  <a:srgbClr val="002060"/>
                </a:solidFill>
                <a:effectLst/>
                <a:uLnTx/>
                <a:uFillTx/>
                <a:latin typeface="Calibri"/>
                <a:ea typeface="+mn-ea"/>
                <a:cs typeface="+mn-cs"/>
              </a:rPr>
              <a:t>18 142</a:t>
            </a:r>
          </a:p>
        </p:txBody>
      </p:sp>
      <p:sp>
        <p:nvSpPr>
          <p:cNvPr id="46" name="TextBox 45">
            <a:extLst>
              <a:ext uri="{FF2B5EF4-FFF2-40B4-BE49-F238E27FC236}">
                <a16:creationId xmlns:a16="http://schemas.microsoft.com/office/drawing/2014/main" id="{7C0021CF-1E48-FE1B-DA80-8D3AA404F236}"/>
              </a:ext>
            </a:extLst>
          </p:cNvPr>
          <p:cNvSpPr txBox="1"/>
          <p:nvPr/>
        </p:nvSpPr>
        <p:spPr>
          <a:xfrm>
            <a:off x="6694833" y="2978565"/>
            <a:ext cx="1232551"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600" normalizeH="0" baseline="0" noProof="0" dirty="0">
                <a:ln>
                  <a:noFill/>
                </a:ln>
                <a:solidFill>
                  <a:srgbClr val="002060"/>
                </a:solidFill>
                <a:effectLst/>
                <a:uLnTx/>
                <a:uFillTx/>
                <a:latin typeface="Calibri"/>
                <a:ea typeface="+mn-ea"/>
                <a:cs typeface="+mn-cs"/>
              </a:rPr>
              <a:t> 4</a:t>
            </a:r>
          </a:p>
        </p:txBody>
      </p:sp>
      <p:sp>
        <p:nvSpPr>
          <p:cNvPr id="47" name="Rectangle 46">
            <a:extLst>
              <a:ext uri="{FF2B5EF4-FFF2-40B4-BE49-F238E27FC236}">
                <a16:creationId xmlns:a16="http://schemas.microsoft.com/office/drawing/2014/main" id="{EF891C97-5304-5DF5-C0FD-CBBF9D44733E}"/>
              </a:ext>
            </a:extLst>
          </p:cNvPr>
          <p:cNvSpPr/>
          <p:nvPr/>
        </p:nvSpPr>
        <p:spPr>
          <a:xfrm>
            <a:off x="4552950" y="4067176"/>
            <a:ext cx="3361911" cy="153642"/>
          </a:xfrm>
          <a:prstGeom prst="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200" b="0" i="0" u="none" strike="noStrike" kern="1200" cap="none" spc="0" normalizeH="0" baseline="0" noProof="0">
              <a:ln>
                <a:noFill/>
              </a:ln>
              <a:solidFill>
                <a:srgbClr val="002060"/>
              </a:solidFill>
              <a:effectLst/>
              <a:uLnTx/>
              <a:uFillTx/>
              <a:latin typeface="Calibri"/>
              <a:ea typeface="+mn-ea"/>
              <a:cs typeface="+mn-cs"/>
            </a:endParaRPr>
          </a:p>
        </p:txBody>
      </p:sp>
      <p:sp>
        <p:nvSpPr>
          <p:cNvPr id="50" name="TextBox 49">
            <a:extLst>
              <a:ext uri="{FF2B5EF4-FFF2-40B4-BE49-F238E27FC236}">
                <a16:creationId xmlns:a16="http://schemas.microsoft.com/office/drawing/2014/main" id="{F8211FCC-7C71-47C9-844F-720F0012FAED}"/>
              </a:ext>
            </a:extLst>
          </p:cNvPr>
          <p:cNvSpPr txBox="1"/>
          <p:nvPr/>
        </p:nvSpPr>
        <p:spPr>
          <a:xfrm>
            <a:off x="4190350" y="2843655"/>
            <a:ext cx="602506"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0" normalizeH="0" baseline="0" noProof="0" dirty="0">
                <a:ln>
                  <a:noFill/>
                </a:ln>
                <a:solidFill>
                  <a:srgbClr val="002060"/>
                </a:solidFill>
                <a:effectLst/>
                <a:uLnTx/>
                <a:uFillTx/>
                <a:latin typeface="Calibri"/>
                <a:ea typeface="+mn-ea"/>
                <a:cs typeface="+mn-cs"/>
              </a:rPr>
              <a:t>x</a:t>
            </a:r>
          </a:p>
        </p:txBody>
      </p:sp>
      <p:sp>
        <p:nvSpPr>
          <p:cNvPr id="54" name="TextBox 53">
            <a:extLst>
              <a:ext uri="{FF2B5EF4-FFF2-40B4-BE49-F238E27FC236}">
                <a16:creationId xmlns:a16="http://schemas.microsoft.com/office/drawing/2014/main" id="{B7443147-7814-C18E-B8A2-102BCBB45056}"/>
              </a:ext>
            </a:extLst>
          </p:cNvPr>
          <p:cNvSpPr txBox="1"/>
          <p:nvPr/>
        </p:nvSpPr>
        <p:spPr>
          <a:xfrm>
            <a:off x="8753945" y="2040470"/>
            <a:ext cx="3695230"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600" normalizeH="0" baseline="0" noProof="0" dirty="0">
                <a:ln>
                  <a:noFill/>
                </a:ln>
                <a:solidFill>
                  <a:srgbClr val="002060"/>
                </a:solidFill>
                <a:effectLst/>
                <a:uLnTx/>
                <a:uFillTx/>
                <a:latin typeface="Calibri"/>
                <a:ea typeface="+mn-ea"/>
                <a:cs typeface="+mn-cs"/>
              </a:rPr>
              <a:t>15 160</a:t>
            </a:r>
          </a:p>
        </p:txBody>
      </p:sp>
      <p:sp>
        <p:nvSpPr>
          <p:cNvPr id="55" name="TextBox 54">
            <a:extLst>
              <a:ext uri="{FF2B5EF4-FFF2-40B4-BE49-F238E27FC236}">
                <a16:creationId xmlns:a16="http://schemas.microsoft.com/office/drawing/2014/main" id="{E2017AC2-96A2-B2D9-64B9-D3885251B903}"/>
              </a:ext>
            </a:extLst>
          </p:cNvPr>
          <p:cNvSpPr txBox="1"/>
          <p:nvPr/>
        </p:nvSpPr>
        <p:spPr>
          <a:xfrm>
            <a:off x="11200158" y="2997615"/>
            <a:ext cx="1232551"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600" normalizeH="0" baseline="0" noProof="0" dirty="0">
                <a:ln>
                  <a:noFill/>
                </a:ln>
                <a:solidFill>
                  <a:srgbClr val="002060"/>
                </a:solidFill>
                <a:effectLst/>
                <a:uLnTx/>
                <a:uFillTx/>
                <a:latin typeface="Calibri"/>
                <a:ea typeface="+mn-ea"/>
                <a:cs typeface="+mn-cs"/>
              </a:rPr>
              <a:t>5</a:t>
            </a:r>
          </a:p>
        </p:txBody>
      </p:sp>
      <p:sp>
        <p:nvSpPr>
          <p:cNvPr id="56" name="Rectangle 55">
            <a:extLst>
              <a:ext uri="{FF2B5EF4-FFF2-40B4-BE49-F238E27FC236}">
                <a16:creationId xmlns:a16="http://schemas.microsoft.com/office/drawing/2014/main" id="{F88FAA16-8C92-634F-D2C0-2185724F574B}"/>
              </a:ext>
            </a:extLst>
          </p:cNvPr>
          <p:cNvSpPr/>
          <p:nvPr/>
        </p:nvSpPr>
        <p:spPr>
          <a:xfrm>
            <a:off x="8715375" y="4105276"/>
            <a:ext cx="3361911" cy="153642"/>
          </a:xfrm>
          <a:prstGeom prst="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200" b="0" i="0" u="none" strike="noStrike" kern="1200" cap="none" spc="0" normalizeH="0" baseline="0" noProof="0">
              <a:ln>
                <a:noFill/>
              </a:ln>
              <a:solidFill>
                <a:srgbClr val="002060"/>
              </a:solidFill>
              <a:effectLst/>
              <a:uLnTx/>
              <a:uFillTx/>
              <a:latin typeface="Calibri"/>
              <a:ea typeface="+mn-ea"/>
              <a:cs typeface="+mn-cs"/>
            </a:endParaRPr>
          </a:p>
        </p:txBody>
      </p:sp>
      <p:sp>
        <p:nvSpPr>
          <p:cNvPr id="59" name="TextBox 58">
            <a:extLst>
              <a:ext uri="{FF2B5EF4-FFF2-40B4-BE49-F238E27FC236}">
                <a16:creationId xmlns:a16="http://schemas.microsoft.com/office/drawing/2014/main" id="{6517DFCF-D4BF-2150-215B-1027E1FFE0FE}"/>
              </a:ext>
            </a:extLst>
          </p:cNvPr>
          <p:cNvSpPr txBox="1"/>
          <p:nvPr/>
        </p:nvSpPr>
        <p:spPr>
          <a:xfrm>
            <a:off x="8352775" y="2881755"/>
            <a:ext cx="602506"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0" normalizeH="0" baseline="0" noProof="0" dirty="0">
                <a:ln>
                  <a:noFill/>
                </a:ln>
                <a:solidFill>
                  <a:srgbClr val="002060"/>
                </a:solidFill>
                <a:effectLst/>
                <a:uLnTx/>
                <a:uFillTx/>
                <a:latin typeface="Calibri"/>
                <a:ea typeface="+mn-ea"/>
                <a:cs typeface="+mn-cs"/>
              </a:rPr>
              <a:t>x</a:t>
            </a:r>
          </a:p>
        </p:txBody>
      </p:sp>
      <p:sp>
        <p:nvSpPr>
          <p:cNvPr id="63" name="Oval 62">
            <a:extLst>
              <a:ext uri="{FF2B5EF4-FFF2-40B4-BE49-F238E27FC236}">
                <a16:creationId xmlns:a16="http://schemas.microsoft.com/office/drawing/2014/main" id="{0737B08F-C16E-CD01-62AC-62F2CB512EF1}"/>
              </a:ext>
            </a:extLst>
          </p:cNvPr>
          <p:cNvSpPr/>
          <p:nvPr/>
        </p:nvSpPr>
        <p:spPr>
          <a:xfrm>
            <a:off x="2247486" y="3008658"/>
            <a:ext cx="258417" cy="228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200" b="0" i="0" u="none" strike="noStrike" kern="1200" cap="none" spc="0" normalizeH="0" baseline="0" noProof="0">
              <a:ln>
                <a:noFill/>
              </a:ln>
              <a:solidFill>
                <a:srgbClr val="D6F4FF"/>
              </a:solidFill>
              <a:effectLst/>
              <a:uLnTx/>
              <a:uFillTx/>
              <a:latin typeface="Calibri"/>
              <a:ea typeface="+mn-ea"/>
              <a:cs typeface="+mn-cs"/>
            </a:endParaRPr>
          </a:p>
        </p:txBody>
      </p:sp>
      <p:sp>
        <p:nvSpPr>
          <p:cNvPr id="64" name="TextBox 63">
            <a:extLst>
              <a:ext uri="{FF2B5EF4-FFF2-40B4-BE49-F238E27FC236}">
                <a16:creationId xmlns:a16="http://schemas.microsoft.com/office/drawing/2014/main" id="{4DC93925-3C0E-9137-AC46-FA06C9F27DF0}"/>
              </a:ext>
            </a:extLst>
          </p:cNvPr>
          <p:cNvSpPr txBox="1"/>
          <p:nvPr/>
        </p:nvSpPr>
        <p:spPr>
          <a:xfrm>
            <a:off x="2076301" y="4039412"/>
            <a:ext cx="89939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600" normalizeH="0" baseline="0" noProof="0" dirty="0">
                <a:ln>
                  <a:noFill/>
                </a:ln>
                <a:solidFill>
                  <a:srgbClr val="002060"/>
                </a:solidFill>
                <a:effectLst/>
                <a:uLnTx/>
                <a:uFillTx/>
                <a:latin typeface="Calibri"/>
                <a:ea typeface="+mn-ea"/>
                <a:cs typeface="+mn-cs"/>
              </a:rPr>
              <a:t>5</a:t>
            </a:r>
          </a:p>
        </p:txBody>
      </p:sp>
      <p:sp>
        <p:nvSpPr>
          <p:cNvPr id="65" name="TextBox 64">
            <a:extLst>
              <a:ext uri="{FF2B5EF4-FFF2-40B4-BE49-F238E27FC236}">
                <a16:creationId xmlns:a16="http://schemas.microsoft.com/office/drawing/2014/main" id="{4439028C-95FE-82C5-ED70-CF0E9CED70C2}"/>
              </a:ext>
            </a:extLst>
          </p:cNvPr>
          <p:cNvSpPr txBox="1"/>
          <p:nvPr/>
        </p:nvSpPr>
        <p:spPr>
          <a:xfrm>
            <a:off x="1352401" y="4058462"/>
            <a:ext cx="89939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600" normalizeH="0" baseline="0" noProof="0" dirty="0">
                <a:ln>
                  <a:noFill/>
                </a:ln>
                <a:solidFill>
                  <a:srgbClr val="002060"/>
                </a:solidFill>
                <a:effectLst/>
                <a:uLnTx/>
                <a:uFillTx/>
                <a:latin typeface="Calibri"/>
                <a:ea typeface="+mn-ea"/>
                <a:cs typeface="+mn-cs"/>
              </a:rPr>
              <a:t>4</a:t>
            </a:r>
          </a:p>
        </p:txBody>
      </p:sp>
      <p:sp>
        <p:nvSpPr>
          <p:cNvPr id="66" name="Oval 65">
            <a:extLst>
              <a:ext uri="{FF2B5EF4-FFF2-40B4-BE49-F238E27FC236}">
                <a16:creationId xmlns:a16="http://schemas.microsoft.com/office/drawing/2014/main" id="{002AFCBD-B05F-F239-2C21-D9EB9BD90EDA}"/>
              </a:ext>
            </a:extLst>
          </p:cNvPr>
          <p:cNvSpPr/>
          <p:nvPr/>
        </p:nvSpPr>
        <p:spPr>
          <a:xfrm>
            <a:off x="856836" y="2961033"/>
            <a:ext cx="258417" cy="228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200" b="0" i="0" u="none" strike="noStrike" kern="1200" cap="none" spc="0" normalizeH="0" baseline="0" noProof="0">
              <a:ln>
                <a:noFill/>
              </a:ln>
              <a:solidFill>
                <a:srgbClr val="D6F4FF"/>
              </a:solidFill>
              <a:effectLst/>
              <a:uLnTx/>
              <a:uFillTx/>
              <a:latin typeface="Calibri"/>
              <a:ea typeface="+mn-ea"/>
              <a:cs typeface="+mn-cs"/>
            </a:endParaRPr>
          </a:p>
        </p:txBody>
      </p:sp>
      <p:sp>
        <p:nvSpPr>
          <p:cNvPr id="67" name="TextBox 66">
            <a:extLst>
              <a:ext uri="{FF2B5EF4-FFF2-40B4-BE49-F238E27FC236}">
                <a16:creationId xmlns:a16="http://schemas.microsoft.com/office/drawing/2014/main" id="{D7DB18A4-9AE2-21A3-0DD7-F0CBC1DCDAB1}"/>
              </a:ext>
            </a:extLst>
          </p:cNvPr>
          <p:cNvSpPr txBox="1"/>
          <p:nvPr/>
        </p:nvSpPr>
        <p:spPr>
          <a:xfrm>
            <a:off x="742801" y="4039412"/>
            <a:ext cx="89939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600" normalizeH="0" baseline="0" noProof="0" dirty="0">
                <a:ln>
                  <a:noFill/>
                </a:ln>
                <a:solidFill>
                  <a:srgbClr val="002060"/>
                </a:solidFill>
                <a:effectLst/>
                <a:uLnTx/>
                <a:uFillTx/>
                <a:latin typeface="Calibri"/>
                <a:ea typeface="+mn-ea"/>
                <a:cs typeface="+mn-cs"/>
              </a:rPr>
              <a:t>9</a:t>
            </a:r>
          </a:p>
        </p:txBody>
      </p:sp>
      <p:sp>
        <p:nvSpPr>
          <p:cNvPr id="68" name="TextBox 67">
            <a:extLst>
              <a:ext uri="{FF2B5EF4-FFF2-40B4-BE49-F238E27FC236}">
                <a16:creationId xmlns:a16="http://schemas.microsoft.com/office/drawing/2014/main" id="{200871D1-22B3-D08F-6371-D9AF40F6C41C}"/>
              </a:ext>
            </a:extLst>
          </p:cNvPr>
          <p:cNvSpPr txBox="1"/>
          <p:nvPr/>
        </p:nvSpPr>
        <p:spPr>
          <a:xfrm>
            <a:off x="7078580" y="4008165"/>
            <a:ext cx="89939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600" normalizeH="0" baseline="0" noProof="0" dirty="0">
                <a:ln>
                  <a:noFill/>
                </a:ln>
                <a:solidFill>
                  <a:srgbClr val="002060"/>
                </a:solidFill>
                <a:effectLst/>
                <a:uLnTx/>
                <a:uFillTx/>
                <a:latin typeface="Calibri"/>
                <a:ea typeface="+mn-ea"/>
                <a:cs typeface="+mn-cs"/>
              </a:rPr>
              <a:t>8</a:t>
            </a:r>
          </a:p>
        </p:txBody>
      </p:sp>
      <p:sp>
        <p:nvSpPr>
          <p:cNvPr id="69" name="TextBox 68">
            <a:extLst>
              <a:ext uri="{FF2B5EF4-FFF2-40B4-BE49-F238E27FC236}">
                <a16:creationId xmlns:a16="http://schemas.microsoft.com/office/drawing/2014/main" id="{6F4BDC79-9808-BD3B-9554-3F62084CE1D3}"/>
              </a:ext>
            </a:extLst>
          </p:cNvPr>
          <p:cNvSpPr txBox="1"/>
          <p:nvPr/>
        </p:nvSpPr>
        <p:spPr>
          <a:xfrm>
            <a:off x="6583280" y="3998640"/>
            <a:ext cx="89939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600" normalizeH="0" baseline="0" noProof="0" dirty="0">
                <a:ln>
                  <a:noFill/>
                </a:ln>
                <a:solidFill>
                  <a:srgbClr val="002060"/>
                </a:solidFill>
                <a:effectLst/>
                <a:uLnTx/>
                <a:uFillTx/>
                <a:latin typeface="Calibri"/>
                <a:ea typeface="+mn-ea"/>
                <a:cs typeface="+mn-cs"/>
              </a:rPr>
              <a:t>6</a:t>
            </a:r>
          </a:p>
        </p:txBody>
      </p:sp>
      <p:sp>
        <p:nvSpPr>
          <p:cNvPr id="70" name="Oval 69">
            <a:extLst>
              <a:ext uri="{FF2B5EF4-FFF2-40B4-BE49-F238E27FC236}">
                <a16:creationId xmlns:a16="http://schemas.microsoft.com/office/drawing/2014/main" id="{8F0383AA-CB2D-D632-57EC-E983F0AB8F9A}"/>
              </a:ext>
            </a:extLst>
          </p:cNvPr>
          <p:cNvSpPr/>
          <p:nvPr/>
        </p:nvSpPr>
        <p:spPr>
          <a:xfrm>
            <a:off x="6162261" y="2999133"/>
            <a:ext cx="258417" cy="228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200" b="0" i="0" u="none" strike="noStrike" kern="1200" cap="none" spc="0" normalizeH="0" baseline="0" noProof="0">
              <a:ln>
                <a:noFill/>
              </a:ln>
              <a:solidFill>
                <a:srgbClr val="D6F4FF"/>
              </a:solidFill>
              <a:effectLst/>
              <a:uLnTx/>
              <a:uFillTx/>
              <a:latin typeface="Calibri"/>
              <a:ea typeface="+mn-ea"/>
              <a:cs typeface="+mn-cs"/>
            </a:endParaRPr>
          </a:p>
        </p:txBody>
      </p:sp>
      <p:sp>
        <p:nvSpPr>
          <p:cNvPr id="71" name="TextBox 70">
            <a:extLst>
              <a:ext uri="{FF2B5EF4-FFF2-40B4-BE49-F238E27FC236}">
                <a16:creationId xmlns:a16="http://schemas.microsoft.com/office/drawing/2014/main" id="{E39A199A-AB71-5775-EAE4-22F18866618D}"/>
              </a:ext>
            </a:extLst>
          </p:cNvPr>
          <p:cNvSpPr txBox="1"/>
          <p:nvPr/>
        </p:nvSpPr>
        <p:spPr>
          <a:xfrm>
            <a:off x="6059405" y="3989115"/>
            <a:ext cx="89939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600" normalizeH="0" baseline="0" noProof="0" dirty="0">
                <a:ln>
                  <a:noFill/>
                </a:ln>
                <a:solidFill>
                  <a:srgbClr val="002060"/>
                </a:solidFill>
                <a:effectLst/>
                <a:uLnTx/>
                <a:uFillTx/>
                <a:latin typeface="Calibri"/>
                <a:ea typeface="+mn-ea"/>
                <a:cs typeface="+mn-cs"/>
              </a:rPr>
              <a:t>5</a:t>
            </a:r>
          </a:p>
        </p:txBody>
      </p:sp>
      <p:sp>
        <p:nvSpPr>
          <p:cNvPr id="72" name="TextBox 71">
            <a:extLst>
              <a:ext uri="{FF2B5EF4-FFF2-40B4-BE49-F238E27FC236}">
                <a16:creationId xmlns:a16="http://schemas.microsoft.com/office/drawing/2014/main" id="{3CCEF53D-445C-2F25-17FE-A02B82B564F4}"/>
              </a:ext>
            </a:extLst>
          </p:cNvPr>
          <p:cNvSpPr txBox="1"/>
          <p:nvPr/>
        </p:nvSpPr>
        <p:spPr>
          <a:xfrm>
            <a:off x="5345030" y="3989115"/>
            <a:ext cx="89939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600" normalizeH="0" baseline="0" noProof="0" dirty="0">
                <a:ln>
                  <a:noFill/>
                </a:ln>
                <a:solidFill>
                  <a:srgbClr val="002060"/>
                </a:solidFill>
                <a:effectLst/>
                <a:uLnTx/>
                <a:uFillTx/>
                <a:latin typeface="Calibri"/>
                <a:ea typeface="+mn-ea"/>
                <a:cs typeface="+mn-cs"/>
              </a:rPr>
              <a:t>2</a:t>
            </a:r>
          </a:p>
        </p:txBody>
      </p:sp>
      <p:sp>
        <p:nvSpPr>
          <p:cNvPr id="73" name="Oval 72">
            <a:extLst>
              <a:ext uri="{FF2B5EF4-FFF2-40B4-BE49-F238E27FC236}">
                <a16:creationId xmlns:a16="http://schemas.microsoft.com/office/drawing/2014/main" id="{0DA9FBD1-5B47-4EB7-09EC-1B9F165CD708}"/>
              </a:ext>
            </a:extLst>
          </p:cNvPr>
          <p:cNvSpPr/>
          <p:nvPr/>
        </p:nvSpPr>
        <p:spPr>
          <a:xfrm>
            <a:off x="4790661" y="2989608"/>
            <a:ext cx="258417" cy="228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200" b="0" i="0" u="none" strike="noStrike" kern="1200" cap="none" spc="0" normalizeH="0" baseline="0" noProof="0">
              <a:ln>
                <a:noFill/>
              </a:ln>
              <a:solidFill>
                <a:srgbClr val="D6F4FF"/>
              </a:solidFill>
              <a:effectLst/>
              <a:uLnTx/>
              <a:uFillTx/>
              <a:latin typeface="Calibri"/>
              <a:ea typeface="+mn-ea"/>
              <a:cs typeface="+mn-cs"/>
            </a:endParaRPr>
          </a:p>
        </p:txBody>
      </p:sp>
      <p:sp>
        <p:nvSpPr>
          <p:cNvPr id="74" name="TextBox 73">
            <a:extLst>
              <a:ext uri="{FF2B5EF4-FFF2-40B4-BE49-F238E27FC236}">
                <a16:creationId xmlns:a16="http://schemas.microsoft.com/office/drawing/2014/main" id="{36A1B6E2-B628-D7F3-0F51-A81E37F5827B}"/>
              </a:ext>
            </a:extLst>
          </p:cNvPr>
          <p:cNvSpPr txBox="1"/>
          <p:nvPr/>
        </p:nvSpPr>
        <p:spPr>
          <a:xfrm>
            <a:off x="4764005" y="3979590"/>
            <a:ext cx="89939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600" normalizeH="0" baseline="0" noProof="0" dirty="0">
                <a:ln>
                  <a:noFill/>
                </a:ln>
                <a:solidFill>
                  <a:srgbClr val="002060"/>
                </a:solidFill>
                <a:effectLst/>
                <a:uLnTx/>
                <a:uFillTx/>
                <a:latin typeface="Calibri"/>
                <a:ea typeface="+mn-ea"/>
                <a:cs typeface="+mn-cs"/>
              </a:rPr>
              <a:t>7</a:t>
            </a:r>
          </a:p>
        </p:txBody>
      </p:sp>
      <p:sp>
        <p:nvSpPr>
          <p:cNvPr id="75" name="TextBox 74">
            <a:extLst>
              <a:ext uri="{FF2B5EF4-FFF2-40B4-BE49-F238E27FC236}">
                <a16:creationId xmlns:a16="http://schemas.microsoft.com/office/drawing/2014/main" id="{1799DAED-181E-3F4F-3735-0F875A00293B}"/>
              </a:ext>
            </a:extLst>
          </p:cNvPr>
          <p:cNvSpPr txBox="1"/>
          <p:nvPr/>
        </p:nvSpPr>
        <p:spPr>
          <a:xfrm>
            <a:off x="11292602" y="3979590"/>
            <a:ext cx="89939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600" normalizeH="0" baseline="0" noProof="0" dirty="0">
                <a:ln>
                  <a:noFill/>
                </a:ln>
                <a:solidFill>
                  <a:srgbClr val="002060"/>
                </a:solidFill>
                <a:effectLst/>
                <a:uLnTx/>
                <a:uFillTx/>
                <a:latin typeface="Calibri"/>
                <a:ea typeface="+mn-ea"/>
                <a:cs typeface="+mn-cs"/>
              </a:rPr>
              <a:t>0</a:t>
            </a:r>
          </a:p>
        </p:txBody>
      </p:sp>
      <p:sp>
        <p:nvSpPr>
          <p:cNvPr id="76" name="TextBox 75">
            <a:extLst>
              <a:ext uri="{FF2B5EF4-FFF2-40B4-BE49-F238E27FC236}">
                <a16:creationId xmlns:a16="http://schemas.microsoft.com/office/drawing/2014/main" id="{751406E9-0BF2-F569-2ADD-B2CE2246E261}"/>
              </a:ext>
            </a:extLst>
          </p:cNvPr>
          <p:cNvSpPr txBox="1"/>
          <p:nvPr/>
        </p:nvSpPr>
        <p:spPr>
          <a:xfrm>
            <a:off x="10816352" y="3979590"/>
            <a:ext cx="89939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600" normalizeH="0" baseline="0" noProof="0" dirty="0">
                <a:ln>
                  <a:noFill/>
                </a:ln>
                <a:solidFill>
                  <a:srgbClr val="002060"/>
                </a:solidFill>
                <a:effectLst/>
                <a:uLnTx/>
                <a:uFillTx/>
                <a:latin typeface="Calibri"/>
                <a:ea typeface="+mn-ea"/>
                <a:cs typeface="+mn-cs"/>
              </a:rPr>
              <a:t>0</a:t>
            </a:r>
          </a:p>
        </p:txBody>
      </p:sp>
      <p:sp>
        <p:nvSpPr>
          <p:cNvPr id="77" name="Oval 76">
            <a:extLst>
              <a:ext uri="{FF2B5EF4-FFF2-40B4-BE49-F238E27FC236}">
                <a16:creationId xmlns:a16="http://schemas.microsoft.com/office/drawing/2014/main" id="{D1FA8A01-0680-0CEF-7B0B-AC251BC4D7D1}"/>
              </a:ext>
            </a:extLst>
          </p:cNvPr>
          <p:cNvSpPr/>
          <p:nvPr/>
        </p:nvSpPr>
        <p:spPr>
          <a:xfrm>
            <a:off x="10343736" y="3084858"/>
            <a:ext cx="258417" cy="228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200" b="0" i="0" u="none" strike="noStrike" kern="1200" cap="none" spc="0" normalizeH="0" baseline="0" noProof="0">
              <a:ln>
                <a:noFill/>
              </a:ln>
              <a:solidFill>
                <a:srgbClr val="D6F4FF"/>
              </a:solidFill>
              <a:effectLst/>
              <a:uLnTx/>
              <a:uFillTx/>
              <a:latin typeface="Calibri"/>
              <a:ea typeface="+mn-ea"/>
              <a:cs typeface="+mn-cs"/>
            </a:endParaRPr>
          </a:p>
        </p:txBody>
      </p:sp>
      <p:sp>
        <p:nvSpPr>
          <p:cNvPr id="78" name="TextBox 77">
            <a:extLst>
              <a:ext uri="{FF2B5EF4-FFF2-40B4-BE49-F238E27FC236}">
                <a16:creationId xmlns:a16="http://schemas.microsoft.com/office/drawing/2014/main" id="{ADC76355-FFA5-BDC5-1352-CAAF3FA0536A}"/>
              </a:ext>
            </a:extLst>
          </p:cNvPr>
          <p:cNvSpPr txBox="1"/>
          <p:nvPr/>
        </p:nvSpPr>
        <p:spPr>
          <a:xfrm>
            <a:off x="10302002" y="3970065"/>
            <a:ext cx="89939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600" normalizeH="0" baseline="0" noProof="0" dirty="0">
                <a:ln>
                  <a:noFill/>
                </a:ln>
                <a:solidFill>
                  <a:srgbClr val="002060"/>
                </a:solidFill>
                <a:effectLst/>
                <a:uLnTx/>
                <a:uFillTx/>
                <a:latin typeface="Calibri"/>
                <a:ea typeface="+mn-ea"/>
                <a:cs typeface="+mn-cs"/>
              </a:rPr>
              <a:t>8</a:t>
            </a:r>
          </a:p>
        </p:txBody>
      </p:sp>
      <p:sp>
        <p:nvSpPr>
          <p:cNvPr id="79" name="TextBox 78">
            <a:extLst>
              <a:ext uri="{FF2B5EF4-FFF2-40B4-BE49-F238E27FC236}">
                <a16:creationId xmlns:a16="http://schemas.microsoft.com/office/drawing/2014/main" id="{5CB79953-938E-A845-D4D8-981F07D44EB3}"/>
              </a:ext>
            </a:extLst>
          </p:cNvPr>
          <p:cNvSpPr txBox="1"/>
          <p:nvPr/>
        </p:nvSpPr>
        <p:spPr>
          <a:xfrm>
            <a:off x="9444752" y="4008165"/>
            <a:ext cx="89939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600" normalizeH="0" baseline="0" noProof="0" dirty="0">
                <a:ln>
                  <a:noFill/>
                </a:ln>
                <a:solidFill>
                  <a:srgbClr val="002060"/>
                </a:solidFill>
                <a:effectLst/>
                <a:uLnTx/>
                <a:uFillTx/>
                <a:latin typeface="Calibri"/>
                <a:ea typeface="+mn-ea"/>
                <a:cs typeface="+mn-cs"/>
              </a:rPr>
              <a:t>5</a:t>
            </a:r>
          </a:p>
        </p:txBody>
      </p:sp>
      <p:sp>
        <p:nvSpPr>
          <p:cNvPr id="80" name="Oval 79">
            <a:extLst>
              <a:ext uri="{FF2B5EF4-FFF2-40B4-BE49-F238E27FC236}">
                <a16:creationId xmlns:a16="http://schemas.microsoft.com/office/drawing/2014/main" id="{32EC9B6E-D41C-B49B-4A5E-9DA8751208E6}"/>
              </a:ext>
            </a:extLst>
          </p:cNvPr>
          <p:cNvSpPr/>
          <p:nvPr/>
        </p:nvSpPr>
        <p:spPr>
          <a:xfrm>
            <a:off x="8981661" y="3037233"/>
            <a:ext cx="258417" cy="228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200" b="0" i="0" u="none" strike="noStrike" kern="1200" cap="none" spc="0" normalizeH="0" baseline="0" noProof="0">
              <a:ln>
                <a:noFill/>
              </a:ln>
              <a:solidFill>
                <a:srgbClr val="D6F4FF"/>
              </a:solidFill>
              <a:effectLst/>
              <a:uLnTx/>
              <a:uFillTx/>
              <a:latin typeface="Calibri"/>
              <a:ea typeface="+mn-ea"/>
              <a:cs typeface="+mn-cs"/>
            </a:endParaRPr>
          </a:p>
        </p:txBody>
      </p:sp>
      <p:sp>
        <p:nvSpPr>
          <p:cNvPr id="81" name="TextBox 80">
            <a:extLst>
              <a:ext uri="{FF2B5EF4-FFF2-40B4-BE49-F238E27FC236}">
                <a16:creationId xmlns:a16="http://schemas.microsoft.com/office/drawing/2014/main" id="{97619139-2DC4-95C1-2D33-FF25FF31FFF7}"/>
              </a:ext>
            </a:extLst>
          </p:cNvPr>
          <p:cNvSpPr txBox="1"/>
          <p:nvPr/>
        </p:nvSpPr>
        <p:spPr>
          <a:xfrm>
            <a:off x="8920877" y="4017690"/>
            <a:ext cx="89939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600" normalizeH="0" baseline="0" noProof="0" dirty="0">
                <a:ln>
                  <a:noFill/>
                </a:ln>
                <a:solidFill>
                  <a:srgbClr val="002060"/>
                </a:solidFill>
                <a:effectLst/>
                <a:uLnTx/>
                <a:uFillTx/>
                <a:latin typeface="Calibri"/>
                <a:ea typeface="+mn-ea"/>
                <a:cs typeface="+mn-cs"/>
              </a:rPr>
              <a:t>7</a:t>
            </a:r>
          </a:p>
        </p:txBody>
      </p:sp>
    </p:spTree>
    <p:extLst>
      <p:ext uri="{BB962C8B-B14F-4D97-AF65-F5344CB8AC3E}">
        <p14:creationId xmlns:p14="http://schemas.microsoft.com/office/powerpoint/2010/main" val="161820894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par>
                          <p:cTn id="8" fill="hold">
                            <p:stCondLst>
                              <p:cond delay="500"/>
                            </p:stCondLst>
                            <p:childTnLst>
                              <p:par>
                                <p:cTn id="9" presetID="1" presetClass="entr" presetSubtype="0" fill="hold" grpId="1" nodeType="afterEffect">
                                  <p:stCondLst>
                                    <p:cond delay="0"/>
                                  </p:stCondLst>
                                  <p:iterate type="lt">
                                    <p:tmAbs val="0"/>
                                  </p:iterate>
                                  <p:childTnLst>
                                    <p:set>
                                      <p:cBhvr>
                                        <p:cTn id="10" dur="1" fill="hold">
                                          <p:stCondLst>
                                            <p:cond delay="0"/>
                                          </p:stCondLst>
                                        </p:cTn>
                                        <p:tgtEl>
                                          <p:spTgt spid="13"/>
                                        </p:tgtEl>
                                        <p:attrNameLst>
                                          <p:attrName>style.visibility</p:attrName>
                                        </p:attrNameLst>
                                      </p:cBhvr>
                                      <p:to>
                                        <p:strVal val="visible"/>
                                      </p:to>
                                    </p:set>
                                  </p:childTnLst>
                                </p:cTn>
                              </p:par>
                            </p:childTnLst>
                          </p:cTn>
                        </p:par>
                        <p:par>
                          <p:cTn id="11" fill="hold">
                            <p:stCondLst>
                              <p:cond delay="500"/>
                            </p:stCondLst>
                            <p:childTnLst>
                              <p:par>
                                <p:cTn id="12" presetID="34" presetClass="emph" presetSubtype="0" fill="hold" grpId="0" nodeType="afterEffect">
                                  <p:stCondLst>
                                    <p:cond delay="0"/>
                                  </p:stCondLst>
                                  <p:iterate type="lt">
                                    <p:tmPct val="10000"/>
                                  </p:iterate>
                                  <p:childTnLst>
                                    <p:animMotion origin="layout" path="M -2.70833E-6 -1.85185E-6 L -2.70833E-6 -0.07222 " pathEditMode="relative" rAng="0" ptsTypes="AA">
                                      <p:cBhvr>
                                        <p:cTn id="13" dur="250" accel="50000" decel="50000" autoRev="1" fill="hold">
                                          <p:stCondLst>
                                            <p:cond delay="0"/>
                                          </p:stCondLst>
                                        </p:cTn>
                                        <p:tgtEl>
                                          <p:spTgt spid="13"/>
                                        </p:tgtEl>
                                        <p:attrNameLst>
                                          <p:attrName>ppt_x</p:attrName>
                                          <p:attrName>ppt_y</p:attrName>
                                        </p:attrNameLst>
                                      </p:cBhvr>
                                      <p:rCtr x="0" y="-3611"/>
                                    </p:animMotion>
                                    <p:animRot by="1500000">
                                      <p:cBhvr>
                                        <p:cTn id="14" dur="125" fill="hold">
                                          <p:stCondLst>
                                            <p:cond delay="0"/>
                                          </p:stCondLst>
                                        </p:cTn>
                                        <p:tgtEl>
                                          <p:spTgt spid="13"/>
                                        </p:tgtEl>
                                        <p:attrNameLst>
                                          <p:attrName>r</p:attrName>
                                        </p:attrNameLst>
                                      </p:cBhvr>
                                    </p:animRot>
                                    <p:animRot by="-1500000">
                                      <p:cBhvr>
                                        <p:cTn id="15" dur="125" fill="hold">
                                          <p:stCondLst>
                                            <p:cond delay="125"/>
                                          </p:stCondLst>
                                        </p:cTn>
                                        <p:tgtEl>
                                          <p:spTgt spid="13"/>
                                        </p:tgtEl>
                                        <p:attrNameLst>
                                          <p:attrName>r</p:attrName>
                                        </p:attrNameLst>
                                      </p:cBhvr>
                                    </p:animRot>
                                    <p:animRot by="-1500000">
                                      <p:cBhvr>
                                        <p:cTn id="16" dur="125" fill="hold">
                                          <p:stCondLst>
                                            <p:cond delay="250"/>
                                          </p:stCondLst>
                                        </p:cTn>
                                        <p:tgtEl>
                                          <p:spTgt spid="13"/>
                                        </p:tgtEl>
                                        <p:attrNameLst>
                                          <p:attrName>r</p:attrName>
                                        </p:attrNameLst>
                                      </p:cBhvr>
                                    </p:animRot>
                                    <p:animRot by="1500000">
                                      <p:cBhvr>
                                        <p:cTn id="17" dur="125" fill="hold">
                                          <p:stCondLst>
                                            <p:cond delay="375"/>
                                          </p:stCondLst>
                                        </p:cTn>
                                        <p:tgtEl>
                                          <p:spTgt spid="13"/>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wipe(left)">
                                      <p:cBhvr>
                                        <p:cTn id="42" dur="500"/>
                                        <p:tgtEl>
                                          <p:spTgt spid="4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wipe(up)">
                                      <p:cBhvr>
                                        <p:cTn id="47" dur="500"/>
                                        <p:tgtEl>
                                          <p:spTgt spid="4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wipe(down)">
                                      <p:cBhvr>
                                        <p:cTn id="52" dur="500"/>
                                        <p:tgtEl>
                                          <p:spTgt spid="5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wipe(left)">
                                      <p:cBhvr>
                                        <p:cTn id="57" dur="500"/>
                                        <p:tgtEl>
                                          <p:spTgt spid="4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wipe(left)">
                                      <p:cBhvr>
                                        <p:cTn id="62" dur="500"/>
                                        <p:tgtEl>
                                          <p:spTgt spid="5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wipe(up)">
                                      <p:cBhvr>
                                        <p:cTn id="67" dur="500"/>
                                        <p:tgtEl>
                                          <p:spTgt spid="5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wipe(down)">
                                      <p:cBhvr>
                                        <p:cTn id="72" dur="500"/>
                                        <p:tgtEl>
                                          <p:spTgt spid="59"/>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56"/>
                                        </p:tgtEl>
                                        <p:attrNameLst>
                                          <p:attrName>style.visibility</p:attrName>
                                        </p:attrNameLst>
                                      </p:cBhvr>
                                      <p:to>
                                        <p:strVal val="visible"/>
                                      </p:to>
                                    </p:set>
                                    <p:animEffect transition="in" filter="wipe(left)">
                                      <p:cBhvr>
                                        <p:cTn id="77" dur="500"/>
                                        <p:tgtEl>
                                          <p:spTgt spid="56"/>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wipe(up)">
                                      <p:cBhvr>
                                        <p:cTn id="82" dur="500"/>
                                        <p:tgtEl>
                                          <p:spTgt spid="16"/>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grpId="0" nodeType="click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wipe(up)">
                                      <p:cBhvr>
                                        <p:cTn id="87" dur="500"/>
                                        <p:tgtEl>
                                          <p:spTgt spid="17"/>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63"/>
                                        </p:tgtEl>
                                        <p:attrNameLst>
                                          <p:attrName>style.visibility</p:attrName>
                                        </p:attrNameLst>
                                      </p:cBhvr>
                                      <p:to>
                                        <p:strVal val="visible"/>
                                      </p:to>
                                    </p:set>
                                    <p:animEffect transition="in" filter="fade">
                                      <p:cBhvr>
                                        <p:cTn id="92" dur="500"/>
                                        <p:tgtEl>
                                          <p:spTgt spid="63"/>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xit" presetSubtype="0" fill="hold" grpId="1" nodeType="clickEffect">
                                  <p:stCondLst>
                                    <p:cond delay="0"/>
                                  </p:stCondLst>
                                  <p:childTnLst>
                                    <p:animEffect transition="out" filter="fade">
                                      <p:cBhvr>
                                        <p:cTn id="96" dur="500"/>
                                        <p:tgtEl>
                                          <p:spTgt spid="63"/>
                                        </p:tgtEl>
                                      </p:cBhvr>
                                    </p:animEffect>
                                    <p:set>
                                      <p:cBhvr>
                                        <p:cTn id="97" dur="1" fill="hold">
                                          <p:stCondLst>
                                            <p:cond delay="499"/>
                                          </p:stCondLst>
                                        </p:cTn>
                                        <p:tgtEl>
                                          <p:spTgt spid="63"/>
                                        </p:tgtEl>
                                        <p:attrNameLst>
                                          <p:attrName>style.visibility</p:attrName>
                                        </p:attrNameLst>
                                      </p:cBhvr>
                                      <p:to>
                                        <p:strVal val="hidden"/>
                                      </p:to>
                                    </p:se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grpId="0" nodeType="click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up)">
                                      <p:cBhvr>
                                        <p:cTn id="102" dur="500"/>
                                        <p:tgtEl>
                                          <p:spTgt spid="64"/>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grpId="0" nodeType="clickEffect">
                                  <p:stCondLst>
                                    <p:cond delay="0"/>
                                  </p:stCondLst>
                                  <p:childTnLst>
                                    <p:set>
                                      <p:cBhvr>
                                        <p:cTn id="106" dur="1" fill="hold">
                                          <p:stCondLst>
                                            <p:cond delay="0"/>
                                          </p:stCondLst>
                                        </p:cTn>
                                        <p:tgtEl>
                                          <p:spTgt spid="65"/>
                                        </p:tgtEl>
                                        <p:attrNameLst>
                                          <p:attrName>style.visibility</p:attrName>
                                        </p:attrNameLst>
                                      </p:cBhvr>
                                      <p:to>
                                        <p:strVal val="visible"/>
                                      </p:to>
                                    </p:set>
                                    <p:animEffect transition="in" filter="wipe(up)">
                                      <p:cBhvr>
                                        <p:cTn id="107" dur="500"/>
                                        <p:tgtEl>
                                          <p:spTgt spid="65"/>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66"/>
                                        </p:tgtEl>
                                        <p:attrNameLst>
                                          <p:attrName>style.visibility</p:attrName>
                                        </p:attrNameLst>
                                      </p:cBhvr>
                                      <p:to>
                                        <p:strVal val="visible"/>
                                      </p:to>
                                    </p:set>
                                    <p:animEffect transition="in" filter="fade">
                                      <p:cBhvr>
                                        <p:cTn id="112" dur="500"/>
                                        <p:tgtEl>
                                          <p:spTgt spid="66"/>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xit" presetSubtype="0" fill="hold" grpId="1" nodeType="clickEffect">
                                  <p:stCondLst>
                                    <p:cond delay="0"/>
                                  </p:stCondLst>
                                  <p:childTnLst>
                                    <p:animEffect transition="out" filter="fade">
                                      <p:cBhvr>
                                        <p:cTn id="116" dur="500"/>
                                        <p:tgtEl>
                                          <p:spTgt spid="66"/>
                                        </p:tgtEl>
                                      </p:cBhvr>
                                    </p:animEffect>
                                    <p:set>
                                      <p:cBhvr>
                                        <p:cTn id="117" dur="1" fill="hold">
                                          <p:stCondLst>
                                            <p:cond delay="499"/>
                                          </p:stCondLst>
                                        </p:cTn>
                                        <p:tgtEl>
                                          <p:spTgt spid="66"/>
                                        </p:tgtEl>
                                        <p:attrNameLst>
                                          <p:attrName>style.visibility</p:attrName>
                                        </p:attrNameLst>
                                      </p:cBhvr>
                                      <p:to>
                                        <p:strVal val="hidden"/>
                                      </p:to>
                                    </p:set>
                                  </p:childTnLst>
                                </p:cTn>
                              </p:par>
                            </p:childTnLst>
                          </p:cTn>
                        </p:par>
                      </p:childTnLst>
                    </p:cTn>
                  </p:par>
                  <p:par>
                    <p:cTn id="118" fill="hold">
                      <p:stCondLst>
                        <p:cond delay="indefinite"/>
                      </p:stCondLst>
                      <p:childTnLst>
                        <p:par>
                          <p:cTn id="119" fill="hold">
                            <p:stCondLst>
                              <p:cond delay="0"/>
                            </p:stCondLst>
                            <p:childTnLst>
                              <p:par>
                                <p:cTn id="120" presetID="22" presetClass="entr" presetSubtype="1" fill="hold" grpId="0" nodeType="clickEffect">
                                  <p:stCondLst>
                                    <p:cond delay="0"/>
                                  </p:stCondLst>
                                  <p:childTnLst>
                                    <p:set>
                                      <p:cBhvr>
                                        <p:cTn id="121" dur="1" fill="hold">
                                          <p:stCondLst>
                                            <p:cond delay="0"/>
                                          </p:stCondLst>
                                        </p:cTn>
                                        <p:tgtEl>
                                          <p:spTgt spid="67"/>
                                        </p:tgtEl>
                                        <p:attrNameLst>
                                          <p:attrName>style.visibility</p:attrName>
                                        </p:attrNameLst>
                                      </p:cBhvr>
                                      <p:to>
                                        <p:strVal val="visible"/>
                                      </p:to>
                                    </p:set>
                                    <p:animEffect transition="in" filter="wipe(up)">
                                      <p:cBhvr>
                                        <p:cTn id="122" dur="500"/>
                                        <p:tgtEl>
                                          <p:spTgt spid="67"/>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1" fill="hold" grpId="0" nodeType="clickEffect">
                                  <p:stCondLst>
                                    <p:cond delay="0"/>
                                  </p:stCondLst>
                                  <p:childTnLst>
                                    <p:set>
                                      <p:cBhvr>
                                        <p:cTn id="126" dur="1" fill="hold">
                                          <p:stCondLst>
                                            <p:cond delay="0"/>
                                          </p:stCondLst>
                                        </p:cTn>
                                        <p:tgtEl>
                                          <p:spTgt spid="68"/>
                                        </p:tgtEl>
                                        <p:attrNameLst>
                                          <p:attrName>style.visibility</p:attrName>
                                        </p:attrNameLst>
                                      </p:cBhvr>
                                      <p:to>
                                        <p:strVal val="visible"/>
                                      </p:to>
                                    </p:set>
                                    <p:animEffect transition="in" filter="wipe(up)">
                                      <p:cBhvr>
                                        <p:cTn id="127" dur="500"/>
                                        <p:tgtEl>
                                          <p:spTgt spid="68"/>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1" fill="hold" grpId="0" nodeType="clickEffect">
                                  <p:stCondLst>
                                    <p:cond delay="0"/>
                                  </p:stCondLst>
                                  <p:childTnLst>
                                    <p:set>
                                      <p:cBhvr>
                                        <p:cTn id="131" dur="1" fill="hold">
                                          <p:stCondLst>
                                            <p:cond delay="0"/>
                                          </p:stCondLst>
                                        </p:cTn>
                                        <p:tgtEl>
                                          <p:spTgt spid="69"/>
                                        </p:tgtEl>
                                        <p:attrNameLst>
                                          <p:attrName>style.visibility</p:attrName>
                                        </p:attrNameLst>
                                      </p:cBhvr>
                                      <p:to>
                                        <p:strVal val="visible"/>
                                      </p:to>
                                    </p:set>
                                    <p:animEffect transition="in" filter="wipe(up)">
                                      <p:cBhvr>
                                        <p:cTn id="132" dur="500"/>
                                        <p:tgtEl>
                                          <p:spTgt spid="69"/>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70"/>
                                        </p:tgtEl>
                                        <p:attrNameLst>
                                          <p:attrName>style.visibility</p:attrName>
                                        </p:attrNameLst>
                                      </p:cBhvr>
                                      <p:to>
                                        <p:strVal val="visible"/>
                                      </p:to>
                                    </p:set>
                                    <p:animEffect transition="in" filter="fade">
                                      <p:cBhvr>
                                        <p:cTn id="137" dur="500"/>
                                        <p:tgtEl>
                                          <p:spTgt spid="70"/>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xit" presetSubtype="0" fill="hold" grpId="1" nodeType="clickEffect">
                                  <p:stCondLst>
                                    <p:cond delay="0"/>
                                  </p:stCondLst>
                                  <p:childTnLst>
                                    <p:animEffect transition="out" filter="fade">
                                      <p:cBhvr>
                                        <p:cTn id="141" dur="500"/>
                                        <p:tgtEl>
                                          <p:spTgt spid="70"/>
                                        </p:tgtEl>
                                      </p:cBhvr>
                                    </p:animEffect>
                                    <p:set>
                                      <p:cBhvr>
                                        <p:cTn id="142" dur="1" fill="hold">
                                          <p:stCondLst>
                                            <p:cond delay="499"/>
                                          </p:stCondLst>
                                        </p:cTn>
                                        <p:tgtEl>
                                          <p:spTgt spid="70"/>
                                        </p:tgtEl>
                                        <p:attrNameLst>
                                          <p:attrName>style.visibility</p:attrName>
                                        </p:attrNameLst>
                                      </p:cBhvr>
                                      <p:to>
                                        <p:strVal val="hidden"/>
                                      </p:to>
                                    </p:set>
                                  </p:childTnLst>
                                </p:cTn>
                              </p:par>
                            </p:childTnLst>
                          </p:cTn>
                        </p:par>
                      </p:childTnLst>
                    </p:cTn>
                  </p:par>
                  <p:par>
                    <p:cTn id="143" fill="hold">
                      <p:stCondLst>
                        <p:cond delay="indefinite"/>
                      </p:stCondLst>
                      <p:childTnLst>
                        <p:par>
                          <p:cTn id="144" fill="hold">
                            <p:stCondLst>
                              <p:cond delay="0"/>
                            </p:stCondLst>
                            <p:childTnLst>
                              <p:par>
                                <p:cTn id="145" presetID="22" presetClass="entr" presetSubtype="1" fill="hold" grpId="0" nodeType="clickEffect">
                                  <p:stCondLst>
                                    <p:cond delay="0"/>
                                  </p:stCondLst>
                                  <p:childTnLst>
                                    <p:set>
                                      <p:cBhvr>
                                        <p:cTn id="146" dur="1" fill="hold">
                                          <p:stCondLst>
                                            <p:cond delay="0"/>
                                          </p:stCondLst>
                                        </p:cTn>
                                        <p:tgtEl>
                                          <p:spTgt spid="71"/>
                                        </p:tgtEl>
                                        <p:attrNameLst>
                                          <p:attrName>style.visibility</p:attrName>
                                        </p:attrNameLst>
                                      </p:cBhvr>
                                      <p:to>
                                        <p:strVal val="visible"/>
                                      </p:to>
                                    </p:set>
                                    <p:animEffect transition="in" filter="wipe(up)">
                                      <p:cBhvr>
                                        <p:cTn id="147" dur="500"/>
                                        <p:tgtEl>
                                          <p:spTgt spid="71"/>
                                        </p:tgtEl>
                                      </p:cBhvr>
                                    </p:animEffect>
                                  </p:childTnLst>
                                </p:cTn>
                              </p:par>
                            </p:childTnLst>
                          </p:cTn>
                        </p:par>
                      </p:childTnLst>
                    </p:cTn>
                  </p:par>
                  <p:par>
                    <p:cTn id="148" fill="hold">
                      <p:stCondLst>
                        <p:cond delay="indefinite"/>
                      </p:stCondLst>
                      <p:childTnLst>
                        <p:par>
                          <p:cTn id="149" fill="hold">
                            <p:stCondLst>
                              <p:cond delay="0"/>
                            </p:stCondLst>
                            <p:childTnLst>
                              <p:par>
                                <p:cTn id="150" presetID="22" presetClass="entr" presetSubtype="1" fill="hold" grpId="0" nodeType="clickEffect">
                                  <p:stCondLst>
                                    <p:cond delay="0"/>
                                  </p:stCondLst>
                                  <p:childTnLst>
                                    <p:set>
                                      <p:cBhvr>
                                        <p:cTn id="151" dur="1" fill="hold">
                                          <p:stCondLst>
                                            <p:cond delay="0"/>
                                          </p:stCondLst>
                                        </p:cTn>
                                        <p:tgtEl>
                                          <p:spTgt spid="72"/>
                                        </p:tgtEl>
                                        <p:attrNameLst>
                                          <p:attrName>style.visibility</p:attrName>
                                        </p:attrNameLst>
                                      </p:cBhvr>
                                      <p:to>
                                        <p:strVal val="visible"/>
                                      </p:to>
                                    </p:set>
                                    <p:animEffect transition="in" filter="wipe(up)">
                                      <p:cBhvr>
                                        <p:cTn id="152" dur="500"/>
                                        <p:tgtEl>
                                          <p:spTgt spid="72"/>
                                        </p:tgtEl>
                                      </p:cBhvr>
                                    </p:animEffect>
                                  </p:childTnLst>
                                </p:cTn>
                              </p:par>
                            </p:childTnLst>
                          </p:cTn>
                        </p:par>
                      </p:childTnLst>
                    </p:cTn>
                  </p:par>
                  <p:par>
                    <p:cTn id="153" fill="hold">
                      <p:stCondLst>
                        <p:cond delay="indefinite"/>
                      </p:stCondLst>
                      <p:childTnLst>
                        <p:par>
                          <p:cTn id="154" fill="hold">
                            <p:stCondLst>
                              <p:cond delay="0"/>
                            </p:stCondLst>
                            <p:childTnLst>
                              <p:par>
                                <p:cTn id="155" presetID="10" presetClass="entr" presetSubtype="0" fill="hold" grpId="0" nodeType="clickEffect">
                                  <p:stCondLst>
                                    <p:cond delay="0"/>
                                  </p:stCondLst>
                                  <p:childTnLst>
                                    <p:set>
                                      <p:cBhvr>
                                        <p:cTn id="156" dur="1" fill="hold">
                                          <p:stCondLst>
                                            <p:cond delay="0"/>
                                          </p:stCondLst>
                                        </p:cTn>
                                        <p:tgtEl>
                                          <p:spTgt spid="73"/>
                                        </p:tgtEl>
                                        <p:attrNameLst>
                                          <p:attrName>style.visibility</p:attrName>
                                        </p:attrNameLst>
                                      </p:cBhvr>
                                      <p:to>
                                        <p:strVal val="visible"/>
                                      </p:to>
                                    </p:set>
                                    <p:animEffect transition="in" filter="fade">
                                      <p:cBhvr>
                                        <p:cTn id="157" dur="500"/>
                                        <p:tgtEl>
                                          <p:spTgt spid="73"/>
                                        </p:tgtEl>
                                      </p:cBhvr>
                                    </p:animEffect>
                                  </p:childTnLst>
                                </p:cTn>
                              </p:par>
                            </p:childTnLst>
                          </p:cTn>
                        </p:par>
                      </p:childTnLst>
                    </p:cTn>
                  </p:par>
                  <p:par>
                    <p:cTn id="158" fill="hold">
                      <p:stCondLst>
                        <p:cond delay="indefinite"/>
                      </p:stCondLst>
                      <p:childTnLst>
                        <p:par>
                          <p:cTn id="159" fill="hold">
                            <p:stCondLst>
                              <p:cond delay="0"/>
                            </p:stCondLst>
                            <p:childTnLst>
                              <p:par>
                                <p:cTn id="160" presetID="10" presetClass="exit" presetSubtype="0" fill="hold" grpId="1" nodeType="clickEffect">
                                  <p:stCondLst>
                                    <p:cond delay="0"/>
                                  </p:stCondLst>
                                  <p:childTnLst>
                                    <p:animEffect transition="out" filter="fade">
                                      <p:cBhvr>
                                        <p:cTn id="161" dur="500"/>
                                        <p:tgtEl>
                                          <p:spTgt spid="73"/>
                                        </p:tgtEl>
                                      </p:cBhvr>
                                    </p:animEffect>
                                    <p:set>
                                      <p:cBhvr>
                                        <p:cTn id="162" dur="1" fill="hold">
                                          <p:stCondLst>
                                            <p:cond delay="499"/>
                                          </p:stCondLst>
                                        </p:cTn>
                                        <p:tgtEl>
                                          <p:spTgt spid="73"/>
                                        </p:tgtEl>
                                        <p:attrNameLst>
                                          <p:attrName>style.visibility</p:attrName>
                                        </p:attrNameLst>
                                      </p:cBhvr>
                                      <p:to>
                                        <p:strVal val="hidden"/>
                                      </p:to>
                                    </p:set>
                                  </p:childTnLst>
                                </p:cTn>
                              </p:par>
                            </p:childTnLst>
                          </p:cTn>
                        </p:par>
                      </p:childTnLst>
                    </p:cTn>
                  </p:par>
                  <p:par>
                    <p:cTn id="163" fill="hold">
                      <p:stCondLst>
                        <p:cond delay="indefinite"/>
                      </p:stCondLst>
                      <p:childTnLst>
                        <p:par>
                          <p:cTn id="164" fill="hold">
                            <p:stCondLst>
                              <p:cond delay="0"/>
                            </p:stCondLst>
                            <p:childTnLst>
                              <p:par>
                                <p:cTn id="165" presetID="22" presetClass="entr" presetSubtype="1" fill="hold" grpId="0" nodeType="clickEffect">
                                  <p:stCondLst>
                                    <p:cond delay="0"/>
                                  </p:stCondLst>
                                  <p:childTnLst>
                                    <p:set>
                                      <p:cBhvr>
                                        <p:cTn id="166" dur="1" fill="hold">
                                          <p:stCondLst>
                                            <p:cond delay="0"/>
                                          </p:stCondLst>
                                        </p:cTn>
                                        <p:tgtEl>
                                          <p:spTgt spid="74"/>
                                        </p:tgtEl>
                                        <p:attrNameLst>
                                          <p:attrName>style.visibility</p:attrName>
                                        </p:attrNameLst>
                                      </p:cBhvr>
                                      <p:to>
                                        <p:strVal val="visible"/>
                                      </p:to>
                                    </p:set>
                                    <p:animEffect transition="in" filter="wipe(up)">
                                      <p:cBhvr>
                                        <p:cTn id="167" dur="500"/>
                                        <p:tgtEl>
                                          <p:spTgt spid="74"/>
                                        </p:tgtEl>
                                      </p:cBhvr>
                                    </p:animEffect>
                                  </p:childTnLst>
                                </p:cTn>
                              </p:par>
                            </p:childTnLst>
                          </p:cTn>
                        </p:par>
                      </p:childTnLst>
                    </p:cTn>
                  </p:par>
                  <p:par>
                    <p:cTn id="168" fill="hold">
                      <p:stCondLst>
                        <p:cond delay="indefinite"/>
                      </p:stCondLst>
                      <p:childTnLst>
                        <p:par>
                          <p:cTn id="169" fill="hold">
                            <p:stCondLst>
                              <p:cond delay="0"/>
                            </p:stCondLst>
                            <p:childTnLst>
                              <p:par>
                                <p:cTn id="170" presetID="22" presetClass="entr" presetSubtype="1" fill="hold" grpId="0" nodeType="clickEffect">
                                  <p:stCondLst>
                                    <p:cond delay="0"/>
                                  </p:stCondLst>
                                  <p:childTnLst>
                                    <p:set>
                                      <p:cBhvr>
                                        <p:cTn id="171" dur="1" fill="hold">
                                          <p:stCondLst>
                                            <p:cond delay="0"/>
                                          </p:stCondLst>
                                        </p:cTn>
                                        <p:tgtEl>
                                          <p:spTgt spid="75"/>
                                        </p:tgtEl>
                                        <p:attrNameLst>
                                          <p:attrName>style.visibility</p:attrName>
                                        </p:attrNameLst>
                                      </p:cBhvr>
                                      <p:to>
                                        <p:strVal val="visible"/>
                                      </p:to>
                                    </p:set>
                                    <p:animEffect transition="in" filter="wipe(up)">
                                      <p:cBhvr>
                                        <p:cTn id="172" dur="500"/>
                                        <p:tgtEl>
                                          <p:spTgt spid="75"/>
                                        </p:tgtEl>
                                      </p:cBhvr>
                                    </p:animEffect>
                                  </p:childTnLst>
                                </p:cTn>
                              </p:par>
                            </p:childTnLst>
                          </p:cTn>
                        </p:par>
                      </p:childTnLst>
                    </p:cTn>
                  </p:par>
                  <p:par>
                    <p:cTn id="173" fill="hold">
                      <p:stCondLst>
                        <p:cond delay="indefinite"/>
                      </p:stCondLst>
                      <p:childTnLst>
                        <p:par>
                          <p:cTn id="174" fill="hold">
                            <p:stCondLst>
                              <p:cond delay="0"/>
                            </p:stCondLst>
                            <p:childTnLst>
                              <p:par>
                                <p:cTn id="175" presetID="22" presetClass="entr" presetSubtype="1" fill="hold" grpId="0" nodeType="clickEffect">
                                  <p:stCondLst>
                                    <p:cond delay="0"/>
                                  </p:stCondLst>
                                  <p:childTnLst>
                                    <p:set>
                                      <p:cBhvr>
                                        <p:cTn id="176" dur="1" fill="hold">
                                          <p:stCondLst>
                                            <p:cond delay="0"/>
                                          </p:stCondLst>
                                        </p:cTn>
                                        <p:tgtEl>
                                          <p:spTgt spid="76"/>
                                        </p:tgtEl>
                                        <p:attrNameLst>
                                          <p:attrName>style.visibility</p:attrName>
                                        </p:attrNameLst>
                                      </p:cBhvr>
                                      <p:to>
                                        <p:strVal val="visible"/>
                                      </p:to>
                                    </p:set>
                                    <p:animEffect transition="in" filter="wipe(up)">
                                      <p:cBhvr>
                                        <p:cTn id="177" dur="500"/>
                                        <p:tgtEl>
                                          <p:spTgt spid="76"/>
                                        </p:tgtEl>
                                      </p:cBhvr>
                                    </p:animEffect>
                                  </p:childTnLst>
                                </p:cTn>
                              </p:par>
                            </p:childTnLst>
                          </p:cTn>
                        </p:par>
                      </p:childTnLst>
                    </p:cTn>
                  </p:par>
                  <p:par>
                    <p:cTn id="178" fill="hold">
                      <p:stCondLst>
                        <p:cond delay="indefinite"/>
                      </p:stCondLst>
                      <p:childTnLst>
                        <p:par>
                          <p:cTn id="179" fill="hold">
                            <p:stCondLst>
                              <p:cond delay="0"/>
                            </p:stCondLst>
                            <p:childTnLst>
                              <p:par>
                                <p:cTn id="180" presetID="10" presetClass="entr" presetSubtype="0" fill="hold" grpId="0" nodeType="clickEffect">
                                  <p:stCondLst>
                                    <p:cond delay="0"/>
                                  </p:stCondLst>
                                  <p:childTnLst>
                                    <p:set>
                                      <p:cBhvr>
                                        <p:cTn id="181" dur="1" fill="hold">
                                          <p:stCondLst>
                                            <p:cond delay="0"/>
                                          </p:stCondLst>
                                        </p:cTn>
                                        <p:tgtEl>
                                          <p:spTgt spid="77"/>
                                        </p:tgtEl>
                                        <p:attrNameLst>
                                          <p:attrName>style.visibility</p:attrName>
                                        </p:attrNameLst>
                                      </p:cBhvr>
                                      <p:to>
                                        <p:strVal val="visible"/>
                                      </p:to>
                                    </p:set>
                                    <p:animEffect transition="in" filter="fade">
                                      <p:cBhvr>
                                        <p:cTn id="182" dur="500"/>
                                        <p:tgtEl>
                                          <p:spTgt spid="77"/>
                                        </p:tgtEl>
                                      </p:cBhvr>
                                    </p:animEffect>
                                  </p:childTnLst>
                                </p:cTn>
                              </p:par>
                            </p:childTnLst>
                          </p:cTn>
                        </p:par>
                      </p:childTnLst>
                    </p:cTn>
                  </p:par>
                  <p:par>
                    <p:cTn id="183" fill="hold">
                      <p:stCondLst>
                        <p:cond delay="indefinite"/>
                      </p:stCondLst>
                      <p:childTnLst>
                        <p:par>
                          <p:cTn id="184" fill="hold">
                            <p:stCondLst>
                              <p:cond delay="0"/>
                            </p:stCondLst>
                            <p:childTnLst>
                              <p:par>
                                <p:cTn id="185" presetID="10" presetClass="exit" presetSubtype="0" fill="hold" grpId="1" nodeType="clickEffect">
                                  <p:stCondLst>
                                    <p:cond delay="0"/>
                                  </p:stCondLst>
                                  <p:childTnLst>
                                    <p:animEffect transition="out" filter="fade">
                                      <p:cBhvr>
                                        <p:cTn id="186" dur="500"/>
                                        <p:tgtEl>
                                          <p:spTgt spid="77"/>
                                        </p:tgtEl>
                                      </p:cBhvr>
                                    </p:animEffect>
                                    <p:set>
                                      <p:cBhvr>
                                        <p:cTn id="187" dur="1" fill="hold">
                                          <p:stCondLst>
                                            <p:cond delay="499"/>
                                          </p:stCondLst>
                                        </p:cTn>
                                        <p:tgtEl>
                                          <p:spTgt spid="77"/>
                                        </p:tgtEl>
                                        <p:attrNameLst>
                                          <p:attrName>style.visibility</p:attrName>
                                        </p:attrNameLst>
                                      </p:cBhvr>
                                      <p:to>
                                        <p:strVal val="hidden"/>
                                      </p:to>
                                    </p:set>
                                  </p:childTnLst>
                                </p:cTn>
                              </p:par>
                            </p:childTnLst>
                          </p:cTn>
                        </p:par>
                      </p:childTnLst>
                    </p:cTn>
                  </p:par>
                  <p:par>
                    <p:cTn id="188" fill="hold">
                      <p:stCondLst>
                        <p:cond delay="indefinite"/>
                      </p:stCondLst>
                      <p:childTnLst>
                        <p:par>
                          <p:cTn id="189" fill="hold">
                            <p:stCondLst>
                              <p:cond delay="0"/>
                            </p:stCondLst>
                            <p:childTnLst>
                              <p:par>
                                <p:cTn id="190" presetID="22" presetClass="entr" presetSubtype="1" fill="hold" grpId="0" nodeType="clickEffect">
                                  <p:stCondLst>
                                    <p:cond delay="0"/>
                                  </p:stCondLst>
                                  <p:childTnLst>
                                    <p:set>
                                      <p:cBhvr>
                                        <p:cTn id="191" dur="1" fill="hold">
                                          <p:stCondLst>
                                            <p:cond delay="0"/>
                                          </p:stCondLst>
                                        </p:cTn>
                                        <p:tgtEl>
                                          <p:spTgt spid="78"/>
                                        </p:tgtEl>
                                        <p:attrNameLst>
                                          <p:attrName>style.visibility</p:attrName>
                                        </p:attrNameLst>
                                      </p:cBhvr>
                                      <p:to>
                                        <p:strVal val="visible"/>
                                      </p:to>
                                    </p:set>
                                    <p:animEffect transition="in" filter="wipe(up)">
                                      <p:cBhvr>
                                        <p:cTn id="192" dur="500"/>
                                        <p:tgtEl>
                                          <p:spTgt spid="78"/>
                                        </p:tgtEl>
                                      </p:cBhvr>
                                    </p:animEffect>
                                  </p:childTnLst>
                                </p:cTn>
                              </p:par>
                            </p:childTnLst>
                          </p:cTn>
                        </p:par>
                      </p:childTnLst>
                    </p:cTn>
                  </p:par>
                  <p:par>
                    <p:cTn id="193" fill="hold">
                      <p:stCondLst>
                        <p:cond delay="indefinite"/>
                      </p:stCondLst>
                      <p:childTnLst>
                        <p:par>
                          <p:cTn id="194" fill="hold">
                            <p:stCondLst>
                              <p:cond delay="0"/>
                            </p:stCondLst>
                            <p:childTnLst>
                              <p:par>
                                <p:cTn id="195" presetID="22" presetClass="entr" presetSubtype="1" fill="hold" grpId="0" nodeType="clickEffect">
                                  <p:stCondLst>
                                    <p:cond delay="0"/>
                                  </p:stCondLst>
                                  <p:childTnLst>
                                    <p:set>
                                      <p:cBhvr>
                                        <p:cTn id="196" dur="1" fill="hold">
                                          <p:stCondLst>
                                            <p:cond delay="0"/>
                                          </p:stCondLst>
                                        </p:cTn>
                                        <p:tgtEl>
                                          <p:spTgt spid="79"/>
                                        </p:tgtEl>
                                        <p:attrNameLst>
                                          <p:attrName>style.visibility</p:attrName>
                                        </p:attrNameLst>
                                      </p:cBhvr>
                                      <p:to>
                                        <p:strVal val="visible"/>
                                      </p:to>
                                    </p:set>
                                    <p:animEffect transition="in" filter="wipe(up)">
                                      <p:cBhvr>
                                        <p:cTn id="197" dur="500"/>
                                        <p:tgtEl>
                                          <p:spTgt spid="79"/>
                                        </p:tgtEl>
                                      </p:cBhvr>
                                    </p:animEffect>
                                  </p:childTnLst>
                                </p:cTn>
                              </p:par>
                            </p:childTnLst>
                          </p:cTn>
                        </p:par>
                      </p:childTnLst>
                    </p:cTn>
                  </p:par>
                  <p:par>
                    <p:cTn id="198" fill="hold">
                      <p:stCondLst>
                        <p:cond delay="indefinite"/>
                      </p:stCondLst>
                      <p:childTnLst>
                        <p:par>
                          <p:cTn id="199" fill="hold">
                            <p:stCondLst>
                              <p:cond delay="0"/>
                            </p:stCondLst>
                            <p:childTnLst>
                              <p:par>
                                <p:cTn id="200" presetID="10" presetClass="entr" presetSubtype="0" fill="hold" grpId="0" nodeType="clickEffect">
                                  <p:stCondLst>
                                    <p:cond delay="0"/>
                                  </p:stCondLst>
                                  <p:childTnLst>
                                    <p:set>
                                      <p:cBhvr>
                                        <p:cTn id="201" dur="1" fill="hold">
                                          <p:stCondLst>
                                            <p:cond delay="0"/>
                                          </p:stCondLst>
                                        </p:cTn>
                                        <p:tgtEl>
                                          <p:spTgt spid="80"/>
                                        </p:tgtEl>
                                        <p:attrNameLst>
                                          <p:attrName>style.visibility</p:attrName>
                                        </p:attrNameLst>
                                      </p:cBhvr>
                                      <p:to>
                                        <p:strVal val="visible"/>
                                      </p:to>
                                    </p:set>
                                    <p:animEffect transition="in" filter="fade">
                                      <p:cBhvr>
                                        <p:cTn id="202" dur="500"/>
                                        <p:tgtEl>
                                          <p:spTgt spid="80"/>
                                        </p:tgtEl>
                                      </p:cBhvr>
                                    </p:animEffect>
                                  </p:childTnLst>
                                </p:cTn>
                              </p:par>
                            </p:childTnLst>
                          </p:cTn>
                        </p:par>
                      </p:childTnLst>
                    </p:cTn>
                  </p:par>
                  <p:par>
                    <p:cTn id="203" fill="hold">
                      <p:stCondLst>
                        <p:cond delay="indefinite"/>
                      </p:stCondLst>
                      <p:childTnLst>
                        <p:par>
                          <p:cTn id="204" fill="hold">
                            <p:stCondLst>
                              <p:cond delay="0"/>
                            </p:stCondLst>
                            <p:childTnLst>
                              <p:par>
                                <p:cTn id="205" presetID="10" presetClass="exit" presetSubtype="0" fill="hold" grpId="1" nodeType="clickEffect">
                                  <p:stCondLst>
                                    <p:cond delay="0"/>
                                  </p:stCondLst>
                                  <p:childTnLst>
                                    <p:animEffect transition="out" filter="fade">
                                      <p:cBhvr>
                                        <p:cTn id="206" dur="500"/>
                                        <p:tgtEl>
                                          <p:spTgt spid="80"/>
                                        </p:tgtEl>
                                      </p:cBhvr>
                                    </p:animEffect>
                                    <p:set>
                                      <p:cBhvr>
                                        <p:cTn id="207" dur="1" fill="hold">
                                          <p:stCondLst>
                                            <p:cond delay="499"/>
                                          </p:stCondLst>
                                        </p:cTn>
                                        <p:tgtEl>
                                          <p:spTgt spid="80"/>
                                        </p:tgtEl>
                                        <p:attrNameLst>
                                          <p:attrName>style.visibility</p:attrName>
                                        </p:attrNameLst>
                                      </p:cBhvr>
                                      <p:to>
                                        <p:strVal val="hidden"/>
                                      </p:to>
                                    </p:set>
                                  </p:childTnLst>
                                </p:cTn>
                              </p:par>
                            </p:childTnLst>
                          </p:cTn>
                        </p:par>
                      </p:childTnLst>
                    </p:cTn>
                  </p:par>
                  <p:par>
                    <p:cTn id="208" fill="hold">
                      <p:stCondLst>
                        <p:cond delay="indefinite"/>
                      </p:stCondLst>
                      <p:childTnLst>
                        <p:par>
                          <p:cTn id="209" fill="hold">
                            <p:stCondLst>
                              <p:cond delay="0"/>
                            </p:stCondLst>
                            <p:childTnLst>
                              <p:par>
                                <p:cTn id="210" presetID="22" presetClass="entr" presetSubtype="1" fill="hold" grpId="0" nodeType="clickEffect">
                                  <p:stCondLst>
                                    <p:cond delay="0"/>
                                  </p:stCondLst>
                                  <p:childTnLst>
                                    <p:set>
                                      <p:cBhvr>
                                        <p:cTn id="211" dur="1" fill="hold">
                                          <p:stCondLst>
                                            <p:cond delay="0"/>
                                          </p:stCondLst>
                                        </p:cTn>
                                        <p:tgtEl>
                                          <p:spTgt spid="81"/>
                                        </p:tgtEl>
                                        <p:attrNameLst>
                                          <p:attrName>style.visibility</p:attrName>
                                        </p:attrNameLst>
                                      </p:cBhvr>
                                      <p:to>
                                        <p:strVal val="visible"/>
                                      </p:to>
                                    </p:set>
                                    <p:animEffect transition="in" filter="wipe(up)">
                                      <p:cBhvr>
                                        <p:cTn id="212"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2" grpId="0"/>
      <p:bldP spid="6" grpId="0"/>
      <p:bldP spid="7" grpId="0" animBg="1"/>
      <p:bldP spid="16" grpId="0"/>
      <p:bldP spid="17" grpId="0"/>
      <p:bldP spid="20" grpId="0"/>
      <p:bldP spid="45" grpId="0"/>
      <p:bldP spid="46" grpId="0"/>
      <p:bldP spid="47" grpId="0" animBg="1"/>
      <p:bldP spid="50" grpId="0"/>
      <p:bldP spid="54" grpId="0"/>
      <p:bldP spid="55" grpId="0"/>
      <p:bldP spid="56" grpId="0" animBg="1"/>
      <p:bldP spid="59" grpId="0"/>
      <p:bldP spid="63" grpId="0" animBg="1"/>
      <p:bldP spid="63" grpId="1" animBg="1"/>
      <p:bldP spid="64" grpId="0"/>
      <p:bldP spid="65" grpId="0"/>
      <p:bldP spid="66" grpId="0" animBg="1"/>
      <p:bldP spid="66" grpId="1" animBg="1"/>
      <p:bldP spid="67" grpId="0"/>
      <p:bldP spid="68" grpId="0"/>
      <p:bldP spid="69" grpId="0"/>
      <p:bldP spid="70" grpId="0" animBg="1"/>
      <p:bldP spid="70" grpId="1" animBg="1"/>
      <p:bldP spid="71" grpId="0"/>
      <p:bldP spid="72" grpId="0"/>
      <p:bldP spid="73" grpId="0" animBg="1"/>
      <p:bldP spid="73" grpId="1" animBg="1"/>
      <p:bldP spid="74" grpId="0"/>
      <p:bldP spid="75" grpId="0"/>
      <p:bldP spid="76" grpId="0"/>
      <p:bldP spid="77" grpId="0" animBg="1"/>
      <p:bldP spid="77" grpId="1" animBg="1"/>
      <p:bldP spid="78" grpId="0"/>
      <p:bldP spid="79" grpId="0"/>
      <p:bldP spid="80" grpId="0" animBg="1"/>
      <p:bldP spid="80" grpId="1" animBg="1"/>
      <p:bldP spid="8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E1DE7B8-AB91-77EA-6016-70DED25D01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pic>
        <p:nvPicPr>
          <p:cNvPr id="6" name="Picture 5">
            <a:extLst>
              <a:ext uri="{FF2B5EF4-FFF2-40B4-BE49-F238E27FC236}">
                <a16:creationId xmlns:a16="http://schemas.microsoft.com/office/drawing/2014/main" id="{5A8A7491-2D16-71A1-40BB-CCB0C870EC49}"/>
              </a:ext>
            </a:extLst>
          </p:cNvPr>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Effect>
                      <a14:brightnessContrast contrast="40000"/>
                    </a14:imgEffect>
                  </a14:imgLayer>
                </a14:imgProps>
              </a:ext>
            </a:extLst>
          </a:blip>
          <a:stretch>
            <a:fillRect/>
          </a:stretch>
        </p:blipFill>
        <p:spPr>
          <a:xfrm>
            <a:off x="303687" y="2617620"/>
            <a:ext cx="1651771" cy="3817319"/>
          </a:xfrm>
          <a:prstGeom prst="rect">
            <a:avLst/>
          </a:prstGeom>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DACAFE76-4DDF-2EC7-0472-9E962EC0CA7C}"/>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contrast="40000"/>
                    </a14:imgEffect>
                  </a14:imgLayer>
                </a14:imgProps>
              </a:ext>
            </a:extLst>
          </a:blip>
          <a:stretch>
            <a:fillRect/>
          </a:stretch>
        </p:blipFill>
        <p:spPr>
          <a:xfrm>
            <a:off x="10186105" y="2745373"/>
            <a:ext cx="1715861" cy="3981806"/>
          </a:xfrm>
          <a:prstGeom prst="rect">
            <a:avLst/>
          </a:prstGeom>
          <a:effectLst>
            <a:outerShdw blurRad="50800" dist="38100" dir="5400000" algn="t" rotWithShape="0">
              <a:prstClr val="black">
                <a:alpha val="40000"/>
              </a:prstClr>
            </a:outerShdw>
          </a:effectLst>
        </p:spPr>
      </p:pic>
      <p:sp>
        <p:nvSpPr>
          <p:cNvPr id="10" name="Rectangle: Rounded Corners 9">
            <a:extLst>
              <a:ext uri="{FF2B5EF4-FFF2-40B4-BE49-F238E27FC236}">
                <a16:creationId xmlns:a16="http://schemas.microsoft.com/office/drawing/2014/main" id="{2ECCE247-2944-316E-72D8-316B0294D178}"/>
              </a:ext>
            </a:extLst>
          </p:cNvPr>
          <p:cNvSpPr/>
          <p:nvPr/>
        </p:nvSpPr>
        <p:spPr>
          <a:xfrm>
            <a:off x="459748" y="435154"/>
            <a:ext cx="11272504" cy="5987691"/>
          </a:xfrm>
          <a:prstGeom prst="roundRect">
            <a:avLst>
              <a:gd name="adj" fmla="val 10104"/>
            </a:avLst>
          </a:prstGeom>
          <a:solidFill>
            <a:schemeClr val="bg1">
              <a:alpha val="92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grpSp>
        <p:nvGrpSpPr>
          <p:cNvPr id="2" name="Group 1">
            <a:extLst>
              <a:ext uri="{FF2B5EF4-FFF2-40B4-BE49-F238E27FC236}">
                <a16:creationId xmlns:a16="http://schemas.microsoft.com/office/drawing/2014/main" id="{452F9DF6-32C4-3205-108E-B9BF33FF211C}"/>
              </a:ext>
            </a:extLst>
          </p:cNvPr>
          <p:cNvGrpSpPr/>
          <p:nvPr/>
        </p:nvGrpSpPr>
        <p:grpSpPr>
          <a:xfrm>
            <a:off x="1135085" y="1529700"/>
            <a:ext cx="607544" cy="646331"/>
            <a:chOff x="759165" y="645780"/>
            <a:chExt cx="607544" cy="646331"/>
          </a:xfrm>
        </p:grpSpPr>
        <p:sp>
          <p:nvSpPr>
            <p:cNvPr id="11" name="Oval 10">
              <a:extLst>
                <a:ext uri="{FF2B5EF4-FFF2-40B4-BE49-F238E27FC236}">
                  <a16:creationId xmlns:a16="http://schemas.microsoft.com/office/drawing/2014/main" id="{85937A23-475A-7297-38D8-F219A20186DD}"/>
                </a:ext>
              </a:extLst>
            </p:cNvPr>
            <p:cNvSpPr/>
            <p:nvPr/>
          </p:nvSpPr>
          <p:spPr>
            <a:xfrm>
              <a:off x="759165" y="714633"/>
              <a:ext cx="523783" cy="553111"/>
            </a:xfrm>
            <a:prstGeom prst="ellips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32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12" name="TextBox 11">
              <a:extLst>
                <a:ext uri="{FF2B5EF4-FFF2-40B4-BE49-F238E27FC236}">
                  <a16:creationId xmlns:a16="http://schemas.microsoft.com/office/drawing/2014/main" id="{AE0A0FAF-B53A-2EDE-7B99-6D3B3A54E66B}"/>
                </a:ext>
              </a:extLst>
            </p:cNvPr>
            <p:cNvSpPr txBox="1"/>
            <p:nvPr/>
          </p:nvSpPr>
          <p:spPr>
            <a:xfrm>
              <a:off x="842926" y="645780"/>
              <a:ext cx="52378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2</a:t>
              </a:r>
              <a:endParaRPr kumimoji="0" lang="vi-VN" sz="36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grpSp>
      <p:sp>
        <p:nvSpPr>
          <p:cNvPr id="13" name="TextBox 12">
            <a:extLst>
              <a:ext uri="{FF2B5EF4-FFF2-40B4-BE49-F238E27FC236}">
                <a16:creationId xmlns:a16="http://schemas.microsoft.com/office/drawing/2014/main" id="{E2691112-8AFF-3FB1-7B2F-8056F88896A2}"/>
              </a:ext>
            </a:extLst>
          </p:cNvPr>
          <p:cNvSpPr txBox="1"/>
          <p:nvPr/>
        </p:nvSpPr>
        <p:spPr>
          <a:xfrm>
            <a:off x="1678710" y="1475744"/>
            <a:ext cx="4626840"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4400" b="1" dirty="0" err="1">
                <a:solidFill>
                  <a:srgbClr val="FF5050"/>
                </a:solidFill>
                <a:latin typeface="Calibri" panose="020F0502020204030204" pitchFamily="34" charset="0"/>
                <a:cs typeface="Calibri" panose="020F0502020204030204" pitchFamily="34" charset="0"/>
              </a:rPr>
              <a:t>Đặt</a:t>
            </a:r>
            <a:r>
              <a:rPr lang="en-US" sz="4400" b="1" dirty="0">
                <a:solidFill>
                  <a:srgbClr val="FF5050"/>
                </a:solidFill>
                <a:latin typeface="Calibri" panose="020F0502020204030204" pitchFamily="34" charset="0"/>
                <a:cs typeface="Calibri" panose="020F0502020204030204" pitchFamily="34" charset="0"/>
              </a:rPr>
              <a:t> </a:t>
            </a:r>
            <a:r>
              <a:rPr lang="en-US" sz="4400" b="1" dirty="0" err="1">
                <a:solidFill>
                  <a:srgbClr val="FF5050"/>
                </a:solidFill>
                <a:latin typeface="Calibri" panose="020F0502020204030204" pitchFamily="34" charset="0"/>
                <a:cs typeface="Calibri" panose="020F0502020204030204" pitchFamily="34" charset="0"/>
              </a:rPr>
              <a:t>tính</a:t>
            </a:r>
            <a:r>
              <a:rPr lang="en-US" sz="4400" b="1" dirty="0">
                <a:solidFill>
                  <a:srgbClr val="FF5050"/>
                </a:solidFill>
                <a:latin typeface="Calibri" panose="020F0502020204030204" pitchFamily="34" charset="0"/>
                <a:cs typeface="Calibri" panose="020F0502020204030204" pitchFamily="34" charset="0"/>
              </a:rPr>
              <a:t> </a:t>
            </a:r>
            <a:r>
              <a:rPr lang="en-US" sz="4400" b="1" dirty="0" err="1">
                <a:solidFill>
                  <a:srgbClr val="FF5050"/>
                </a:solidFill>
                <a:latin typeface="Calibri" panose="020F0502020204030204" pitchFamily="34" charset="0"/>
                <a:cs typeface="Calibri" panose="020F0502020204030204" pitchFamily="34" charset="0"/>
              </a:rPr>
              <a:t>rồi</a:t>
            </a:r>
            <a:r>
              <a:rPr lang="en-US" sz="4400" b="1" dirty="0">
                <a:solidFill>
                  <a:srgbClr val="FF5050"/>
                </a:solidFill>
                <a:latin typeface="Calibri" panose="020F0502020204030204" pitchFamily="34" charset="0"/>
                <a:cs typeface="Calibri" panose="020F0502020204030204" pitchFamily="34" charset="0"/>
              </a:rPr>
              <a:t> </a:t>
            </a:r>
            <a:r>
              <a:rPr lang="en-US" sz="4400" b="1" dirty="0" err="1">
                <a:solidFill>
                  <a:srgbClr val="FF5050"/>
                </a:solidFill>
                <a:latin typeface="Calibri" panose="020F0502020204030204" pitchFamily="34" charset="0"/>
                <a:cs typeface="Calibri" panose="020F0502020204030204" pitchFamily="34" charset="0"/>
              </a:rPr>
              <a:t>tính</a:t>
            </a:r>
            <a:endParaRPr kumimoji="0" lang="vi-VN" sz="4400" b="1" i="0" u="none" strike="noStrike" kern="1200" cap="none" spc="0" normalizeH="0" baseline="0" noProof="0" dirty="0">
              <a:ln>
                <a:noFill/>
              </a:ln>
              <a:solidFill>
                <a:srgbClr val="FF5050"/>
              </a:solidFill>
              <a:effectLst/>
              <a:uLnTx/>
              <a:uFillTx/>
              <a:latin typeface="Calibri" panose="020F0502020204030204" pitchFamily="34" charset="0"/>
              <a:ea typeface="+mn-ea"/>
              <a:cs typeface="Calibri" panose="020F0502020204030204" pitchFamily="34" charset="0"/>
            </a:endParaRPr>
          </a:p>
        </p:txBody>
      </p:sp>
      <p:pic>
        <p:nvPicPr>
          <p:cNvPr id="8" name="Picture 2">
            <a:extLst>
              <a:ext uri="{FF2B5EF4-FFF2-40B4-BE49-F238E27FC236}">
                <a16:creationId xmlns:a16="http://schemas.microsoft.com/office/drawing/2014/main" id="{1AD42D70-FA23-F09C-8CA6-F06912572E5E}"/>
              </a:ext>
            </a:extLst>
          </p:cNvPr>
          <p:cNvPicPr>
            <a:picLocks noChangeAspect="1"/>
          </p:cNvPicPr>
          <p:nvPr/>
        </p:nvPicPr>
        <p:blipFill rotWithShape="1">
          <a:blip r:embed="rId7">
            <a:extLst>
              <a:ext uri="{BEBA8EAE-BF5A-486C-A8C5-ECC9F3942E4B}">
                <a14:imgProps xmlns:a14="http://schemas.microsoft.com/office/drawing/2010/main">
                  <a14:imgLayer r:embed="rId8">
                    <a14:imgEffect>
                      <a14:brightnessContrast contrast="-40000"/>
                    </a14:imgEffect>
                  </a14:imgLayer>
                </a14:imgProps>
              </a:ext>
            </a:extLst>
          </a:blip>
          <a:srcRect b="45836"/>
          <a:stretch/>
        </p:blipFill>
        <p:spPr>
          <a:xfrm>
            <a:off x="1471919" y="0"/>
            <a:ext cx="4394654" cy="1318085"/>
          </a:xfrm>
          <a:prstGeom prst="rect">
            <a:avLst/>
          </a:prstGeom>
        </p:spPr>
      </p:pic>
      <p:pic>
        <p:nvPicPr>
          <p:cNvPr id="9" name="Picture 2">
            <a:extLst>
              <a:ext uri="{FF2B5EF4-FFF2-40B4-BE49-F238E27FC236}">
                <a16:creationId xmlns:a16="http://schemas.microsoft.com/office/drawing/2014/main" id="{BA9EADDE-5A1A-83EE-A917-B073125CB6D7}"/>
              </a:ext>
            </a:extLst>
          </p:cNvPr>
          <p:cNvPicPr>
            <a:picLocks noChangeAspect="1"/>
          </p:cNvPicPr>
          <p:nvPr/>
        </p:nvPicPr>
        <p:blipFill rotWithShape="1">
          <a:blip r:embed="rId7">
            <a:extLst>
              <a:ext uri="{BEBA8EAE-BF5A-486C-A8C5-ECC9F3942E4B}">
                <a14:imgProps xmlns:a14="http://schemas.microsoft.com/office/drawing/2010/main">
                  <a14:imgLayer r:embed="rId8">
                    <a14:imgEffect>
                      <a14:brightnessContrast contrast="-40000"/>
                    </a14:imgEffect>
                  </a14:imgLayer>
                </a14:imgProps>
              </a:ext>
            </a:extLst>
          </a:blip>
          <a:srcRect t="44206" b="1630"/>
          <a:stretch/>
        </p:blipFill>
        <p:spPr>
          <a:xfrm>
            <a:off x="6207419" y="-413799"/>
            <a:ext cx="4648250" cy="1476390"/>
          </a:xfrm>
          <a:prstGeom prst="rect">
            <a:avLst/>
          </a:prstGeom>
        </p:spPr>
      </p:pic>
      <p:pic>
        <p:nvPicPr>
          <p:cNvPr id="15" name="Picture 14">
            <a:extLst>
              <a:ext uri="{FF2B5EF4-FFF2-40B4-BE49-F238E27FC236}">
                <a16:creationId xmlns:a16="http://schemas.microsoft.com/office/drawing/2014/main" id="{734D06F3-AB3E-49D8-27B2-3F20320542E8}"/>
              </a:ext>
            </a:extLst>
          </p:cNvPr>
          <p:cNvPicPr>
            <a:picLocks noChangeAspect="1"/>
          </p:cNvPicPr>
          <p:nvPr/>
        </p:nvPicPr>
        <p:blipFill>
          <a:blip r:embed="rId9"/>
          <a:stretch>
            <a:fillRect/>
          </a:stretch>
        </p:blipFill>
        <p:spPr>
          <a:xfrm>
            <a:off x="1563460" y="2558822"/>
            <a:ext cx="9023025" cy="1262063"/>
          </a:xfrm>
          <a:prstGeom prst="rect">
            <a:avLst/>
          </a:prstGeom>
        </p:spPr>
      </p:pic>
    </p:spTree>
    <p:extLst>
      <p:ext uri="{BB962C8B-B14F-4D97-AF65-F5344CB8AC3E}">
        <p14:creationId xmlns:p14="http://schemas.microsoft.com/office/powerpoint/2010/main" val="173122174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14" presetClass="entr" presetSubtype="10" fill="hold" nodeType="withEffect">
                                  <p:stCondLst>
                                    <p:cond delay="50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par>
                                <p:cTn id="18" presetID="1" presetClass="entr" presetSubtype="0" fill="hold" grpId="1" nodeType="withEffect">
                                  <p:stCondLst>
                                    <p:cond delay="500"/>
                                  </p:stCondLst>
                                  <p:iterate type="lt">
                                    <p:tmAbs val="0"/>
                                  </p:iterate>
                                  <p:childTnLst>
                                    <p:set>
                                      <p:cBhvr>
                                        <p:cTn id="19" dur="1" fill="hold">
                                          <p:stCondLst>
                                            <p:cond delay="0"/>
                                          </p:stCondLst>
                                        </p:cTn>
                                        <p:tgtEl>
                                          <p:spTgt spid="13"/>
                                        </p:tgtEl>
                                        <p:attrNameLst>
                                          <p:attrName>style.visibility</p:attrName>
                                        </p:attrNameLst>
                                      </p:cBhvr>
                                      <p:to>
                                        <p:strVal val="visible"/>
                                      </p:to>
                                    </p:set>
                                  </p:childTnLst>
                                </p:cTn>
                              </p:par>
                            </p:childTnLst>
                          </p:cTn>
                        </p:par>
                        <p:par>
                          <p:cTn id="20" fill="hold">
                            <p:stCondLst>
                              <p:cond delay="1000"/>
                            </p:stCondLst>
                            <p:childTnLst>
                              <p:par>
                                <p:cTn id="21" presetID="34" presetClass="emph" presetSubtype="0" fill="hold" grpId="0" nodeType="afterEffect">
                                  <p:stCondLst>
                                    <p:cond delay="0"/>
                                  </p:stCondLst>
                                  <p:iterate type="lt">
                                    <p:tmPct val="10000"/>
                                  </p:iterate>
                                  <p:childTnLst>
                                    <p:animMotion origin="layout" path="M -3.75E-6 3.7037E-6 L -3.75E-6 -0.07223 " pathEditMode="relative" rAng="0" ptsTypes="AA">
                                      <p:cBhvr>
                                        <p:cTn id="22" dur="250" accel="50000" decel="50000" autoRev="1" fill="hold">
                                          <p:stCondLst>
                                            <p:cond delay="0"/>
                                          </p:stCondLst>
                                        </p:cTn>
                                        <p:tgtEl>
                                          <p:spTgt spid="13"/>
                                        </p:tgtEl>
                                        <p:attrNameLst>
                                          <p:attrName>ppt_x</p:attrName>
                                          <p:attrName>ppt_y</p:attrName>
                                        </p:attrNameLst>
                                      </p:cBhvr>
                                      <p:rCtr x="0" y="-3611"/>
                                    </p:animMotion>
                                    <p:animRot by="1500000">
                                      <p:cBhvr>
                                        <p:cTn id="23" dur="125" fill="hold">
                                          <p:stCondLst>
                                            <p:cond delay="0"/>
                                          </p:stCondLst>
                                        </p:cTn>
                                        <p:tgtEl>
                                          <p:spTgt spid="13"/>
                                        </p:tgtEl>
                                        <p:attrNameLst>
                                          <p:attrName>r</p:attrName>
                                        </p:attrNameLst>
                                      </p:cBhvr>
                                    </p:animRot>
                                    <p:animRot by="-1500000">
                                      <p:cBhvr>
                                        <p:cTn id="24" dur="125" fill="hold">
                                          <p:stCondLst>
                                            <p:cond delay="125"/>
                                          </p:stCondLst>
                                        </p:cTn>
                                        <p:tgtEl>
                                          <p:spTgt spid="13"/>
                                        </p:tgtEl>
                                        <p:attrNameLst>
                                          <p:attrName>r</p:attrName>
                                        </p:attrNameLst>
                                      </p:cBhvr>
                                    </p:animRot>
                                    <p:animRot by="-1500000">
                                      <p:cBhvr>
                                        <p:cTn id="25" dur="125" fill="hold">
                                          <p:stCondLst>
                                            <p:cond delay="250"/>
                                          </p:stCondLst>
                                        </p:cTn>
                                        <p:tgtEl>
                                          <p:spTgt spid="13"/>
                                        </p:tgtEl>
                                        <p:attrNameLst>
                                          <p:attrName>r</p:attrName>
                                        </p:attrNameLst>
                                      </p:cBhvr>
                                    </p:animRot>
                                    <p:animRot by="1500000">
                                      <p:cBhvr>
                                        <p:cTn id="26" dur="125" fill="hold">
                                          <p:stCondLst>
                                            <p:cond delay="375"/>
                                          </p:stCondLst>
                                        </p:cTn>
                                        <p:tgtEl>
                                          <p:spTgt spid="13"/>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Hình chữ nhật: Góc Tròn 1">
            <a:extLst>
              <a:ext uri="{FF2B5EF4-FFF2-40B4-BE49-F238E27FC236}">
                <a16:creationId xmlns:a16="http://schemas.microsoft.com/office/drawing/2014/main" id="{03486E32-42DC-9113-6793-07422A404AC5}"/>
              </a:ext>
            </a:extLst>
          </p:cNvPr>
          <p:cNvSpPr/>
          <p:nvPr/>
        </p:nvSpPr>
        <p:spPr>
          <a:xfrm>
            <a:off x="444318" y="308114"/>
            <a:ext cx="11301789" cy="6092686"/>
          </a:xfrm>
          <a:prstGeom prst="roundRect">
            <a:avLst>
              <a:gd name="adj" fmla="val 125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D6F4FF"/>
              </a:solidFill>
              <a:effectLst/>
              <a:uLnTx/>
              <a:uFillTx/>
              <a:latin typeface="Calibri"/>
              <a:ea typeface="+mn-ea"/>
              <a:cs typeface="+mn-cs"/>
              <a:sym typeface="Arial"/>
            </a:endParaRPr>
          </a:p>
        </p:txBody>
      </p:sp>
      <p:sp>
        <p:nvSpPr>
          <p:cNvPr id="54" name="TextBox 53">
            <a:extLst>
              <a:ext uri="{FF2B5EF4-FFF2-40B4-BE49-F238E27FC236}">
                <a16:creationId xmlns:a16="http://schemas.microsoft.com/office/drawing/2014/main" id="{B505306E-1CEF-4A83-BFE2-A592D476A2E1}"/>
              </a:ext>
            </a:extLst>
          </p:cNvPr>
          <p:cNvSpPr txBox="1"/>
          <p:nvPr/>
        </p:nvSpPr>
        <p:spPr>
          <a:xfrm>
            <a:off x="4304416" y="261781"/>
            <a:ext cx="5155151"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6600" b="1" dirty="0">
                <a:solidFill>
                  <a:srgbClr val="3B2938"/>
                </a:solidFill>
                <a:latin typeface="Calibri"/>
                <a:cs typeface="Times New Roman" panose="02020603050405020304" pitchFamily="18" charset="0"/>
              </a:rPr>
              <a:t>31 504 x 3</a:t>
            </a:r>
            <a:endParaRPr kumimoji="0" lang="en-US" sz="6600" b="1" i="0" u="none" strike="noStrike" kern="1200" cap="none" spc="0" normalizeH="0" baseline="0" noProof="0" dirty="0">
              <a:ln>
                <a:noFill/>
              </a:ln>
              <a:solidFill>
                <a:srgbClr val="3B2938"/>
              </a:solidFill>
              <a:effectLst/>
              <a:uLnTx/>
              <a:uFillTx/>
              <a:latin typeface="Calibri"/>
              <a:cs typeface="Times New Roman" panose="02020603050405020304" pitchFamily="18" charset="0"/>
            </a:endParaRPr>
          </a:p>
        </p:txBody>
      </p:sp>
      <p:pic>
        <p:nvPicPr>
          <p:cNvPr id="55" name="Picture 2" descr="Bảng gỗ học sinh Hồng Hà (3447) | Shopee Việt Nam">
            <a:extLst>
              <a:ext uri="{FF2B5EF4-FFF2-40B4-BE49-F238E27FC236}">
                <a16:creationId xmlns:a16="http://schemas.microsoft.com/office/drawing/2014/main" id="{0DCA3CE2-1947-424C-9330-BA7781BC6FB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685" t="18000" r="2691" b="17870"/>
          <a:stretch/>
        </p:blipFill>
        <p:spPr bwMode="auto">
          <a:xfrm>
            <a:off x="1447800" y="1477641"/>
            <a:ext cx="8896350" cy="4924765"/>
          </a:xfrm>
          <a:prstGeom prst="rect">
            <a:avLst/>
          </a:prstGeom>
          <a:noFill/>
          <a:extLst>
            <a:ext uri="{909E8E84-426E-40DD-AFC4-6F175D3DCCD1}">
              <a14:hiddenFill xmlns:a14="http://schemas.microsoft.com/office/drawing/2010/main">
                <a:solidFill>
                  <a:srgbClr val="FFFFFF"/>
                </a:solidFill>
              </a14:hiddenFill>
            </a:ext>
          </a:extLst>
        </p:spPr>
      </p:pic>
      <p:sp>
        <p:nvSpPr>
          <p:cNvPr id="56" name="TextBox 55">
            <a:extLst>
              <a:ext uri="{FF2B5EF4-FFF2-40B4-BE49-F238E27FC236}">
                <a16:creationId xmlns:a16="http://schemas.microsoft.com/office/drawing/2014/main" id="{38062FCF-EB7E-41F0-A905-05C2D10714DA}"/>
              </a:ext>
            </a:extLst>
          </p:cNvPr>
          <p:cNvSpPr txBox="1"/>
          <p:nvPr/>
        </p:nvSpPr>
        <p:spPr>
          <a:xfrm>
            <a:off x="4220045" y="1630895"/>
            <a:ext cx="4095280"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600" normalizeH="0" baseline="0" noProof="0" dirty="0">
                <a:ln>
                  <a:noFill/>
                </a:ln>
                <a:solidFill>
                  <a:prstClr val="white"/>
                </a:solidFill>
                <a:effectLst/>
                <a:uLnTx/>
                <a:uFillTx/>
                <a:latin typeface="Calibri"/>
                <a:ea typeface="+mn-ea"/>
                <a:cs typeface="+mn-cs"/>
              </a:rPr>
              <a:t>31 504</a:t>
            </a:r>
          </a:p>
        </p:txBody>
      </p:sp>
      <p:sp>
        <p:nvSpPr>
          <p:cNvPr id="57" name="TextBox 56">
            <a:extLst>
              <a:ext uri="{FF2B5EF4-FFF2-40B4-BE49-F238E27FC236}">
                <a16:creationId xmlns:a16="http://schemas.microsoft.com/office/drawing/2014/main" id="{D1236541-C2AC-4111-B254-C1FD215C3678}"/>
              </a:ext>
            </a:extLst>
          </p:cNvPr>
          <p:cNvSpPr txBox="1"/>
          <p:nvPr/>
        </p:nvSpPr>
        <p:spPr>
          <a:xfrm>
            <a:off x="6513858" y="2835690"/>
            <a:ext cx="1232551"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600" normalizeH="0" baseline="0" noProof="0" dirty="0">
                <a:ln>
                  <a:noFill/>
                </a:ln>
                <a:solidFill>
                  <a:prstClr val="white"/>
                </a:solidFill>
                <a:effectLst/>
                <a:uLnTx/>
                <a:uFillTx/>
                <a:latin typeface="Calibri"/>
                <a:ea typeface="+mn-ea"/>
                <a:cs typeface="+mn-cs"/>
              </a:rPr>
              <a:t> 3</a:t>
            </a:r>
          </a:p>
        </p:txBody>
      </p:sp>
      <p:sp>
        <p:nvSpPr>
          <p:cNvPr id="58" name="Rectangle 57">
            <a:extLst>
              <a:ext uri="{FF2B5EF4-FFF2-40B4-BE49-F238E27FC236}">
                <a16:creationId xmlns:a16="http://schemas.microsoft.com/office/drawing/2014/main" id="{EC964570-0846-48FD-AFF2-D9A4C6D7AA6B}"/>
              </a:ext>
            </a:extLst>
          </p:cNvPr>
          <p:cNvSpPr/>
          <p:nvPr/>
        </p:nvSpPr>
        <p:spPr>
          <a:xfrm>
            <a:off x="4400550" y="4098898"/>
            <a:ext cx="3361911"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Calibri"/>
              <a:ea typeface="+mn-ea"/>
              <a:cs typeface="+mn-cs"/>
            </a:endParaRPr>
          </a:p>
        </p:txBody>
      </p:sp>
      <p:sp>
        <p:nvSpPr>
          <p:cNvPr id="59" name="TextBox 58">
            <a:extLst>
              <a:ext uri="{FF2B5EF4-FFF2-40B4-BE49-F238E27FC236}">
                <a16:creationId xmlns:a16="http://schemas.microsoft.com/office/drawing/2014/main" id="{C3A0F36B-6EC8-4841-921D-2887DF7386A2}"/>
              </a:ext>
            </a:extLst>
          </p:cNvPr>
          <p:cNvSpPr txBox="1"/>
          <p:nvPr/>
        </p:nvSpPr>
        <p:spPr>
          <a:xfrm>
            <a:off x="6859505" y="3884340"/>
            <a:ext cx="899398"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600" normalizeH="0" baseline="0" noProof="0" dirty="0">
                <a:ln>
                  <a:noFill/>
                </a:ln>
                <a:solidFill>
                  <a:prstClr val="white"/>
                </a:solidFill>
                <a:effectLst/>
                <a:uLnTx/>
                <a:uFillTx/>
                <a:latin typeface="Calibri"/>
                <a:ea typeface="+mn-ea"/>
                <a:cs typeface="+mn-cs"/>
              </a:rPr>
              <a:t>2</a:t>
            </a:r>
          </a:p>
        </p:txBody>
      </p:sp>
      <p:sp>
        <p:nvSpPr>
          <p:cNvPr id="60" name="TextBox 59">
            <a:extLst>
              <a:ext uri="{FF2B5EF4-FFF2-40B4-BE49-F238E27FC236}">
                <a16:creationId xmlns:a16="http://schemas.microsoft.com/office/drawing/2014/main" id="{DD9D6BA5-B2BA-4BF1-883A-2FBDDD0EB1F7}"/>
              </a:ext>
            </a:extLst>
          </p:cNvPr>
          <p:cNvSpPr txBox="1"/>
          <p:nvPr/>
        </p:nvSpPr>
        <p:spPr>
          <a:xfrm>
            <a:off x="6238726" y="3896537"/>
            <a:ext cx="899398"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600" normalizeH="0" baseline="0" noProof="0" dirty="0">
                <a:ln>
                  <a:noFill/>
                </a:ln>
                <a:solidFill>
                  <a:prstClr val="white"/>
                </a:solidFill>
                <a:effectLst/>
                <a:uLnTx/>
                <a:uFillTx/>
                <a:latin typeface="Calibri"/>
                <a:ea typeface="+mn-ea"/>
                <a:cs typeface="+mn-cs"/>
              </a:rPr>
              <a:t>1</a:t>
            </a:r>
          </a:p>
        </p:txBody>
      </p:sp>
      <p:sp>
        <p:nvSpPr>
          <p:cNvPr id="62" name="TextBox 61">
            <a:extLst>
              <a:ext uri="{FF2B5EF4-FFF2-40B4-BE49-F238E27FC236}">
                <a16:creationId xmlns:a16="http://schemas.microsoft.com/office/drawing/2014/main" id="{0F320226-1952-4CAE-8134-54CB38354F41}"/>
              </a:ext>
            </a:extLst>
          </p:cNvPr>
          <p:cNvSpPr txBox="1"/>
          <p:nvPr/>
        </p:nvSpPr>
        <p:spPr>
          <a:xfrm>
            <a:off x="3847450" y="2596005"/>
            <a:ext cx="602506"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0" normalizeH="0" baseline="0" noProof="0" dirty="0">
                <a:ln>
                  <a:noFill/>
                </a:ln>
                <a:solidFill>
                  <a:prstClr val="white"/>
                </a:solidFill>
                <a:effectLst/>
                <a:uLnTx/>
                <a:uFillTx/>
                <a:latin typeface="Calibri"/>
                <a:ea typeface="+mn-ea"/>
                <a:cs typeface="+mn-cs"/>
              </a:rPr>
              <a:t>x</a:t>
            </a:r>
          </a:p>
        </p:txBody>
      </p:sp>
      <p:sp>
        <p:nvSpPr>
          <p:cNvPr id="8" name="Oval 7">
            <a:extLst>
              <a:ext uri="{FF2B5EF4-FFF2-40B4-BE49-F238E27FC236}">
                <a16:creationId xmlns:a16="http://schemas.microsoft.com/office/drawing/2014/main" id="{B95578C9-2FBA-4E9C-A378-C0019E1A7D71}"/>
              </a:ext>
            </a:extLst>
          </p:cNvPr>
          <p:cNvSpPr/>
          <p:nvPr/>
        </p:nvSpPr>
        <p:spPr>
          <a:xfrm>
            <a:off x="6524211" y="2713383"/>
            <a:ext cx="258417" cy="228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D6F4FF"/>
              </a:solidFill>
              <a:effectLst/>
              <a:uLnTx/>
              <a:uFillTx/>
              <a:latin typeface="Calibri"/>
              <a:ea typeface="+mn-ea"/>
              <a:cs typeface="+mn-cs"/>
            </a:endParaRPr>
          </a:p>
        </p:txBody>
      </p:sp>
      <p:sp>
        <p:nvSpPr>
          <p:cNvPr id="89" name="TextBox 88">
            <a:extLst>
              <a:ext uri="{FF2B5EF4-FFF2-40B4-BE49-F238E27FC236}">
                <a16:creationId xmlns:a16="http://schemas.microsoft.com/office/drawing/2014/main" id="{B112ED4E-DEB2-4480-B631-199AA37A02E7}"/>
              </a:ext>
            </a:extLst>
          </p:cNvPr>
          <p:cNvSpPr txBox="1"/>
          <p:nvPr/>
        </p:nvSpPr>
        <p:spPr>
          <a:xfrm>
            <a:off x="5622499" y="3886597"/>
            <a:ext cx="899398"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600" normalizeH="0" baseline="0" noProof="0" dirty="0">
                <a:ln>
                  <a:noFill/>
                </a:ln>
                <a:solidFill>
                  <a:prstClr val="white"/>
                </a:solidFill>
                <a:effectLst/>
                <a:uLnTx/>
                <a:uFillTx/>
                <a:latin typeface="Calibri"/>
                <a:ea typeface="+mn-ea"/>
                <a:cs typeface="+mn-cs"/>
              </a:rPr>
              <a:t>5</a:t>
            </a:r>
          </a:p>
        </p:txBody>
      </p:sp>
      <p:sp>
        <p:nvSpPr>
          <p:cNvPr id="99" name="TextBox 98">
            <a:extLst>
              <a:ext uri="{FF2B5EF4-FFF2-40B4-BE49-F238E27FC236}">
                <a16:creationId xmlns:a16="http://schemas.microsoft.com/office/drawing/2014/main" id="{0F70C8B1-BA51-41CF-AD7A-532F8A3390E2}"/>
              </a:ext>
            </a:extLst>
          </p:cNvPr>
          <p:cNvSpPr txBox="1"/>
          <p:nvPr/>
        </p:nvSpPr>
        <p:spPr>
          <a:xfrm>
            <a:off x="4864226" y="3887011"/>
            <a:ext cx="899398"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600" normalizeH="0" baseline="0" noProof="0" dirty="0">
                <a:ln>
                  <a:noFill/>
                </a:ln>
                <a:solidFill>
                  <a:prstClr val="white"/>
                </a:solidFill>
                <a:effectLst/>
                <a:uLnTx/>
                <a:uFillTx/>
                <a:latin typeface="Calibri"/>
                <a:ea typeface="+mn-ea"/>
                <a:cs typeface="+mn-cs"/>
              </a:rPr>
              <a:t>4</a:t>
            </a:r>
          </a:p>
        </p:txBody>
      </p:sp>
      <p:sp>
        <p:nvSpPr>
          <p:cNvPr id="3" name="Oval 2">
            <a:extLst>
              <a:ext uri="{FF2B5EF4-FFF2-40B4-BE49-F238E27FC236}">
                <a16:creationId xmlns:a16="http://schemas.microsoft.com/office/drawing/2014/main" id="{359FD857-52C0-8FE3-5225-101071144FD9}"/>
              </a:ext>
            </a:extLst>
          </p:cNvPr>
          <p:cNvSpPr/>
          <p:nvPr/>
        </p:nvSpPr>
        <p:spPr>
          <a:xfrm>
            <a:off x="5047836" y="2761008"/>
            <a:ext cx="258417" cy="228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D6F4FF"/>
              </a:solidFill>
              <a:effectLst/>
              <a:uLnTx/>
              <a:uFillTx/>
              <a:latin typeface="Calibri"/>
              <a:ea typeface="+mn-ea"/>
              <a:cs typeface="+mn-cs"/>
            </a:endParaRPr>
          </a:p>
        </p:txBody>
      </p:sp>
      <p:sp>
        <p:nvSpPr>
          <p:cNvPr id="4" name="TextBox 3">
            <a:extLst>
              <a:ext uri="{FF2B5EF4-FFF2-40B4-BE49-F238E27FC236}">
                <a16:creationId xmlns:a16="http://schemas.microsoft.com/office/drawing/2014/main" id="{2ED92CDC-7395-2EEE-7723-0B4DBE25AA62}"/>
              </a:ext>
            </a:extLst>
          </p:cNvPr>
          <p:cNvSpPr txBox="1"/>
          <p:nvPr/>
        </p:nvSpPr>
        <p:spPr>
          <a:xfrm>
            <a:off x="4311776" y="3906061"/>
            <a:ext cx="899398"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600" normalizeH="0" baseline="0" noProof="0" dirty="0">
                <a:ln>
                  <a:noFill/>
                </a:ln>
                <a:solidFill>
                  <a:prstClr val="white"/>
                </a:solidFill>
                <a:effectLst/>
                <a:uLnTx/>
                <a:uFillTx/>
                <a:latin typeface="Calibri"/>
                <a:ea typeface="+mn-ea"/>
                <a:cs typeface="+mn-cs"/>
              </a:rPr>
              <a:t>9</a:t>
            </a:r>
          </a:p>
        </p:txBody>
      </p:sp>
    </p:spTree>
    <p:extLst>
      <p:ext uri="{BB962C8B-B14F-4D97-AF65-F5344CB8AC3E}">
        <p14:creationId xmlns:p14="http://schemas.microsoft.com/office/powerpoint/2010/main" val="34481460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down)">
                                      <p:cBhvr>
                                        <p:cTn id="7" dur="580">
                                          <p:stCondLst>
                                            <p:cond delay="0"/>
                                          </p:stCondLst>
                                        </p:cTn>
                                        <p:tgtEl>
                                          <p:spTgt spid="54"/>
                                        </p:tgtEl>
                                      </p:cBhvr>
                                    </p:animEffect>
                                    <p:anim calcmode="lin" valueType="num">
                                      <p:cBhvr>
                                        <p:cTn id="8" dur="1822" tmFilter="0,0; 0.14,0.36; 0.43,0.73; 0.71,0.91; 1.0,1.0">
                                          <p:stCondLst>
                                            <p:cond delay="0"/>
                                          </p:stCondLst>
                                        </p:cTn>
                                        <p:tgtEl>
                                          <p:spTgt spid="5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4"/>
                                        </p:tgtEl>
                                        <p:attrNameLst>
                                          <p:attrName>ppt_y</p:attrName>
                                        </p:attrNameLst>
                                      </p:cBhvr>
                                      <p:tavLst>
                                        <p:tav tm="0" fmla="#ppt_y-sin(pi*$)/81">
                                          <p:val>
                                            <p:fltVal val="0"/>
                                          </p:val>
                                        </p:tav>
                                        <p:tav tm="100000">
                                          <p:val>
                                            <p:fltVal val="1"/>
                                          </p:val>
                                        </p:tav>
                                      </p:tavLst>
                                    </p:anim>
                                    <p:animScale>
                                      <p:cBhvr>
                                        <p:cTn id="13" dur="26">
                                          <p:stCondLst>
                                            <p:cond delay="650"/>
                                          </p:stCondLst>
                                        </p:cTn>
                                        <p:tgtEl>
                                          <p:spTgt spid="54"/>
                                        </p:tgtEl>
                                      </p:cBhvr>
                                      <p:to x="100000" y="60000"/>
                                    </p:animScale>
                                    <p:animScale>
                                      <p:cBhvr>
                                        <p:cTn id="14" dur="166" decel="50000">
                                          <p:stCondLst>
                                            <p:cond delay="676"/>
                                          </p:stCondLst>
                                        </p:cTn>
                                        <p:tgtEl>
                                          <p:spTgt spid="54"/>
                                        </p:tgtEl>
                                      </p:cBhvr>
                                      <p:to x="100000" y="100000"/>
                                    </p:animScale>
                                    <p:animScale>
                                      <p:cBhvr>
                                        <p:cTn id="15" dur="26">
                                          <p:stCondLst>
                                            <p:cond delay="1312"/>
                                          </p:stCondLst>
                                        </p:cTn>
                                        <p:tgtEl>
                                          <p:spTgt spid="54"/>
                                        </p:tgtEl>
                                      </p:cBhvr>
                                      <p:to x="100000" y="80000"/>
                                    </p:animScale>
                                    <p:animScale>
                                      <p:cBhvr>
                                        <p:cTn id="16" dur="166" decel="50000">
                                          <p:stCondLst>
                                            <p:cond delay="1338"/>
                                          </p:stCondLst>
                                        </p:cTn>
                                        <p:tgtEl>
                                          <p:spTgt spid="54"/>
                                        </p:tgtEl>
                                      </p:cBhvr>
                                      <p:to x="100000" y="100000"/>
                                    </p:animScale>
                                    <p:animScale>
                                      <p:cBhvr>
                                        <p:cTn id="17" dur="26">
                                          <p:stCondLst>
                                            <p:cond delay="1642"/>
                                          </p:stCondLst>
                                        </p:cTn>
                                        <p:tgtEl>
                                          <p:spTgt spid="54"/>
                                        </p:tgtEl>
                                      </p:cBhvr>
                                      <p:to x="100000" y="90000"/>
                                    </p:animScale>
                                    <p:animScale>
                                      <p:cBhvr>
                                        <p:cTn id="18" dur="166" decel="50000">
                                          <p:stCondLst>
                                            <p:cond delay="1668"/>
                                          </p:stCondLst>
                                        </p:cTn>
                                        <p:tgtEl>
                                          <p:spTgt spid="54"/>
                                        </p:tgtEl>
                                      </p:cBhvr>
                                      <p:to x="100000" y="100000"/>
                                    </p:animScale>
                                    <p:animScale>
                                      <p:cBhvr>
                                        <p:cTn id="19" dur="26">
                                          <p:stCondLst>
                                            <p:cond delay="1808"/>
                                          </p:stCondLst>
                                        </p:cTn>
                                        <p:tgtEl>
                                          <p:spTgt spid="54"/>
                                        </p:tgtEl>
                                      </p:cBhvr>
                                      <p:to x="100000" y="95000"/>
                                    </p:animScale>
                                    <p:animScale>
                                      <p:cBhvr>
                                        <p:cTn id="20" dur="166" decel="50000">
                                          <p:stCondLst>
                                            <p:cond delay="1834"/>
                                          </p:stCondLst>
                                        </p:cTn>
                                        <p:tgtEl>
                                          <p:spTgt spid="5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wipe(left)">
                                      <p:cBhvr>
                                        <p:cTn id="25" dur="500"/>
                                        <p:tgtEl>
                                          <p:spTgt spid="5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wipe(up)">
                                      <p:cBhvr>
                                        <p:cTn id="30" dur="500"/>
                                        <p:tgtEl>
                                          <p:spTgt spid="5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wipe(down)">
                                      <p:cBhvr>
                                        <p:cTn id="35" dur="500"/>
                                        <p:tgtEl>
                                          <p:spTgt spid="6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left)">
                                      <p:cBhvr>
                                        <p:cTn id="40" dur="500"/>
                                        <p:tgtEl>
                                          <p:spTgt spid="5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59"/>
                                        </p:tgtEl>
                                        <p:attrNameLst>
                                          <p:attrName>style.visibility</p:attrName>
                                        </p:attrNameLst>
                                      </p:cBhvr>
                                      <p:to>
                                        <p:strVal val="visible"/>
                                      </p:to>
                                    </p:set>
                                    <p:animEffect transition="in" filter="wipe(up)">
                                      <p:cBhvr>
                                        <p:cTn id="45" dur="500"/>
                                        <p:tgtEl>
                                          <p:spTgt spid="5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500"/>
                                        <p:tgtEl>
                                          <p:spTgt spid="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60"/>
                                        </p:tgtEl>
                                        <p:attrNameLst>
                                          <p:attrName>style.visibility</p:attrName>
                                        </p:attrNameLst>
                                      </p:cBhvr>
                                      <p:to>
                                        <p:strVal val="visible"/>
                                      </p:to>
                                    </p:set>
                                    <p:animEffect transition="in" filter="wipe(up)">
                                      <p:cBhvr>
                                        <p:cTn id="55" dur="500"/>
                                        <p:tgtEl>
                                          <p:spTgt spid="60"/>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xit" presetSubtype="0" fill="hold" grpId="1" nodeType="clickEffect">
                                  <p:stCondLst>
                                    <p:cond delay="0"/>
                                  </p:stCondLst>
                                  <p:childTnLst>
                                    <p:animEffect transition="out" filter="fade">
                                      <p:cBhvr>
                                        <p:cTn id="59" dur="500"/>
                                        <p:tgtEl>
                                          <p:spTgt spid="8"/>
                                        </p:tgtEl>
                                      </p:cBhvr>
                                    </p:animEffect>
                                    <p:set>
                                      <p:cBhvr>
                                        <p:cTn id="60" dur="1" fill="hold">
                                          <p:stCondLst>
                                            <p:cond delay="499"/>
                                          </p:stCondLst>
                                        </p:cTn>
                                        <p:tgtEl>
                                          <p:spTgt spid="8"/>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89"/>
                                        </p:tgtEl>
                                        <p:attrNameLst>
                                          <p:attrName>style.visibility</p:attrName>
                                        </p:attrNameLst>
                                      </p:cBhvr>
                                      <p:to>
                                        <p:strVal val="visible"/>
                                      </p:to>
                                    </p:set>
                                    <p:animEffect transition="in" filter="wipe(up)">
                                      <p:cBhvr>
                                        <p:cTn id="65" dur="500"/>
                                        <p:tgtEl>
                                          <p:spTgt spid="89"/>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fade">
                                      <p:cBhvr>
                                        <p:cTn id="70" dur="500"/>
                                        <p:tgtEl>
                                          <p:spTgt spid="3"/>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xit" presetSubtype="0" fill="hold" grpId="1" nodeType="clickEffect">
                                  <p:stCondLst>
                                    <p:cond delay="0"/>
                                  </p:stCondLst>
                                  <p:childTnLst>
                                    <p:animEffect transition="out" filter="fade">
                                      <p:cBhvr>
                                        <p:cTn id="74" dur="500"/>
                                        <p:tgtEl>
                                          <p:spTgt spid="3"/>
                                        </p:tgtEl>
                                      </p:cBhvr>
                                    </p:animEffect>
                                    <p:set>
                                      <p:cBhvr>
                                        <p:cTn id="75" dur="1" fill="hold">
                                          <p:stCondLst>
                                            <p:cond delay="499"/>
                                          </p:stCondLst>
                                        </p:cTn>
                                        <p:tgtEl>
                                          <p:spTgt spid="3"/>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grpId="0" nodeType="clickEffect">
                                  <p:stCondLst>
                                    <p:cond delay="0"/>
                                  </p:stCondLst>
                                  <p:childTnLst>
                                    <p:set>
                                      <p:cBhvr>
                                        <p:cTn id="79" dur="1" fill="hold">
                                          <p:stCondLst>
                                            <p:cond delay="0"/>
                                          </p:stCondLst>
                                        </p:cTn>
                                        <p:tgtEl>
                                          <p:spTgt spid="99"/>
                                        </p:tgtEl>
                                        <p:attrNameLst>
                                          <p:attrName>style.visibility</p:attrName>
                                        </p:attrNameLst>
                                      </p:cBhvr>
                                      <p:to>
                                        <p:strVal val="visible"/>
                                      </p:to>
                                    </p:set>
                                    <p:animEffect transition="in" filter="wipe(up)">
                                      <p:cBhvr>
                                        <p:cTn id="80" dur="500"/>
                                        <p:tgtEl>
                                          <p:spTgt spid="99"/>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grpId="0" nodeType="click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up)">
                                      <p:cBhvr>
                                        <p:cTn id="8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6" grpId="0"/>
      <p:bldP spid="57" grpId="0"/>
      <p:bldP spid="58" grpId="0" animBg="1"/>
      <p:bldP spid="59" grpId="0"/>
      <p:bldP spid="60" grpId="0"/>
      <p:bldP spid="62" grpId="0"/>
      <p:bldP spid="8" grpId="0" animBg="1"/>
      <p:bldP spid="8" grpId="1" animBg="1"/>
      <p:bldP spid="89" grpId="0"/>
      <p:bldP spid="99" grpId="0"/>
      <p:bldP spid="3" grpId="0" animBg="1"/>
      <p:bldP spid="3" grpId="1" animBg="1"/>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Hình chữ nhật: Góc Tròn 1">
            <a:extLst>
              <a:ext uri="{FF2B5EF4-FFF2-40B4-BE49-F238E27FC236}">
                <a16:creationId xmlns:a16="http://schemas.microsoft.com/office/drawing/2014/main" id="{03486E32-42DC-9113-6793-07422A404AC5}"/>
              </a:ext>
            </a:extLst>
          </p:cNvPr>
          <p:cNvSpPr/>
          <p:nvPr/>
        </p:nvSpPr>
        <p:spPr>
          <a:xfrm>
            <a:off x="444318" y="308114"/>
            <a:ext cx="11301789" cy="6092686"/>
          </a:xfrm>
          <a:prstGeom prst="roundRect">
            <a:avLst>
              <a:gd name="adj" fmla="val 125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D6F4FF"/>
              </a:solidFill>
              <a:effectLst/>
              <a:uLnTx/>
              <a:uFillTx/>
              <a:latin typeface="Calibri"/>
              <a:ea typeface="+mn-ea"/>
              <a:cs typeface="+mn-cs"/>
              <a:sym typeface="Arial"/>
            </a:endParaRPr>
          </a:p>
        </p:txBody>
      </p:sp>
      <p:sp>
        <p:nvSpPr>
          <p:cNvPr id="54" name="TextBox 53">
            <a:extLst>
              <a:ext uri="{FF2B5EF4-FFF2-40B4-BE49-F238E27FC236}">
                <a16:creationId xmlns:a16="http://schemas.microsoft.com/office/drawing/2014/main" id="{B505306E-1CEF-4A83-BFE2-A592D476A2E1}"/>
              </a:ext>
            </a:extLst>
          </p:cNvPr>
          <p:cNvSpPr txBox="1"/>
          <p:nvPr/>
        </p:nvSpPr>
        <p:spPr>
          <a:xfrm>
            <a:off x="4304416" y="261781"/>
            <a:ext cx="5155151" cy="1107996"/>
          </a:xfrm>
          <a:prstGeom prst="rect">
            <a:avLst/>
          </a:prstGeom>
          <a:noFill/>
        </p:spPr>
        <p:txBody>
          <a:bodyPr wrap="square" rtlCol="0">
            <a:spAutoFit/>
          </a:bodyPr>
          <a:lstStyle/>
          <a:p>
            <a:pPr lvl="0">
              <a:defRPr/>
            </a:pPr>
            <a:r>
              <a:rPr lang="en-US" sz="6600" b="1" dirty="0">
                <a:solidFill>
                  <a:srgbClr val="3B2938"/>
                </a:solidFill>
                <a:cs typeface="Times New Roman" panose="02020603050405020304" pitchFamily="18" charset="0"/>
              </a:rPr>
              <a:t>23 162 x 4</a:t>
            </a:r>
          </a:p>
        </p:txBody>
      </p:sp>
      <p:pic>
        <p:nvPicPr>
          <p:cNvPr id="55" name="Picture 2" descr="Bảng gỗ học sinh Hồng Hà (3447) | Shopee Việt Nam">
            <a:extLst>
              <a:ext uri="{FF2B5EF4-FFF2-40B4-BE49-F238E27FC236}">
                <a16:creationId xmlns:a16="http://schemas.microsoft.com/office/drawing/2014/main" id="{0DCA3CE2-1947-424C-9330-BA7781BC6FB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685" t="18000" r="2691" b="17870"/>
          <a:stretch/>
        </p:blipFill>
        <p:spPr bwMode="auto">
          <a:xfrm>
            <a:off x="1447800" y="1477641"/>
            <a:ext cx="8896350" cy="4924765"/>
          </a:xfrm>
          <a:prstGeom prst="rect">
            <a:avLst/>
          </a:prstGeom>
          <a:noFill/>
          <a:extLst>
            <a:ext uri="{909E8E84-426E-40DD-AFC4-6F175D3DCCD1}">
              <a14:hiddenFill xmlns:a14="http://schemas.microsoft.com/office/drawing/2010/main">
                <a:solidFill>
                  <a:srgbClr val="FFFFFF"/>
                </a:solidFill>
              </a14:hiddenFill>
            </a:ext>
          </a:extLst>
        </p:spPr>
      </p:pic>
      <p:sp>
        <p:nvSpPr>
          <p:cNvPr id="56" name="TextBox 55">
            <a:extLst>
              <a:ext uri="{FF2B5EF4-FFF2-40B4-BE49-F238E27FC236}">
                <a16:creationId xmlns:a16="http://schemas.microsoft.com/office/drawing/2014/main" id="{38062FCF-EB7E-41F0-A905-05C2D10714DA}"/>
              </a:ext>
            </a:extLst>
          </p:cNvPr>
          <p:cNvSpPr txBox="1"/>
          <p:nvPr/>
        </p:nvSpPr>
        <p:spPr>
          <a:xfrm>
            <a:off x="4220045" y="1630895"/>
            <a:ext cx="4095280" cy="1323439"/>
          </a:xfrm>
          <a:prstGeom prst="rect">
            <a:avLst/>
          </a:prstGeom>
          <a:noFill/>
        </p:spPr>
        <p:txBody>
          <a:bodyPr wrap="square" rtlCol="0">
            <a:spAutoFit/>
          </a:bodyPr>
          <a:lstStyle/>
          <a:p>
            <a:pPr lvl="0">
              <a:defRPr/>
            </a:pPr>
            <a:r>
              <a:rPr lang="en-US" sz="8000" spc="600" dirty="0">
                <a:solidFill>
                  <a:prstClr val="white"/>
                </a:solidFill>
              </a:rPr>
              <a:t>23 162 </a:t>
            </a:r>
            <a:endParaRPr kumimoji="0" lang="en-US" sz="8000" b="0" i="0" u="none" strike="noStrike" kern="1200" cap="none" spc="600" normalizeH="0" baseline="0" noProof="0" dirty="0">
              <a:ln>
                <a:noFill/>
              </a:ln>
              <a:solidFill>
                <a:prstClr val="white"/>
              </a:solidFill>
              <a:effectLst/>
              <a:uLnTx/>
              <a:uFillTx/>
              <a:latin typeface="Calibri"/>
              <a:ea typeface="+mn-ea"/>
              <a:cs typeface="+mn-cs"/>
            </a:endParaRPr>
          </a:p>
        </p:txBody>
      </p:sp>
      <p:sp>
        <p:nvSpPr>
          <p:cNvPr id="57" name="TextBox 56">
            <a:extLst>
              <a:ext uri="{FF2B5EF4-FFF2-40B4-BE49-F238E27FC236}">
                <a16:creationId xmlns:a16="http://schemas.microsoft.com/office/drawing/2014/main" id="{D1236541-C2AC-4111-B254-C1FD215C3678}"/>
              </a:ext>
            </a:extLst>
          </p:cNvPr>
          <p:cNvSpPr txBox="1"/>
          <p:nvPr/>
        </p:nvSpPr>
        <p:spPr>
          <a:xfrm>
            <a:off x="6513858" y="2835690"/>
            <a:ext cx="1232551"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600" normalizeH="0" baseline="0" noProof="0" dirty="0">
                <a:ln>
                  <a:noFill/>
                </a:ln>
                <a:solidFill>
                  <a:prstClr val="white"/>
                </a:solidFill>
                <a:effectLst/>
                <a:uLnTx/>
                <a:uFillTx/>
                <a:latin typeface="Calibri"/>
                <a:ea typeface="+mn-ea"/>
                <a:cs typeface="+mn-cs"/>
              </a:rPr>
              <a:t> 4</a:t>
            </a:r>
          </a:p>
        </p:txBody>
      </p:sp>
      <p:sp>
        <p:nvSpPr>
          <p:cNvPr id="58" name="Rectangle 57">
            <a:extLst>
              <a:ext uri="{FF2B5EF4-FFF2-40B4-BE49-F238E27FC236}">
                <a16:creationId xmlns:a16="http://schemas.microsoft.com/office/drawing/2014/main" id="{EC964570-0846-48FD-AFF2-D9A4C6D7AA6B}"/>
              </a:ext>
            </a:extLst>
          </p:cNvPr>
          <p:cNvSpPr/>
          <p:nvPr/>
        </p:nvSpPr>
        <p:spPr>
          <a:xfrm>
            <a:off x="4400550" y="4098898"/>
            <a:ext cx="3361911"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Calibri"/>
              <a:ea typeface="+mn-ea"/>
              <a:cs typeface="+mn-cs"/>
            </a:endParaRPr>
          </a:p>
        </p:txBody>
      </p:sp>
      <p:sp>
        <p:nvSpPr>
          <p:cNvPr id="59" name="TextBox 58">
            <a:extLst>
              <a:ext uri="{FF2B5EF4-FFF2-40B4-BE49-F238E27FC236}">
                <a16:creationId xmlns:a16="http://schemas.microsoft.com/office/drawing/2014/main" id="{C3A0F36B-6EC8-4841-921D-2887DF7386A2}"/>
              </a:ext>
            </a:extLst>
          </p:cNvPr>
          <p:cNvSpPr txBox="1"/>
          <p:nvPr/>
        </p:nvSpPr>
        <p:spPr>
          <a:xfrm>
            <a:off x="6859505" y="3884340"/>
            <a:ext cx="899398"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600" normalizeH="0" baseline="0" noProof="0" dirty="0">
                <a:ln>
                  <a:noFill/>
                </a:ln>
                <a:solidFill>
                  <a:prstClr val="white"/>
                </a:solidFill>
                <a:effectLst/>
                <a:uLnTx/>
                <a:uFillTx/>
                <a:latin typeface="Calibri"/>
                <a:ea typeface="+mn-ea"/>
                <a:cs typeface="+mn-cs"/>
              </a:rPr>
              <a:t>8</a:t>
            </a:r>
          </a:p>
        </p:txBody>
      </p:sp>
      <p:sp>
        <p:nvSpPr>
          <p:cNvPr id="60" name="TextBox 59">
            <a:extLst>
              <a:ext uri="{FF2B5EF4-FFF2-40B4-BE49-F238E27FC236}">
                <a16:creationId xmlns:a16="http://schemas.microsoft.com/office/drawing/2014/main" id="{DD9D6BA5-B2BA-4BF1-883A-2FBDDD0EB1F7}"/>
              </a:ext>
            </a:extLst>
          </p:cNvPr>
          <p:cNvSpPr txBox="1"/>
          <p:nvPr/>
        </p:nvSpPr>
        <p:spPr>
          <a:xfrm>
            <a:off x="6238726" y="3896537"/>
            <a:ext cx="899398"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600" normalizeH="0" baseline="0" noProof="0" dirty="0">
                <a:ln>
                  <a:noFill/>
                </a:ln>
                <a:solidFill>
                  <a:prstClr val="white"/>
                </a:solidFill>
                <a:effectLst/>
                <a:uLnTx/>
                <a:uFillTx/>
                <a:latin typeface="Calibri"/>
                <a:ea typeface="+mn-ea"/>
                <a:cs typeface="+mn-cs"/>
              </a:rPr>
              <a:t>4</a:t>
            </a:r>
          </a:p>
        </p:txBody>
      </p:sp>
      <p:sp>
        <p:nvSpPr>
          <p:cNvPr id="62" name="TextBox 61">
            <a:extLst>
              <a:ext uri="{FF2B5EF4-FFF2-40B4-BE49-F238E27FC236}">
                <a16:creationId xmlns:a16="http://schemas.microsoft.com/office/drawing/2014/main" id="{0F320226-1952-4CAE-8134-54CB38354F41}"/>
              </a:ext>
            </a:extLst>
          </p:cNvPr>
          <p:cNvSpPr txBox="1"/>
          <p:nvPr/>
        </p:nvSpPr>
        <p:spPr>
          <a:xfrm>
            <a:off x="3847450" y="2596005"/>
            <a:ext cx="602506"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0" normalizeH="0" baseline="0" noProof="0" dirty="0">
                <a:ln>
                  <a:noFill/>
                </a:ln>
                <a:solidFill>
                  <a:prstClr val="white"/>
                </a:solidFill>
                <a:effectLst/>
                <a:uLnTx/>
                <a:uFillTx/>
                <a:latin typeface="Calibri"/>
                <a:ea typeface="+mn-ea"/>
                <a:cs typeface="+mn-cs"/>
              </a:rPr>
              <a:t>x</a:t>
            </a:r>
          </a:p>
        </p:txBody>
      </p:sp>
      <p:sp>
        <p:nvSpPr>
          <p:cNvPr id="8" name="Oval 7">
            <a:extLst>
              <a:ext uri="{FF2B5EF4-FFF2-40B4-BE49-F238E27FC236}">
                <a16:creationId xmlns:a16="http://schemas.microsoft.com/office/drawing/2014/main" id="{B95578C9-2FBA-4E9C-A378-C0019E1A7D71}"/>
              </a:ext>
            </a:extLst>
          </p:cNvPr>
          <p:cNvSpPr/>
          <p:nvPr/>
        </p:nvSpPr>
        <p:spPr>
          <a:xfrm>
            <a:off x="5924136" y="2770533"/>
            <a:ext cx="258417" cy="228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D6F4FF"/>
              </a:solidFill>
              <a:effectLst/>
              <a:uLnTx/>
              <a:uFillTx/>
              <a:latin typeface="Calibri"/>
              <a:ea typeface="+mn-ea"/>
              <a:cs typeface="+mn-cs"/>
            </a:endParaRPr>
          </a:p>
        </p:txBody>
      </p:sp>
      <p:sp>
        <p:nvSpPr>
          <p:cNvPr id="89" name="TextBox 88">
            <a:extLst>
              <a:ext uri="{FF2B5EF4-FFF2-40B4-BE49-F238E27FC236}">
                <a16:creationId xmlns:a16="http://schemas.microsoft.com/office/drawing/2014/main" id="{B112ED4E-DEB2-4480-B631-199AA37A02E7}"/>
              </a:ext>
            </a:extLst>
          </p:cNvPr>
          <p:cNvSpPr txBox="1"/>
          <p:nvPr/>
        </p:nvSpPr>
        <p:spPr>
          <a:xfrm>
            <a:off x="5622499" y="3886597"/>
            <a:ext cx="899398"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600" normalizeH="0" baseline="0" noProof="0" dirty="0">
                <a:ln>
                  <a:noFill/>
                </a:ln>
                <a:solidFill>
                  <a:prstClr val="white"/>
                </a:solidFill>
                <a:effectLst/>
                <a:uLnTx/>
                <a:uFillTx/>
                <a:latin typeface="Calibri"/>
                <a:ea typeface="+mn-ea"/>
                <a:cs typeface="+mn-cs"/>
              </a:rPr>
              <a:t>6</a:t>
            </a:r>
          </a:p>
        </p:txBody>
      </p:sp>
      <p:sp>
        <p:nvSpPr>
          <p:cNvPr id="99" name="TextBox 98">
            <a:extLst>
              <a:ext uri="{FF2B5EF4-FFF2-40B4-BE49-F238E27FC236}">
                <a16:creationId xmlns:a16="http://schemas.microsoft.com/office/drawing/2014/main" id="{0F70C8B1-BA51-41CF-AD7A-532F8A3390E2}"/>
              </a:ext>
            </a:extLst>
          </p:cNvPr>
          <p:cNvSpPr txBox="1"/>
          <p:nvPr/>
        </p:nvSpPr>
        <p:spPr>
          <a:xfrm>
            <a:off x="4864226" y="3887011"/>
            <a:ext cx="899398"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600" normalizeH="0" baseline="0" noProof="0" dirty="0">
                <a:ln>
                  <a:noFill/>
                </a:ln>
                <a:solidFill>
                  <a:prstClr val="white"/>
                </a:solidFill>
                <a:effectLst/>
                <a:uLnTx/>
                <a:uFillTx/>
                <a:latin typeface="Calibri"/>
                <a:ea typeface="+mn-ea"/>
                <a:cs typeface="+mn-cs"/>
              </a:rPr>
              <a:t>2</a:t>
            </a:r>
          </a:p>
        </p:txBody>
      </p:sp>
      <p:sp>
        <p:nvSpPr>
          <p:cNvPr id="3" name="Oval 2">
            <a:extLst>
              <a:ext uri="{FF2B5EF4-FFF2-40B4-BE49-F238E27FC236}">
                <a16:creationId xmlns:a16="http://schemas.microsoft.com/office/drawing/2014/main" id="{359FD857-52C0-8FE3-5225-101071144FD9}"/>
              </a:ext>
            </a:extLst>
          </p:cNvPr>
          <p:cNvSpPr/>
          <p:nvPr/>
        </p:nvSpPr>
        <p:spPr>
          <a:xfrm>
            <a:off x="4457286" y="2751483"/>
            <a:ext cx="258417" cy="228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D6F4FF"/>
              </a:solidFill>
              <a:effectLst/>
              <a:uLnTx/>
              <a:uFillTx/>
              <a:latin typeface="Calibri"/>
              <a:ea typeface="+mn-ea"/>
              <a:cs typeface="+mn-cs"/>
            </a:endParaRPr>
          </a:p>
        </p:txBody>
      </p:sp>
      <p:sp>
        <p:nvSpPr>
          <p:cNvPr id="4" name="TextBox 3">
            <a:extLst>
              <a:ext uri="{FF2B5EF4-FFF2-40B4-BE49-F238E27FC236}">
                <a16:creationId xmlns:a16="http://schemas.microsoft.com/office/drawing/2014/main" id="{2ED92CDC-7395-2EEE-7723-0B4DBE25AA62}"/>
              </a:ext>
            </a:extLst>
          </p:cNvPr>
          <p:cNvSpPr txBox="1"/>
          <p:nvPr/>
        </p:nvSpPr>
        <p:spPr>
          <a:xfrm>
            <a:off x="4311776" y="3906061"/>
            <a:ext cx="899398"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600" normalizeH="0" baseline="0" noProof="0" dirty="0">
                <a:ln>
                  <a:noFill/>
                </a:ln>
                <a:solidFill>
                  <a:prstClr val="white"/>
                </a:solidFill>
                <a:effectLst/>
                <a:uLnTx/>
                <a:uFillTx/>
                <a:latin typeface="Calibri"/>
                <a:ea typeface="+mn-ea"/>
                <a:cs typeface="+mn-cs"/>
              </a:rPr>
              <a:t>9</a:t>
            </a:r>
          </a:p>
        </p:txBody>
      </p:sp>
    </p:spTree>
    <p:extLst>
      <p:ext uri="{BB962C8B-B14F-4D97-AF65-F5344CB8AC3E}">
        <p14:creationId xmlns:p14="http://schemas.microsoft.com/office/powerpoint/2010/main" val="28461391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down)">
                                      <p:cBhvr>
                                        <p:cTn id="7" dur="580">
                                          <p:stCondLst>
                                            <p:cond delay="0"/>
                                          </p:stCondLst>
                                        </p:cTn>
                                        <p:tgtEl>
                                          <p:spTgt spid="54"/>
                                        </p:tgtEl>
                                      </p:cBhvr>
                                    </p:animEffect>
                                    <p:anim calcmode="lin" valueType="num">
                                      <p:cBhvr>
                                        <p:cTn id="8" dur="1822" tmFilter="0,0; 0.14,0.36; 0.43,0.73; 0.71,0.91; 1.0,1.0">
                                          <p:stCondLst>
                                            <p:cond delay="0"/>
                                          </p:stCondLst>
                                        </p:cTn>
                                        <p:tgtEl>
                                          <p:spTgt spid="5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4"/>
                                        </p:tgtEl>
                                        <p:attrNameLst>
                                          <p:attrName>ppt_y</p:attrName>
                                        </p:attrNameLst>
                                      </p:cBhvr>
                                      <p:tavLst>
                                        <p:tav tm="0" fmla="#ppt_y-sin(pi*$)/81">
                                          <p:val>
                                            <p:fltVal val="0"/>
                                          </p:val>
                                        </p:tav>
                                        <p:tav tm="100000">
                                          <p:val>
                                            <p:fltVal val="1"/>
                                          </p:val>
                                        </p:tav>
                                      </p:tavLst>
                                    </p:anim>
                                    <p:animScale>
                                      <p:cBhvr>
                                        <p:cTn id="13" dur="26">
                                          <p:stCondLst>
                                            <p:cond delay="650"/>
                                          </p:stCondLst>
                                        </p:cTn>
                                        <p:tgtEl>
                                          <p:spTgt spid="54"/>
                                        </p:tgtEl>
                                      </p:cBhvr>
                                      <p:to x="100000" y="60000"/>
                                    </p:animScale>
                                    <p:animScale>
                                      <p:cBhvr>
                                        <p:cTn id="14" dur="166" decel="50000">
                                          <p:stCondLst>
                                            <p:cond delay="676"/>
                                          </p:stCondLst>
                                        </p:cTn>
                                        <p:tgtEl>
                                          <p:spTgt spid="54"/>
                                        </p:tgtEl>
                                      </p:cBhvr>
                                      <p:to x="100000" y="100000"/>
                                    </p:animScale>
                                    <p:animScale>
                                      <p:cBhvr>
                                        <p:cTn id="15" dur="26">
                                          <p:stCondLst>
                                            <p:cond delay="1312"/>
                                          </p:stCondLst>
                                        </p:cTn>
                                        <p:tgtEl>
                                          <p:spTgt spid="54"/>
                                        </p:tgtEl>
                                      </p:cBhvr>
                                      <p:to x="100000" y="80000"/>
                                    </p:animScale>
                                    <p:animScale>
                                      <p:cBhvr>
                                        <p:cTn id="16" dur="166" decel="50000">
                                          <p:stCondLst>
                                            <p:cond delay="1338"/>
                                          </p:stCondLst>
                                        </p:cTn>
                                        <p:tgtEl>
                                          <p:spTgt spid="54"/>
                                        </p:tgtEl>
                                      </p:cBhvr>
                                      <p:to x="100000" y="100000"/>
                                    </p:animScale>
                                    <p:animScale>
                                      <p:cBhvr>
                                        <p:cTn id="17" dur="26">
                                          <p:stCondLst>
                                            <p:cond delay="1642"/>
                                          </p:stCondLst>
                                        </p:cTn>
                                        <p:tgtEl>
                                          <p:spTgt spid="54"/>
                                        </p:tgtEl>
                                      </p:cBhvr>
                                      <p:to x="100000" y="90000"/>
                                    </p:animScale>
                                    <p:animScale>
                                      <p:cBhvr>
                                        <p:cTn id="18" dur="166" decel="50000">
                                          <p:stCondLst>
                                            <p:cond delay="1668"/>
                                          </p:stCondLst>
                                        </p:cTn>
                                        <p:tgtEl>
                                          <p:spTgt spid="54"/>
                                        </p:tgtEl>
                                      </p:cBhvr>
                                      <p:to x="100000" y="100000"/>
                                    </p:animScale>
                                    <p:animScale>
                                      <p:cBhvr>
                                        <p:cTn id="19" dur="26">
                                          <p:stCondLst>
                                            <p:cond delay="1808"/>
                                          </p:stCondLst>
                                        </p:cTn>
                                        <p:tgtEl>
                                          <p:spTgt spid="54"/>
                                        </p:tgtEl>
                                      </p:cBhvr>
                                      <p:to x="100000" y="95000"/>
                                    </p:animScale>
                                    <p:animScale>
                                      <p:cBhvr>
                                        <p:cTn id="20" dur="166" decel="50000">
                                          <p:stCondLst>
                                            <p:cond delay="1834"/>
                                          </p:stCondLst>
                                        </p:cTn>
                                        <p:tgtEl>
                                          <p:spTgt spid="5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wipe(left)">
                                      <p:cBhvr>
                                        <p:cTn id="25" dur="500"/>
                                        <p:tgtEl>
                                          <p:spTgt spid="5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wipe(up)">
                                      <p:cBhvr>
                                        <p:cTn id="30" dur="500"/>
                                        <p:tgtEl>
                                          <p:spTgt spid="5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wipe(down)">
                                      <p:cBhvr>
                                        <p:cTn id="35" dur="500"/>
                                        <p:tgtEl>
                                          <p:spTgt spid="6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left)">
                                      <p:cBhvr>
                                        <p:cTn id="40" dur="500"/>
                                        <p:tgtEl>
                                          <p:spTgt spid="5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59"/>
                                        </p:tgtEl>
                                        <p:attrNameLst>
                                          <p:attrName>style.visibility</p:attrName>
                                        </p:attrNameLst>
                                      </p:cBhvr>
                                      <p:to>
                                        <p:strVal val="visible"/>
                                      </p:to>
                                    </p:set>
                                    <p:animEffect transition="in" filter="wipe(up)">
                                      <p:cBhvr>
                                        <p:cTn id="45" dur="500"/>
                                        <p:tgtEl>
                                          <p:spTgt spid="5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60"/>
                                        </p:tgtEl>
                                        <p:attrNameLst>
                                          <p:attrName>style.visibility</p:attrName>
                                        </p:attrNameLst>
                                      </p:cBhvr>
                                      <p:to>
                                        <p:strVal val="visible"/>
                                      </p:to>
                                    </p:set>
                                    <p:animEffect transition="in" filter="wipe(up)">
                                      <p:cBhvr>
                                        <p:cTn id="50" dur="500"/>
                                        <p:tgtEl>
                                          <p:spTgt spid="60"/>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500"/>
                                        <p:tgtEl>
                                          <p:spTgt spid="8"/>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xit" presetSubtype="0" fill="hold" grpId="1" nodeType="clickEffect">
                                  <p:stCondLst>
                                    <p:cond delay="0"/>
                                  </p:stCondLst>
                                  <p:childTnLst>
                                    <p:animEffect transition="out" filter="fade">
                                      <p:cBhvr>
                                        <p:cTn id="59" dur="500"/>
                                        <p:tgtEl>
                                          <p:spTgt spid="8"/>
                                        </p:tgtEl>
                                      </p:cBhvr>
                                    </p:animEffect>
                                    <p:set>
                                      <p:cBhvr>
                                        <p:cTn id="60" dur="1" fill="hold">
                                          <p:stCondLst>
                                            <p:cond delay="499"/>
                                          </p:stCondLst>
                                        </p:cTn>
                                        <p:tgtEl>
                                          <p:spTgt spid="8"/>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89"/>
                                        </p:tgtEl>
                                        <p:attrNameLst>
                                          <p:attrName>style.visibility</p:attrName>
                                        </p:attrNameLst>
                                      </p:cBhvr>
                                      <p:to>
                                        <p:strVal val="visible"/>
                                      </p:to>
                                    </p:set>
                                    <p:animEffect transition="in" filter="wipe(up)">
                                      <p:cBhvr>
                                        <p:cTn id="65" dur="500"/>
                                        <p:tgtEl>
                                          <p:spTgt spid="89"/>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99"/>
                                        </p:tgtEl>
                                        <p:attrNameLst>
                                          <p:attrName>style.visibility</p:attrName>
                                        </p:attrNameLst>
                                      </p:cBhvr>
                                      <p:to>
                                        <p:strVal val="visible"/>
                                      </p:to>
                                    </p:set>
                                    <p:animEffect transition="in" filter="wipe(up)">
                                      <p:cBhvr>
                                        <p:cTn id="70" dur="500"/>
                                        <p:tgtEl>
                                          <p:spTgt spid="99"/>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fade">
                                      <p:cBhvr>
                                        <p:cTn id="75" dur="500"/>
                                        <p:tgtEl>
                                          <p:spTgt spid="3"/>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xit" presetSubtype="0" fill="hold" grpId="1" nodeType="clickEffect">
                                  <p:stCondLst>
                                    <p:cond delay="0"/>
                                  </p:stCondLst>
                                  <p:childTnLst>
                                    <p:animEffect transition="out" filter="fade">
                                      <p:cBhvr>
                                        <p:cTn id="79" dur="500"/>
                                        <p:tgtEl>
                                          <p:spTgt spid="3"/>
                                        </p:tgtEl>
                                      </p:cBhvr>
                                    </p:animEffect>
                                    <p:set>
                                      <p:cBhvr>
                                        <p:cTn id="80" dur="1" fill="hold">
                                          <p:stCondLst>
                                            <p:cond delay="499"/>
                                          </p:stCondLst>
                                        </p:cTn>
                                        <p:tgtEl>
                                          <p:spTgt spid="3"/>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grpId="0" nodeType="click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up)">
                                      <p:cBhvr>
                                        <p:cTn id="8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6" grpId="0"/>
      <p:bldP spid="57" grpId="0"/>
      <p:bldP spid="58" grpId="0" animBg="1"/>
      <p:bldP spid="59" grpId="0"/>
      <p:bldP spid="60" grpId="0"/>
      <p:bldP spid="62" grpId="0"/>
      <p:bldP spid="8" grpId="0" animBg="1"/>
      <p:bldP spid="8" grpId="1" animBg="1"/>
      <p:bldP spid="89" grpId="0"/>
      <p:bldP spid="99" grpId="0"/>
      <p:bldP spid="3" grpId="0" animBg="1"/>
      <p:bldP spid="3" grpId="1" animBg="1"/>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89E6C5-741C-427E-8628-72AFE5301118}"/>
              </a:ext>
            </a:extLst>
          </p:cNvPr>
          <p:cNvSpPr>
            <a:spLocks noGrp="1"/>
          </p:cNvSpPr>
          <p:nvPr>
            <p:ph type="title"/>
          </p:nvPr>
        </p:nvSpPr>
        <p:spPr/>
        <p:txBody>
          <a:bodyPr/>
          <a:lstStyle/>
          <a:p>
            <a:r>
              <a:rPr lang="en-US" dirty="0"/>
              <a:t>=</a:t>
            </a:r>
          </a:p>
        </p:txBody>
      </p:sp>
      <p:pic>
        <p:nvPicPr>
          <p:cNvPr id="5" name="Content Placeholder 4" descr="Calendar&#10;&#10;Description automatically generated with medium confidence">
            <a:extLst>
              <a:ext uri="{FF2B5EF4-FFF2-40B4-BE49-F238E27FC236}">
                <a16:creationId xmlns:a16="http://schemas.microsoft.com/office/drawing/2014/main" id="{02E2742C-B191-4FAB-BBF9-7FDEF1FCC804}"/>
              </a:ext>
            </a:extLst>
          </p:cNvPr>
          <p:cNvPicPr>
            <a:picLocks noGrp="1" noChangeAspect="1"/>
          </p:cNvPicPr>
          <p:nvPr>
            <p:ph idx="1"/>
          </p:nvPr>
        </p:nvPicPr>
        <p:blipFill rotWithShape="1">
          <a:blip r:embed="rId4">
            <a:extLst>
              <a:ext uri="{28A0092B-C50C-407E-A947-70E740481C1C}">
                <a14:useLocalDpi xmlns:a14="http://schemas.microsoft.com/office/drawing/2010/main" val="0"/>
              </a:ext>
            </a:extLst>
          </a:blip>
          <a:srcRect l="50702" b="51240"/>
          <a:stretch/>
        </p:blipFill>
        <p:spPr>
          <a:xfrm>
            <a:off x="-1" y="0"/>
            <a:ext cx="12407153" cy="6858000"/>
          </a:xfrm>
        </p:spPr>
      </p:pic>
      <p:grpSp>
        <p:nvGrpSpPr>
          <p:cNvPr id="34" name="Group 33">
            <a:extLst>
              <a:ext uri="{FF2B5EF4-FFF2-40B4-BE49-F238E27FC236}">
                <a16:creationId xmlns:a16="http://schemas.microsoft.com/office/drawing/2014/main" id="{7E5E6FCE-577D-4D10-A8E4-32D7CCFBC038}"/>
              </a:ext>
            </a:extLst>
          </p:cNvPr>
          <p:cNvGrpSpPr/>
          <p:nvPr/>
        </p:nvGrpSpPr>
        <p:grpSpPr>
          <a:xfrm>
            <a:off x="4823967" y="2303781"/>
            <a:ext cx="2768635" cy="1198601"/>
            <a:chOff x="4823966" y="2303779"/>
            <a:chExt cx="2768635" cy="1198601"/>
          </a:xfrm>
        </p:grpSpPr>
        <p:pic>
          <p:nvPicPr>
            <p:cNvPr id="32" name="Graphic 31">
              <a:extLst>
                <a:ext uri="{FF2B5EF4-FFF2-40B4-BE49-F238E27FC236}">
                  <a16:creationId xmlns:a16="http://schemas.microsoft.com/office/drawing/2014/main" id="{703F8568-10CB-4A3F-9FD1-9044E252919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823966" y="2303779"/>
              <a:ext cx="2544067" cy="1198601"/>
            </a:xfrm>
            <a:prstGeom prst="rect">
              <a:avLst/>
            </a:prstGeom>
          </p:spPr>
        </p:pic>
        <p:sp>
          <p:nvSpPr>
            <p:cNvPr id="33" name="TextBox 32">
              <a:extLst>
                <a:ext uri="{FF2B5EF4-FFF2-40B4-BE49-F238E27FC236}">
                  <a16:creationId xmlns:a16="http://schemas.microsoft.com/office/drawing/2014/main" id="{F053749B-4E44-4CA0-A513-E37CBA100F01}"/>
                </a:ext>
              </a:extLst>
            </p:cNvPr>
            <p:cNvSpPr txBox="1"/>
            <p:nvPr/>
          </p:nvSpPr>
          <p:spPr>
            <a:xfrm>
              <a:off x="4948810" y="2672174"/>
              <a:ext cx="2643791" cy="646331"/>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C000">
                      <a:lumMod val="50000"/>
                    </a:srgbClr>
                  </a:solidFill>
                  <a:effectLst/>
                  <a:uLnTx/>
                  <a:uFillTx/>
                  <a:latin typeface="Coiny" panose="02000903060500060000" pitchFamily="2" charset="0"/>
                  <a:ea typeface="+mn-ea"/>
                  <a:cs typeface="+mn-cs"/>
                </a:rPr>
                <a:t>BẮT ĐẦU</a:t>
              </a:r>
            </a:p>
          </p:txBody>
        </p:sp>
      </p:grpSp>
      <p:pic>
        <p:nvPicPr>
          <p:cNvPr id="7" name="5f6b020ae92d2">
            <a:hlinkClick r:id="" action="ppaction://media"/>
            <a:extLst>
              <a:ext uri="{FF2B5EF4-FFF2-40B4-BE49-F238E27FC236}">
                <a16:creationId xmlns:a16="http://schemas.microsoft.com/office/drawing/2014/main" id="{9E1495E7-91C4-4BFB-A798-74A1B80BD025}"/>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3544551" y="-609600"/>
            <a:ext cx="609600" cy="609600"/>
          </a:xfrm>
          <a:prstGeom prst="rect">
            <a:avLst/>
          </a:prstGeom>
        </p:spPr>
      </p:pic>
      <p:pic>
        <p:nvPicPr>
          <p:cNvPr id="3" name="Picture 2">
            <a:extLst>
              <a:ext uri="{FF2B5EF4-FFF2-40B4-BE49-F238E27FC236}">
                <a16:creationId xmlns:a16="http://schemas.microsoft.com/office/drawing/2014/main" id="{30D83DFB-1B51-004A-AAB1-B54DDE416639}"/>
              </a:ext>
            </a:extLst>
          </p:cNvPr>
          <p:cNvPicPr>
            <a:picLocks noChangeAspect="1"/>
          </p:cNvPicPr>
          <p:nvPr/>
        </p:nvPicPr>
        <p:blipFill>
          <a:blip r:embed="rId8"/>
          <a:stretch>
            <a:fillRect/>
          </a:stretch>
        </p:blipFill>
        <p:spPr>
          <a:xfrm>
            <a:off x="1164500" y="107890"/>
            <a:ext cx="6248942" cy="2200847"/>
          </a:xfrm>
          <a:prstGeom prst="rect">
            <a:avLst/>
          </a:prstGeom>
        </p:spPr>
      </p:pic>
    </p:spTree>
    <p:extLst>
      <p:ext uri="{BB962C8B-B14F-4D97-AF65-F5344CB8AC3E}">
        <p14:creationId xmlns:p14="http://schemas.microsoft.com/office/powerpoint/2010/main" val="16423392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00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7" repeatCount="indefinite" fill="hold" display="0">
                  <p:stCondLst>
                    <p:cond delay="indefinite"/>
                  </p:stCondLst>
                  <p:endCondLst>
                    <p:cond evt="onStopAudio" delay="0">
                      <p:tgtEl>
                        <p:sldTgt/>
                      </p:tgtEl>
                    </p:cond>
                  </p:endCondLst>
                </p:cTn>
                <p:tgtEl>
                  <p:spTgt spid="7"/>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E1DE7B8-AB91-77EA-6016-70DED25D01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pic>
        <p:nvPicPr>
          <p:cNvPr id="6" name="Picture 5">
            <a:extLst>
              <a:ext uri="{FF2B5EF4-FFF2-40B4-BE49-F238E27FC236}">
                <a16:creationId xmlns:a16="http://schemas.microsoft.com/office/drawing/2014/main" id="{5A8A7491-2D16-71A1-40BB-CCB0C870EC49}"/>
              </a:ext>
            </a:extLst>
          </p:cNvPr>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Effect>
                      <a14:brightnessContrast contrast="40000"/>
                    </a14:imgEffect>
                  </a14:imgLayer>
                </a14:imgProps>
              </a:ext>
            </a:extLst>
          </a:blip>
          <a:stretch>
            <a:fillRect/>
          </a:stretch>
        </p:blipFill>
        <p:spPr>
          <a:xfrm>
            <a:off x="303687" y="2617620"/>
            <a:ext cx="1651771" cy="3817319"/>
          </a:xfrm>
          <a:prstGeom prst="rect">
            <a:avLst/>
          </a:prstGeom>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DACAFE76-4DDF-2EC7-0472-9E962EC0CA7C}"/>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contrast="40000"/>
                    </a14:imgEffect>
                  </a14:imgLayer>
                </a14:imgProps>
              </a:ext>
            </a:extLst>
          </a:blip>
          <a:stretch>
            <a:fillRect/>
          </a:stretch>
        </p:blipFill>
        <p:spPr>
          <a:xfrm>
            <a:off x="10186105" y="2745373"/>
            <a:ext cx="1715861" cy="3981806"/>
          </a:xfrm>
          <a:prstGeom prst="rect">
            <a:avLst/>
          </a:prstGeom>
          <a:effectLst>
            <a:outerShdw blurRad="50800" dist="38100" dir="5400000" algn="t" rotWithShape="0">
              <a:prstClr val="black">
                <a:alpha val="40000"/>
              </a:prstClr>
            </a:outerShdw>
          </a:effectLst>
        </p:spPr>
      </p:pic>
      <p:sp>
        <p:nvSpPr>
          <p:cNvPr id="10" name="Rectangle: Rounded Corners 9">
            <a:extLst>
              <a:ext uri="{FF2B5EF4-FFF2-40B4-BE49-F238E27FC236}">
                <a16:creationId xmlns:a16="http://schemas.microsoft.com/office/drawing/2014/main" id="{2ECCE247-2944-316E-72D8-316B0294D178}"/>
              </a:ext>
            </a:extLst>
          </p:cNvPr>
          <p:cNvSpPr/>
          <p:nvPr/>
        </p:nvSpPr>
        <p:spPr>
          <a:xfrm>
            <a:off x="459748" y="435154"/>
            <a:ext cx="11272504" cy="5987691"/>
          </a:xfrm>
          <a:prstGeom prst="roundRect">
            <a:avLst>
              <a:gd name="adj" fmla="val 10104"/>
            </a:avLst>
          </a:prstGeom>
          <a:solidFill>
            <a:schemeClr val="bg1">
              <a:alpha val="92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grpSp>
        <p:nvGrpSpPr>
          <p:cNvPr id="2" name="Group 1">
            <a:extLst>
              <a:ext uri="{FF2B5EF4-FFF2-40B4-BE49-F238E27FC236}">
                <a16:creationId xmlns:a16="http://schemas.microsoft.com/office/drawing/2014/main" id="{452F9DF6-32C4-3205-108E-B9BF33FF211C}"/>
              </a:ext>
            </a:extLst>
          </p:cNvPr>
          <p:cNvGrpSpPr/>
          <p:nvPr/>
        </p:nvGrpSpPr>
        <p:grpSpPr>
          <a:xfrm>
            <a:off x="1135085" y="1072500"/>
            <a:ext cx="607544" cy="646331"/>
            <a:chOff x="759165" y="645780"/>
            <a:chExt cx="607544" cy="646331"/>
          </a:xfrm>
        </p:grpSpPr>
        <p:sp>
          <p:nvSpPr>
            <p:cNvPr id="11" name="Oval 10">
              <a:extLst>
                <a:ext uri="{FF2B5EF4-FFF2-40B4-BE49-F238E27FC236}">
                  <a16:creationId xmlns:a16="http://schemas.microsoft.com/office/drawing/2014/main" id="{85937A23-475A-7297-38D8-F219A20186DD}"/>
                </a:ext>
              </a:extLst>
            </p:cNvPr>
            <p:cNvSpPr/>
            <p:nvPr/>
          </p:nvSpPr>
          <p:spPr>
            <a:xfrm>
              <a:off x="759165" y="714633"/>
              <a:ext cx="523783" cy="553111"/>
            </a:xfrm>
            <a:prstGeom prst="ellips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32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12" name="TextBox 11">
              <a:extLst>
                <a:ext uri="{FF2B5EF4-FFF2-40B4-BE49-F238E27FC236}">
                  <a16:creationId xmlns:a16="http://schemas.microsoft.com/office/drawing/2014/main" id="{AE0A0FAF-B53A-2EDE-7B99-6D3B3A54E66B}"/>
                </a:ext>
              </a:extLst>
            </p:cNvPr>
            <p:cNvSpPr txBox="1"/>
            <p:nvPr/>
          </p:nvSpPr>
          <p:spPr>
            <a:xfrm>
              <a:off x="842926" y="645780"/>
              <a:ext cx="52378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2</a:t>
              </a:r>
              <a:endParaRPr kumimoji="0" lang="vi-VN" sz="36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grpSp>
      <p:sp>
        <p:nvSpPr>
          <p:cNvPr id="13" name="TextBox 12">
            <a:extLst>
              <a:ext uri="{FF2B5EF4-FFF2-40B4-BE49-F238E27FC236}">
                <a16:creationId xmlns:a16="http://schemas.microsoft.com/office/drawing/2014/main" id="{E2691112-8AFF-3FB1-7B2F-8056F88896A2}"/>
              </a:ext>
            </a:extLst>
          </p:cNvPr>
          <p:cNvSpPr txBox="1"/>
          <p:nvPr/>
        </p:nvSpPr>
        <p:spPr>
          <a:xfrm>
            <a:off x="1678710" y="1018544"/>
            <a:ext cx="9465540" cy="1569660"/>
          </a:xfrm>
          <a:prstGeom prst="rect">
            <a:avLst/>
          </a:prstGeom>
          <a:noFill/>
        </p:spPr>
        <p:txBody>
          <a:bodyPr wrap="square" rtlCol="0">
            <a:spAutoFit/>
          </a:bodyPr>
          <a:lstStyle/>
          <a:p>
            <a:pPr lvl="0" algn="just">
              <a:defRPr/>
            </a:pPr>
            <a:r>
              <a:rPr lang="vi-VN" sz="3200" b="1" dirty="0">
                <a:solidFill>
                  <a:srgbClr val="002060"/>
                </a:solidFill>
                <a:latin typeface="Calibri" panose="020F0502020204030204" pitchFamily="34" charset="0"/>
                <a:cs typeface="Calibri" panose="020F0502020204030204" pitchFamily="34" charset="0"/>
              </a:rPr>
              <a:t>Mỗi lần người ta chuyển 15 250 kg thóc vào kho. Hỏi sau 3 lần chuyển như vậy, người ta chuyển được bao nhiêu ki-lô-gam thóc vào kho?</a:t>
            </a:r>
            <a:endParaRPr kumimoji="0" lang="vi-VN" sz="3200" b="1"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endParaRPr>
          </a:p>
        </p:txBody>
      </p:sp>
      <p:pic>
        <p:nvPicPr>
          <p:cNvPr id="8" name="Picture 2">
            <a:extLst>
              <a:ext uri="{FF2B5EF4-FFF2-40B4-BE49-F238E27FC236}">
                <a16:creationId xmlns:a16="http://schemas.microsoft.com/office/drawing/2014/main" id="{1AD42D70-FA23-F09C-8CA6-F06912572E5E}"/>
              </a:ext>
            </a:extLst>
          </p:cNvPr>
          <p:cNvPicPr>
            <a:picLocks noChangeAspect="1"/>
          </p:cNvPicPr>
          <p:nvPr/>
        </p:nvPicPr>
        <p:blipFill rotWithShape="1">
          <a:blip r:embed="rId7">
            <a:extLst>
              <a:ext uri="{BEBA8EAE-BF5A-486C-A8C5-ECC9F3942E4B}">
                <a14:imgProps xmlns:a14="http://schemas.microsoft.com/office/drawing/2010/main">
                  <a14:imgLayer r:embed="rId8">
                    <a14:imgEffect>
                      <a14:brightnessContrast contrast="-40000"/>
                    </a14:imgEffect>
                  </a14:imgLayer>
                </a14:imgProps>
              </a:ext>
            </a:extLst>
          </a:blip>
          <a:srcRect b="45836"/>
          <a:stretch/>
        </p:blipFill>
        <p:spPr>
          <a:xfrm>
            <a:off x="1471919" y="0"/>
            <a:ext cx="4394654" cy="1318085"/>
          </a:xfrm>
          <a:prstGeom prst="rect">
            <a:avLst/>
          </a:prstGeom>
        </p:spPr>
      </p:pic>
      <p:pic>
        <p:nvPicPr>
          <p:cNvPr id="9" name="Picture 2">
            <a:extLst>
              <a:ext uri="{FF2B5EF4-FFF2-40B4-BE49-F238E27FC236}">
                <a16:creationId xmlns:a16="http://schemas.microsoft.com/office/drawing/2014/main" id="{BA9EADDE-5A1A-83EE-A917-B073125CB6D7}"/>
              </a:ext>
            </a:extLst>
          </p:cNvPr>
          <p:cNvPicPr>
            <a:picLocks noChangeAspect="1"/>
          </p:cNvPicPr>
          <p:nvPr/>
        </p:nvPicPr>
        <p:blipFill rotWithShape="1">
          <a:blip r:embed="rId7">
            <a:extLst>
              <a:ext uri="{BEBA8EAE-BF5A-486C-A8C5-ECC9F3942E4B}">
                <a14:imgProps xmlns:a14="http://schemas.microsoft.com/office/drawing/2010/main">
                  <a14:imgLayer r:embed="rId8">
                    <a14:imgEffect>
                      <a14:brightnessContrast contrast="-40000"/>
                    </a14:imgEffect>
                  </a14:imgLayer>
                </a14:imgProps>
              </a:ext>
            </a:extLst>
          </a:blip>
          <a:srcRect t="44206" b="1630"/>
          <a:stretch/>
        </p:blipFill>
        <p:spPr>
          <a:xfrm>
            <a:off x="6207419" y="-413799"/>
            <a:ext cx="4648250" cy="1476390"/>
          </a:xfrm>
          <a:prstGeom prst="rect">
            <a:avLst/>
          </a:prstGeom>
        </p:spPr>
      </p:pic>
      <p:cxnSp>
        <p:nvCxnSpPr>
          <p:cNvPr id="4" name="Straight Connector 3">
            <a:extLst>
              <a:ext uri="{FF2B5EF4-FFF2-40B4-BE49-F238E27FC236}">
                <a16:creationId xmlns:a16="http://schemas.microsoft.com/office/drawing/2014/main" id="{A5CB873C-07D1-105A-9DEB-0329EE6E86CC}"/>
              </a:ext>
            </a:extLst>
          </p:cNvPr>
          <p:cNvCxnSpPr/>
          <p:nvPr/>
        </p:nvCxnSpPr>
        <p:spPr>
          <a:xfrm>
            <a:off x="1800225" y="1495425"/>
            <a:ext cx="117157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82A0A2E-4290-E2AE-9815-AC5B84BAF165}"/>
              </a:ext>
            </a:extLst>
          </p:cNvPr>
          <p:cNvCxnSpPr>
            <a:cxnSpLocks/>
          </p:cNvCxnSpPr>
          <p:nvPr/>
        </p:nvCxnSpPr>
        <p:spPr>
          <a:xfrm>
            <a:off x="4924425" y="1514475"/>
            <a:ext cx="386715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F428036-E727-7B01-86ED-8E1A6C425463}"/>
              </a:ext>
            </a:extLst>
          </p:cNvPr>
          <p:cNvCxnSpPr>
            <a:cxnSpLocks/>
          </p:cNvCxnSpPr>
          <p:nvPr/>
        </p:nvCxnSpPr>
        <p:spPr>
          <a:xfrm>
            <a:off x="1771650" y="2019300"/>
            <a:ext cx="15621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B8E893A-DBFB-8D72-3A24-ADA84B2A9FEA}"/>
              </a:ext>
            </a:extLst>
          </p:cNvPr>
          <p:cNvCxnSpPr>
            <a:cxnSpLocks/>
          </p:cNvCxnSpPr>
          <p:nvPr/>
        </p:nvCxnSpPr>
        <p:spPr>
          <a:xfrm>
            <a:off x="8086725" y="2009775"/>
            <a:ext cx="29337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77A594CD-50CD-1ED0-C6EE-72CB54D5DB65}"/>
              </a:ext>
            </a:extLst>
          </p:cNvPr>
          <p:cNvCxnSpPr>
            <a:cxnSpLocks/>
          </p:cNvCxnSpPr>
          <p:nvPr/>
        </p:nvCxnSpPr>
        <p:spPr>
          <a:xfrm>
            <a:off x="1790700" y="2524125"/>
            <a:ext cx="34290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97CB5636-A7C7-E161-BCC4-524D815CC6B9}"/>
              </a:ext>
            </a:extLst>
          </p:cNvPr>
          <p:cNvSpPr txBox="1"/>
          <p:nvPr/>
        </p:nvSpPr>
        <p:spPr>
          <a:xfrm>
            <a:off x="1238250" y="3162300"/>
            <a:ext cx="8496300" cy="2308324"/>
          </a:xfrm>
          <a:prstGeom prst="rect">
            <a:avLst/>
          </a:prstGeom>
          <a:noFill/>
        </p:spPr>
        <p:txBody>
          <a:bodyPr wrap="square" rtlCol="0">
            <a:spAutoFit/>
          </a:bodyPr>
          <a:lstStyle/>
          <a:p>
            <a:pPr algn="ctr"/>
            <a:r>
              <a:rPr lang="vi-VN" sz="3600" b="1" dirty="0">
                <a:solidFill>
                  <a:srgbClr val="FF0000"/>
                </a:solidFill>
                <a:latin typeface="Calibri" panose="020F0502020204030204" pitchFamily="34" charset="0"/>
                <a:cs typeface="Calibri" panose="020F0502020204030204" pitchFamily="34" charset="0"/>
              </a:rPr>
              <a:t>Sau 3 lần chuyển như vậy, người ta chuyển được số ki-lô-gam thóc là: </a:t>
            </a:r>
          </a:p>
          <a:p>
            <a:pPr algn="ctr"/>
            <a:r>
              <a:rPr lang="vi-VN" sz="3600" b="1" dirty="0">
                <a:solidFill>
                  <a:srgbClr val="FF0000"/>
                </a:solidFill>
                <a:latin typeface="Calibri" panose="020F0502020204030204" pitchFamily="34" charset="0"/>
                <a:cs typeface="Calibri" panose="020F0502020204030204" pitchFamily="34" charset="0"/>
              </a:rPr>
              <a:t>15 250 x 3 = 45 750 (kg)</a:t>
            </a:r>
          </a:p>
          <a:p>
            <a:pPr algn="r"/>
            <a:r>
              <a:rPr lang="vi-VN" sz="3600" b="1" dirty="0">
                <a:solidFill>
                  <a:srgbClr val="FF0000"/>
                </a:solidFill>
                <a:latin typeface="Calibri" panose="020F0502020204030204" pitchFamily="34" charset="0"/>
                <a:cs typeface="Calibri" panose="020F0502020204030204" pitchFamily="34" charset="0"/>
              </a:rPr>
              <a:t>Đáp số: 45 750 kg thóc</a:t>
            </a:r>
            <a:endParaRPr lang="en-US" sz="3600" b="1" dirty="0">
              <a:solidFill>
                <a:srgbClr val="FF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294068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14" presetClass="entr" presetSubtype="10" fill="hold" nodeType="withEffect">
                                  <p:stCondLst>
                                    <p:cond delay="50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par>
                                <p:cTn id="18" presetID="1" presetClass="entr" presetSubtype="0" fill="hold" grpId="1" nodeType="withEffect">
                                  <p:stCondLst>
                                    <p:cond delay="500"/>
                                  </p:stCondLst>
                                  <p:iterate type="lt">
                                    <p:tmAbs val="0"/>
                                  </p:iterate>
                                  <p:childTnLst>
                                    <p:set>
                                      <p:cBhvr>
                                        <p:cTn id="19" dur="1" fill="hold">
                                          <p:stCondLst>
                                            <p:cond delay="0"/>
                                          </p:stCondLst>
                                        </p:cTn>
                                        <p:tgtEl>
                                          <p:spTgt spid="13"/>
                                        </p:tgtEl>
                                        <p:attrNameLst>
                                          <p:attrName>style.visibility</p:attrName>
                                        </p:attrNameLst>
                                      </p:cBhvr>
                                      <p:to>
                                        <p:strVal val="visible"/>
                                      </p:to>
                                    </p:set>
                                  </p:childTnLst>
                                </p:cTn>
                              </p:par>
                            </p:childTnLst>
                          </p:cTn>
                        </p:par>
                        <p:par>
                          <p:cTn id="20" fill="hold">
                            <p:stCondLst>
                              <p:cond delay="1000"/>
                            </p:stCondLst>
                            <p:childTnLst>
                              <p:par>
                                <p:cTn id="21" presetID="34" presetClass="emph" presetSubtype="0" fill="hold" grpId="0" nodeType="afterEffect">
                                  <p:stCondLst>
                                    <p:cond delay="0"/>
                                  </p:stCondLst>
                                  <p:iterate type="lt">
                                    <p:tmPct val="10000"/>
                                  </p:iterate>
                                  <p:childTnLst>
                                    <p:animMotion origin="layout" path="M -1.25E-6 -2.96296E-6 L -1.25E-6 -0.07222 " pathEditMode="relative" rAng="0" ptsTypes="AA">
                                      <p:cBhvr>
                                        <p:cTn id="22" dur="250" accel="50000" decel="50000" autoRev="1" fill="hold">
                                          <p:stCondLst>
                                            <p:cond delay="0"/>
                                          </p:stCondLst>
                                        </p:cTn>
                                        <p:tgtEl>
                                          <p:spTgt spid="13"/>
                                        </p:tgtEl>
                                        <p:attrNameLst>
                                          <p:attrName>ppt_x</p:attrName>
                                          <p:attrName>ppt_y</p:attrName>
                                        </p:attrNameLst>
                                      </p:cBhvr>
                                      <p:rCtr x="0" y="-3611"/>
                                    </p:animMotion>
                                    <p:animRot by="1500000">
                                      <p:cBhvr>
                                        <p:cTn id="23" dur="125" fill="hold">
                                          <p:stCondLst>
                                            <p:cond delay="0"/>
                                          </p:stCondLst>
                                        </p:cTn>
                                        <p:tgtEl>
                                          <p:spTgt spid="13"/>
                                        </p:tgtEl>
                                        <p:attrNameLst>
                                          <p:attrName>r</p:attrName>
                                        </p:attrNameLst>
                                      </p:cBhvr>
                                    </p:animRot>
                                    <p:animRot by="-1500000">
                                      <p:cBhvr>
                                        <p:cTn id="24" dur="125" fill="hold">
                                          <p:stCondLst>
                                            <p:cond delay="125"/>
                                          </p:stCondLst>
                                        </p:cTn>
                                        <p:tgtEl>
                                          <p:spTgt spid="13"/>
                                        </p:tgtEl>
                                        <p:attrNameLst>
                                          <p:attrName>r</p:attrName>
                                        </p:attrNameLst>
                                      </p:cBhvr>
                                    </p:animRot>
                                    <p:animRot by="-1500000">
                                      <p:cBhvr>
                                        <p:cTn id="25" dur="125" fill="hold">
                                          <p:stCondLst>
                                            <p:cond delay="250"/>
                                          </p:stCondLst>
                                        </p:cTn>
                                        <p:tgtEl>
                                          <p:spTgt spid="13"/>
                                        </p:tgtEl>
                                        <p:attrNameLst>
                                          <p:attrName>r</p:attrName>
                                        </p:attrNameLst>
                                      </p:cBhvr>
                                    </p:animRot>
                                    <p:animRot by="1500000">
                                      <p:cBhvr>
                                        <p:cTn id="26" dur="125" fill="hold">
                                          <p:stCondLst>
                                            <p:cond delay="375"/>
                                          </p:stCondLst>
                                        </p:cTn>
                                        <p:tgtEl>
                                          <p:spTgt spid="13"/>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down)">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down)">
                                      <p:cBhvr>
                                        <p:cTn id="41" dur="5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down)">
                                      <p:cBhvr>
                                        <p:cTn id="46" dur="500"/>
                                        <p:tgtEl>
                                          <p:spTgt spid="20"/>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down)">
                                      <p:cBhvr>
                                        <p:cTn id="51" dur="500"/>
                                        <p:tgtEl>
                                          <p:spTgt spid="22"/>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24">
                                            <p:txEl>
                                              <p:pRg st="0" end="0"/>
                                            </p:txEl>
                                          </p:spTgt>
                                        </p:tgtEl>
                                        <p:attrNameLst>
                                          <p:attrName>style.visibility</p:attrName>
                                        </p:attrNameLst>
                                      </p:cBhvr>
                                      <p:to>
                                        <p:strVal val="visible"/>
                                      </p:to>
                                    </p:set>
                                    <p:animEffect transition="in" filter="wipe(down)">
                                      <p:cBhvr>
                                        <p:cTn id="56" dur="500"/>
                                        <p:tgtEl>
                                          <p:spTgt spid="24">
                                            <p:txEl>
                                              <p:pRg st="0" end="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24">
                                            <p:txEl>
                                              <p:pRg st="1" end="1"/>
                                            </p:txEl>
                                          </p:spTgt>
                                        </p:tgtEl>
                                        <p:attrNameLst>
                                          <p:attrName>style.visibility</p:attrName>
                                        </p:attrNameLst>
                                      </p:cBhvr>
                                      <p:to>
                                        <p:strVal val="visible"/>
                                      </p:to>
                                    </p:set>
                                    <p:animEffect transition="in" filter="wipe(down)">
                                      <p:cBhvr>
                                        <p:cTn id="61" dur="500"/>
                                        <p:tgtEl>
                                          <p:spTgt spid="24">
                                            <p:txEl>
                                              <p:pRg st="1" end="1"/>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nodeType="clickEffect">
                                  <p:stCondLst>
                                    <p:cond delay="0"/>
                                  </p:stCondLst>
                                  <p:childTnLst>
                                    <p:set>
                                      <p:cBhvr>
                                        <p:cTn id="65" dur="1" fill="hold">
                                          <p:stCondLst>
                                            <p:cond delay="0"/>
                                          </p:stCondLst>
                                        </p:cTn>
                                        <p:tgtEl>
                                          <p:spTgt spid="24">
                                            <p:txEl>
                                              <p:pRg st="2" end="2"/>
                                            </p:txEl>
                                          </p:spTgt>
                                        </p:tgtEl>
                                        <p:attrNameLst>
                                          <p:attrName>style.visibility</p:attrName>
                                        </p:attrNameLst>
                                      </p:cBhvr>
                                      <p:to>
                                        <p:strVal val="visible"/>
                                      </p:to>
                                    </p:set>
                                    <p:animEffect transition="in" filter="wipe(down)">
                                      <p:cBhvr>
                                        <p:cTn id="66"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AEBA4430-EFC9-7098-8A66-FD630836BB3C}"/>
              </a:ext>
            </a:extLst>
          </p:cNvPr>
          <p:cNvGrpSpPr/>
          <p:nvPr/>
        </p:nvGrpSpPr>
        <p:grpSpPr>
          <a:xfrm>
            <a:off x="0" y="0"/>
            <a:ext cx="12192000" cy="6858000"/>
            <a:chOff x="0" y="0"/>
            <a:chExt cx="12192000" cy="6858000"/>
          </a:xfrm>
        </p:grpSpPr>
        <p:pic>
          <p:nvPicPr>
            <p:cNvPr id="14" name="Picture 13">
              <a:extLst>
                <a:ext uri="{FF2B5EF4-FFF2-40B4-BE49-F238E27FC236}">
                  <a16:creationId xmlns:a16="http://schemas.microsoft.com/office/drawing/2014/main" id="{9266A26F-ABEC-BF8E-4863-4743AFC1ED97}"/>
                </a:ext>
              </a:extLst>
            </p:cNvPr>
            <p:cNvPicPr>
              <a:picLocks noChangeAspect="1"/>
            </p:cNvPicPr>
            <p:nvPr/>
          </p:nvPicPr>
          <p:blipFill>
            <a:blip r:embed="rId2"/>
            <a:stretch>
              <a:fillRect/>
            </a:stretch>
          </p:blipFill>
          <p:spPr>
            <a:xfrm>
              <a:off x="0" y="0"/>
              <a:ext cx="12192000" cy="6858000"/>
            </a:xfrm>
            <a:prstGeom prst="rect">
              <a:avLst/>
            </a:prstGeom>
          </p:spPr>
        </p:pic>
        <p:pic>
          <p:nvPicPr>
            <p:cNvPr id="15" name="Picture 14">
              <a:extLst>
                <a:ext uri="{FF2B5EF4-FFF2-40B4-BE49-F238E27FC236}">
                  <a16:creationId xmlns:a16="http://schemas.microsoft.com/office/drawing/2014/main" id="{27DD8F0F-AF34-868F-B3D1-3144FD97374E}"/>
                </a:ext>
              </a:extLst>
            </p:cNvPr>
            <p:cNvPicPr>
              <a:picLocks noChangeAspect="1"/>
            </p:cNvPicPr>
            <p:nvPr/>
          </p:nvPicPr>
          <p:blipFill>
            <a:blip r:embed="rId3"/>
            <a:stretch>
              <a:fillRect/>
            </a:stretch>
          </p:blipFill>
          <p:spPr>
            <a:xfrm>
              <a:off x="132807" y="314960"/>
              <a:ext cx="7029993" cy="4998721"/>
            </a:xfrm>
            <a:prstGeom prst="rect">
              <a:avLst/>
            </a:prstGeom>
          </p:spPr>
        </p:pic>
      </p:grpSp>
      <p:pic>
        <p:nvPicPr>
          <p:cNvPr id="8" name="Picture 7">
            <a:extLst>
              <a:ext uri="{FF2B5EF4-FFF2-40B4-BE49-F238E27FC236}">
                <a16:creationId xmlns:a16="http://schemas.microsoft.com/office/drawing/2014/main" id="{C1B53CD5-5BCC-5966-A1D8-1C0CF09D4CAF}"/>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Lst>
          </a:blip>
          <a:stretch>
            <a:fillRect/>
          </a:stretch>
        </p:blipFill>
        <p:spPr>
          <a:xfrm>
            <a:off x="7000240" y="-30480"/>
            <a:ext cx="5222240" cy="1971040"/>
          </a:xfrm>
          <a:prstGeom prst="rect">
            <a:avLst/>
          </a:prstGeom>
        </p:spPr>
      </p:pic>
      <p:pic>
        <p:nvPicPr>
          <p:cNvPr id="12" name="Picture 11">
            <a:extLst>
              <a:ext uri="{FF2B5EF4-FFF2-40B4-BE49-F238E27FC236}">
                <a16:creationId xmlns:a16="http://schemas.microsoft.com/office/drawing/2014/main" id="{6C93513E-4E68-3E4E-27BE-22DBC0E50DC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2418042" y="873761"/>
            <a:ext cx="3185683" cy="3662174"/>
          </a:xfrm>
          <a:prstGeom prst="rect">
            <a:avLst/>
          </a:prstGeom>
        </p:spPr>
      </p:pic>
      <p:pic>
        <p:nvPicPr>
          <p:cNvPr id="6" name="Picture 5">
            <a:extLst>
              <a:ext uri="{FF2B5EF4-FFF2-40B4-BE49-F238E27FC236}">
                <a16:creationId xmlns:a16="http://schemas.microsoft.com/office/drawing/2014/main" id="{4F80A50A-F1FB-D704-3B4D-F1C9B8041313}"/>
              </a:ext>
            </a:extLst>
          </p:cNvPr>
          <p:cNvPicPr>
            <a:picLocks noChangeAspect="1"/>
          </p:cNvPicPr>
          <p:nvPr/>
        </p:nvPicPr>
        <p:blipFill rotWithShape="1">
          <a:blip r:embed="rId7">
            <a:extLst>
              <a:ext uri="{BEBA8EAE-BF5A-486C-A8C5-ECC9F3942E4B}">
                <a14:imgProps xmlns:a14="http://schemas.microsoft.com/office/drawing/2010/main">
                  <a14:imgLayer r:embed="rId8">
                    <a14:imgEffect>
                      <a14:brightnessContrast contrast="40000"/>
                    </a14:imgEffect>
                  </a14:imgLayer>
                </a14:imgProps>
              </a:ext>
            </a:extLst>
          </a:blip>
          <a:srcRect l="-483" t="1732" r="42822" b="-1732"/>
          <a:stretch/>
        </p:blipFill>
        <p:spPr>
          <a:xfrm>
            <a:off x="-256522" y="5392785"/>
            <a:ext cx="7029993" cy="2024016"/>
          </a:xfrm>
          <a:prstGeom prst="rect">
            <a:avLst/>
          </a:prstGeom>
        </p:spPr>
      </p:pic>
      <p:pic>
        <p:nvPicPr>
          <p:cNvPr id="7" name="Picture 6">
            <a:extLst>
              <a:ext uri="{FF2B5EF4-FFF2-40B4-BE49-F238E27FC236}">
                <a16:creationId xmlns:a16="http://schemas.microsoft.com/office/drawing/2014/main" id="{6A9C0B79-CD09-A542-BDBA-A42EE1BB27F6}"/>
              </a:ext>
            </a:extLst>
          </p:cNvPr>
          <p:cNvPicPr>
            <a:picLocks noChangeAspect="1"/>
          </p:cNvPicPr>
          <p:nvPr/>
        </p:nvPicPr>
        <p:blipFill>
          <a:blip r:embed="rId9"/>
          <a:stretch>
            <a:fillRect/>
          </a:stretch>
        </p:blipFill>
        <p:spPr>
          <a:xfrm>
            <a:off x="-557561" y="774808"/>
            <a:ext cx="8050622" cy="4045932"/>
          </a:xfrm>
          <a:prstGeom prst="rect">
            <a:avLst/>
          </a:prstGeom>
        </p:spPr>
      </p:pic>
    </p:spTree>
    <p:extLst>
      <p:ext uri="{BB962C8B-B14F-4D97-AF65-F5344CB8AC3E}">
        <p14:creationId xmlns:p14="http://schemas.microsoft.com/office/powerpoint/2010/main" val="1732260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0" presetClass="path" presetSubtype="0" accel="50000" decel="50000" fill="hold" nodeType="withEffect">
                                  <p:stCondLst>
                                    <p:cond delay="750"/>
                                  </p:stCondLst>
                                  <p:childTnLst>
                                    <p:animMotion origin="layout" path="M 0.04531 -0.01666 L -0.18477 -0.03426 L -0.33893 -0.01805 L -0.43555 0.03959 L -0.31224 0.23959 L -0.4306 0.30348 " pathEditMode="relative" rAng="0" ptsTypes="AAAAAA">
                                      <p:cBhvr>
                                        <p:cTn id="11" dur="2000" fill="hold"/>
                                        <p:tgtEl>
                                          <p:spTgt spid="12"/>
                                        </p:tgtEl>
                                        <p:attrNameLst>
                                          <p:attrName>ppt_x</p:attrName>
                                          <p:attrName>ppt_y</p:attrName>
                                        </p:attrNameLst>
                                      </p:cBhvr>
                                      <p:rCtr x="-24049" y="15116"/>
                                    </p:animMotion>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239" r="2500"/>
          <a:stretch/>
        </p:blipFill>
        <p:spPr>
          <a:xfrm>
            <a:off x="0" y="-39189"/>
            <a:ext cx="12174583" cy="6897189"/>
          </a:xfrm>
          <a:prstGeom prst="rect">
            <a:avLst/>
          </a:prstGeom>
        </p:spPr>
      </p:pic>
      <p:grpSp>
        <p:nvGrpSpPr>
          <p:cNvPr id="4" name="Group 3"/>
          <p:cNvGrpSpPr/>
          <p:nvPr/>
        </p:nvGrpSpPr>
        <p:grpSpPr>
          <a:xfrm>
            <a:off x="842053" y="3040817"/>
            <a:ext cx="6985576" cy="3393216"/>
            <a:chOff x="383137" y="2346893"/>
            <a:chExt cx="11503822" cy="10804064"/>
          </a:xfrm>
        </p:grpSpPr>
        <p:sp>
          <p:nvSpPr>
            <p:cNvPr id="15" name="Hình chữ nhật: Góc Tròn 6">
              <a:extLst>
                <a:ext uri="{FF2B5EF4-FFF2-40B4-BE49-F238E27FC236}">
                  <a16:creationId xmlns:a16="http://schemas.microsoft.com/office/drawing/2014/main" id="{5EDA13FA-52E6-BE1A-FEDF-A2A8F414FB17}"/>
                </a:ext>
              </a:extLst>
            </p:cNvPr>
            <p:cNvSpPr/>
            <p:nvPr/>
          </p:nvSpPr>
          <p:spPr>
            <a:xfrm>
              <a:off x="383137" y="2346893"/>
              <a:ext cx="11503822" cy="10804064"/>
            </a:xfrm>
            <a:custGeom>
              <a:avLst/>
              <a:gdLst>
                <a:gd name="connsiteX0" fmla="*/ 0 w 11503822"/>
                <a:gd name="connsiteY0" fmla="*/ 1800713 h 10804064"/>
                <a:gd name="connsiteX1" fmla="*/ 1800713 w 11503822"/>
                <a:gd name="connsiteY1" fmla="*/ 0 h 10804064"/>
                <a:gd name="connsiteX2" fmla="*/ 9703109 w 11503822"/>
                <a:gd name="connsiteY2" fmla="*/ 0 h 10804064"/>
                <a:gd name="connsiteX3" fmla="*/ 11503822 w 11503822"/>
                <a:gd name="connsiteY3" fmla="*/ 1800713 h 10804064"/>
                <a:gd name="connsiteX4" fmla="*/ 11503822 w 11503822"/>
                <a:gd name="connsiteY4" fmla="*/ 9003351 h 10804064"/>
                <a:gd name="connsiteX5" fmla="*/ 9703109 w 11503822"/>
                <a:gd name="connsiteY5" fmla="*/ 10804064 h 10804064"/>
                <a:gd name="connsiteX6" fmla="*/ 1800713 w 11503822"/>
                <a:gd name="connsiteY6" fmla="*/ 10804064 h 10804064"/>
                <a:gd name="connsiteX7" fmla="*/ 0 w 11503822"/>
                <a:gd name="connsiteY7" fmla="*/ 9003351 h 10804064"/>
                <a:gd name="connsiteX8" fmla="*/ 0 w 11503822"/>
                <a:gd name="connsiteY8" fmla="*/ 1800713 h 10804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3822" h="10804064" fill="none" extrusionOk="0">
                  <a:moveTo>
                    <a:pt x="0" y="1800713"/>
                  </a:moveTo>
                  <a:cubicBezTo>
                    <a:pt x="-63790" y="810173"/>
                    <a:pt x="792702" y="76688"/>
                    <a:pt x="1800713" y="0"/>
                  </a:cubicBezTo>
                  <a:cubicBezTo>
                    <a:pt x="2832333" y="77600"/>
                    <a:pt x="6585158" y="-27269"/>
                    <a:pt x="9703109" y="0"/>
                  </a:cubicBezTo>
                  <a:cubicBezTo>
                    <a:pt x="10715437" y="-23510"/>
                    <a:pt x="11587233" y="830762"/>
                    <a:pt x="11503822" y="1800713"/>
                  </a:cubicBezTo>
                  <a:cubicBezTo>
                    <a:pt x="11612822" y="3982073"/>
                    <a:pt x="11425613" y="5897234"/>
                    <a:pt x="11503822" y="9003351"/>
                  </a:cubicBezTo>
                  <a:cubicBezTo>
                    <a:pt x="11396662" y="9955937"/>
                    <a:pt x="10546641" y="10870647"/>
                    <a:pt x="9703109" y="10804064"/>
                  </a:cubicBezTo>
                  <a:cubicBezTo>
                    <a:pt x="7681663" y="10853241"/>
                    <a:pt x="5609097" y="10681362"/>
                    <a:pt x="1800713" y="10804064"/>
                  </a:cubicBezTo>
                  <a:cubicBezTo>
                    <a:pt x="789350" y="10933525"/>
                    <a:pt x="-58045" y="10047835"/>
                    <a:pt x="0" y="9003351"/>
                  </a:cubicBezTo>
                  <a:cubicBezTo>
                    <a:pt x="47022" y="5474807"/>
                    <a:pt x="104569" y="3985006"/>
                    <a:pt x="0" y="1800713"/>
                  </a:cubicBezTo>
                  <a:close/>
                </a:path>
                <a:path w="11503822" h="10804064" stroke="0" extrusionOk="0">
                  <a:moveTo>
                    <a:pt x="0" y="1800713"/>
                  </a:moveTo>
                  <a:cubicBezTo>
                    <a:pt x="16976" y="804267"/>
                    <a:pt x="977410" y="-11424"/>
                    <a:pt x="1800713" y="0"/>
                  </a:cubicBezTo>
                  <a:cubicBezTo>
                    <a:pt x="3120788" y="-129276"/>
                    <a:pt x="8806764" y="-77778"/>
                    <a:pt x="9703109" y="0"/>
                  </a:cubicBezTo>
                  <a:cubicBezTo>
                    <a:pt x="10647795" y="-158824"/>
                    <a:pt x="11470952" y="995742"/>
                    <a:pt x="11503822" y="1800713"/>
                  </a:cubicBezTo>
                  <a:cubicBezTo>
                    <a:pt x="11585421" y="3620905"/>
                    <a:pt x="11658122" y="8206835"/>
                    <a:pt x="11503822" y="9003351"/>
                  </a:cubicBezTo>
                  <a:cubicBezTo>
                    <a:pt x="11519978" y="10031929"/>
                    <a:pt x="10516880" y="10865489"/>
                    <a:pt x="9703109" y="10804064"/>
                  </a:cubicBezTo>
                  <a:cubicBezTo>
                    <a:pt x="6842565" y="10848284"/>
                    <a:pt x="4503955" y="10774682"/>
                    <a:pt x="1800713" y="10804064"/>
                  </a:cubicBezTo>
                  <a:cubicBezTo>
                    <a:pt x="757237" y="10615910"/>
                    <a:pt x="-21550" y="9992876"/>
                    <a:pt x="0" y="9003351"/>
                  </a:cubicBezTo>
                  <a:cubicBezTo>
                    <a:pt x="-159954" y="5884934"/>
                    <a:pt x="22140" y="2837364"/>
                    <a:pt x="0" y="1800713"/>
                  </a:cubicBezTo>
                  <a:close/>
                </a:path>
              </a:pathLst>
            </a:custGeom>
            <a:solidFill>
              <a:schemeClr val="bg1"/>
            </a:solidFill>
            <a:ln w="76200">
              <a:solidFill>
                <a:srgbClr val="FB85A1"/>
              </a:solidFill>
              <a:prstDash val="dash"/>
              <a:extLst>
                <a:ext uri="{C807C97D-BFC1-408E-A445-0C87EB9F89A2}">
                  <ask:lineSketchStyleProps xmlns:ask="http://schemas.microsoft.com/office/drawing/2018/sketchyshapes" sd="2925326911">
                    <a:prstGeom prst="roundRect">
                      <a:avLst/>
                    </a:prstGeom>
                    <ask:type>
                      <ask:lineSketchCurve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Hộp Văn bản 25">
              <a:extLst>
                <a:ext uri="{FF2B5EF4-FFF2-40B4-BE49-F238E27FC236}">
                  <a16:creationId xmlns:a16="http://schemas.microsoft.com/office/drawing/2014/main" id="{0ADF44AD-C3AA-915D-6251-5DA41C4D3A2D}"/>
                </a:ext>
              </a:extLst>
            </p:cNvPr>
            <p:cNvSpPr txBox="1"/>
            <p:nvPr/>
          </p:nvSpPr>
          <p:spPr>
            <a:xfrm>
              <a:off x="667137" y="3192081"/>
              <a:ext cx="10799752" cy="9113687"/>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60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Hãy</a:t>
              </a:r>
              <a:r>
                <a:rPr kumimoji="0" lang="en-US" sz="6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60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cùng</a:t>
              </a:r>
              <a:r>
                <a:rPr kumimoji="0" lang="en-US" sz="6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60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nhau</a:t>
              </a:r>
              <a:r>
                <a:rPr kumimoji="0" lang="en-US" sz="6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60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đặt</a:t>
              </a:r>
              <a:r>
                <a:rPr kumimoji="0" lang="en-US" sz="6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60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tính</a:t>
              </a:r>
              <a:r>
                <a:rPr kumimoji="0" lang="en-US" sz="6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60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rồi</a:t>
              </a:r>
              <a:r>
                <a:rPr kumimoji="0" lang="en-US" sz="6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60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tính</a:t>
              </a:r>
              <a:r>
                <a:rPr kumimoji="0" lang="en-US" sz="6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60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vào</a:t>
              </a:r>
              <a:r>
                <a:rPr kumimoji="0" lang="en-US" sz="6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60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bảng</a:t>
              </a:r>
              <a:r>
                <a:rPr kumimoji="0" lang="en-US" sz="6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con </a:t>
              </a:r>
              <a:r>
                <a:rPr kumimoji="0" lang="en-US" sz="60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nhé</a:t>
              </a:r>
              <a:r>
                <a:rPr kumimoji="0" lang="en-US" sz="6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t>
              </a:r>
            </a:p>
          </p:txBody>
        </p:sp>
      </p:grpSp>
      <p:pic>
        <p:nvPicPr>
          <p:cNvPr id="20" name="Picture 19"/>
          <p:cNvPicPr>
            <a:picLocks noChangeAspect="1"/>
          </p:cNvPicPr>
          <p:nvPr/>
        </p:nvPicPr>
        <p:blipFill rotWithShape="1">
          <a:blip r:embed="rId4">
            <a:extLst>
              <a:ext uri="{BEBA8EAE-BF5A-486C-A8C5-ECC9F3942E4B}">
                <a14:imgProps xmlns:a14="http://schemas.microsoft.com/office/drawing/2010/main">
                  <a14:imgLayer r:embed="rId5">
                    <a14:imgEffect>
                      <a14:backgroundRemoval t="10000" b="90000" l="10000" r="90000">
                        <a14:backgroundMark x1="18673" y1="23265" x2="24286" y2="49184"/>
                        <a14:backgroundMark x1="70000" y1="70510" x2="78163" y2="79796"/>
                        <a14:backgroundMark x1="78163" y1="38469" x2="88673" y2="48878"/>
                      </a14:backgroundRemoval>
                    </a14:imgEffect>
                  </a14:imgLayer>
                </a14:imgProps>
              </a:ext>
              <a:ext uri="{28A0092B-C50C-407E-A947-70E740481C1C}">
                <a14:useLocalDpi xmlns:a14="http://schemas.microsoft.com/office/drawing/2010/main" val="0"/>
              </a:ext>
            </a:extLst>
          </a:blip>
          <a:srcRect l="22857" t="8517" r="16670" b="7614"/>
          <a:stretch/>
        </p:blipFill>
        <p:spPr>
          <a:xfrm flipH="1">
            <a:off x="6862756" y="1634598"/>
            <a:ext cx="3818833" cy="5296136"/>
          </a:xfrm>
          <a:prstGeom prst="rect">
            <a:avLst/>
          </a:prstGeom>
        </p:spPr>
      </p:pic>
      <p:pic>
        <p:nvPicPr>
          <p:cNvPr id="3" name="Picture 2">
            <a:extLst>
              <a:ext uri="{FF2B5EF4-FFF2-40B4-BE49-F238E27FC236}">
                <a16:creationId xmlns:a16="http://schemas.microsoft.com/office/drawing/2014/main" id="{1B326BB4-8B50-AC0E-D549-CD152775CD0A}"/>
              </a:ext>
            </a:extLst>
          </p:cNvPr>
          <p:cNvPicPr>
            <a:picLocks noChangeAspect="1"/>
          </p:cNvPicPr>
          <p:nvPr/>
        </p:nvPicPr>
        <p:blipFill>
          <a:blip r:embed="rId6"/>
          <a:stretch>
            <a:fillRect/>
          </a:stretch>
        </p:blipFill>
        <p:spPr>
          <a:xfrm>
            <a:off x="681742" y="0"/>
            <a:ext cx="11296867" cy="3371380"/>
          </a:xfrm>
          <a:prstGeom prst="rect">
            <a:avLst/>
          </a:prstGeom>
        </p:spPr>
      </p:pic>
      <p:pic>
        <p:nvPicPr>
          <p:cNvPr id="5" name="Picture 4">
            <a:extLst>
              <a:ext uri="{FF2B5EF4-FFF2-40B4-BE49-F238E27FC236}">
                <a16:creationId xmlns:a16="http://schemas.microsoft.com/office/drawing/2014/main" id="{3E9BEC2C-5B54-286B-F251-DA3C413EB11B}"/>
              </a:ext>
            </a:extLst>
          </p:cNvPr>
          <p:cNvPicPr>
            <a:picLocks noChangeAspect="1"/>
          </p:cNvPicPr>
          <p:nvPr/>
        </p:nvPicPr>
        <p:blipFill>
          <a:blip r:embed="rId7"/>
          <a:stretch>
            <a:fillRect/>
          </a:stretch>
        </p:blipFill>
        <p:spPr>
          <a:xfrm>
            <a:off x="2591697" y="2078698"/>
            <a:ext cx="3328704" cy="871804"/>
          </a:xfrm>
          <a:prstGeom prst="rect">
            <a:avLst/>
          </a:prstGeom>
        </p:spPr>
      </p:pic>
    </p:spTree>
    <p:extLst>
      <p:ext uri="{BB962C8B-B14F-4D97-AF65-F5344CB8AC3E}">
        <p14:creationId xmlns:p14="http://schemas.microsoft.com/office/powerpoint/2010/main" val="69922524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32" presetClass="emph" presetSubtype="0" fill="hold" nodeType="afterEffect">
                                  <p:stCondLst>
                                    <p:cond delay="0"/>
                                  </p:stCondLst>
                                  <p:childTnLst>
                                    <p:animRot by="120000">
                                      <p:cBhvr>
                                        <p:cTn id="11" dur="100" fill="hold">
                                          <p:stCondLst>
                                            <p:cond delay="0"/>
                                          </p:stCondLst>
                                        </p:cTn>
                                        <p:tgtEl>
                                          <p:spTgt spid="20"/>
                                        </p:tgtEl>
                                        <p:attrNameLst>
                                          <p:attrName>r</p:attrName>
                                        </p:attrNameLst>
                                      </p:cBhvr>
                                    </p:animRot>
                                    <p:animRot by="-240000">
                                      <p:cBhvr>
                                        <p:cTn id="12" dur="200" fill="hold">
                                          <p:stCondLst>
                                            <p:cond delay="200"/>
                                          </p:stCondLst>
                                        </p:cTn>
                                        <p:tgtEl>
                                          <p:spTgt spid="20"/>
                                        </p:tgtEl>
                                        <p:attrNameLst>
                                          <p:attrName>r</p:attrName>
                                        </p:attrNameLst>
                                      </p:cBhvr>
                                    </p:animRot>
                                    <p:animRot by="240000">
                                      <p:cBhvr>
                                        <p:cTn id="13" dur="200" fill="hold">
                                          <p:stCondLst>
                                            <p:cond delay="400"/>
                                          </p:stCondLst>
                                        </p:cTn>
                                        <p:tgtEl>
                                          <p:spTgt spid="20"/>
                                        </p:tgtEl>
                                        <p:attrNameLst>
                                          <p:attrName>r</p:attrName>
                                        </p:attrNameLst>
                                      </p:cBhvr>
                                    </p:animRot>
                                    <p:animRot by="-240000">
                                      <p:cBhvr>
                                        <p:cTn id="14" dur="200" fill="hold">
                                          <p:stCondLst>
                                            <p:cond delay="600"/>
                                          </p:stCondLst>
                                        </p:cTn>
                                        <p:tgtEl>
                                          <p:spTgt spid="20"/>
                                        </p:tgtEl>
                                        <p:attrNameLst>
                                          <p:attrName>r</p:attrName>
                                        </p:attrNameLst>
                                      </p:cBhvr>
                                    </p:animRot>
                                    <p:animRot by="120000">
                                      <p:cBhvr>
                                        <p:cTn id="15" dur="200" fill="hold">
                                          <p:stCondLst>
                                            <p:cond delay="800"/>
                                          </p:stCondLst>
                                        </p:cTn>
                                        <p:tgtEl>
                                          <p:spTgt spid="20"/>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rotWithShape="1">
          <a:blip r:embed="rId4">
            <a:extLst>
              <a:ext uri="{28A0092B-C50C-407E-A947-70E740481C1C}">
                <a14:useLocalDpi xmlns:a14="http://schemas.microsoft.com/office/drawing/2010/main" val="0"/>
              </a:ext>
            </a:extLst>
          </a:blip>
          <a:srcRect t="-239" r="2500"/>
          <a:stretch/>
        </p:blipFill>
        <p:spPr>
          <a:xfrm>
            <a:off x="0" y="-39189"/>
            <a:ext cx="12174583" cy="6897189"/>
          </a:xfrm>
          <a:prstGeom prst="rect">
            <a:avLst/>
          </a:prstGeom>
        </p:spPr>
      </p:pic>
      <p:pic>
        <p:nvPicPr>
          <p:cNvPr id="19" name="Picture 18"/>
          <p:cNvPicPr>
            <a:picLocks noChangeAspect="1"/>
          </p:cNvPicPr>
          <p:nvPr/>
        </p:nvPicPr>
        <p:blipFill rotWithShape="1">
          <a:blip r:embed="rId5">
            <a:extLst>
              <a:ext uri="{BEBA8EAE-BF5A-486C-A8C5-ECC9F3942E4B}">
                <a14:imgProps xmlns:a14="http://schemas.microsoft.com/office/drawing/2010/main">
                  <a14:imgLayer r:embed="rId6">
                    <a14:imgEffect>
                      <a14:backgroundRemoval t="10000" b="90000" l="10000" r="90000">
                        <a14:backgroundMark x1="18673" y1="23265" x2="24286" y2="49184"/>
                        <a14:backgroundMark x1="70000" y1="70510" x2="78163" y2="79796"/>
                        <a14:backgroundMark x1="78163" y1="38469" x2="88673" y2="48878"/>
                      </a14:backgroundRemoval>
                    </a14:imgEffect>
                  </a14:imgLayer>
                </a14:imgProps>
              </a:ext>
              <a:ext uri="{28A0092B-C50C-407E-A947-70E740481C1C}">
                <a14:useLocalDpi xmlns:a14="http://schemas.microsoft.com/office/drawing/2010/main" val="0"/>
              </a:ext>
            </a:extLst>
          </a:blip>
          <a:srcRect l="22857" t="8517" r="16670" b="7614"/>
          <a:stretch/>
        </p:blipFill>
        <p:spPr>
          <a:xfrm flipH="1">
            <a:off x="6862756" y="1634598"/>
            <a:ext cx="3818833" cy="5296136"/>
          </a:xfrm>
          <a:prstGeom prst="rect">
            <a:avLst/>
          </a:prstGeom>
        </p:spPr>
      </p:pic>
      <p:grpSp>
        <p:nvGrpSpPr>
          <p:cNvPr id="20" name="Group 10">
            <a:extLst>
              <a:ext uri="{FF2B5EF4-FFF2-40B4-BE49-F238E27FC236}">
                <a16:creationId xmlns:a16="http://schemas.microsoft.com/office/drawing/2014/main" id="{4E6D8221-000F-741D-1871-4A24309913F2}"/>
              </a:ext>
            </a:extLst>
          </p:cNvPr>
          <p:cNvGrpSpPr/>
          <p:nvPr/>
        </p:nvGrpSpPr>
        <p:grpSpPr>
          <a:xfrm rot="5400000">
            <a:off x="2437589" y="2241893"/>
            <a:ext cx="3582125" cy="5273088"/>
            <a:chOff x="731197" y="2586538"/>
            <a:chExt cx="2384620" cy="2813564"/>
          </a:xfrm>
        </p:grpSpPr>
        <p:grpSp>
          <p:nvGrpSpPr>
            <p:cNvPr id="22" name="Group 7">
              <a:extLst>
                <a:ext uri="{FF2B5EF4-FFF2-40B4-BE49-F238E27FC236}">
                  <a16:creationId xmlns:a16="http://schemas.microsoft.com/office/drawing/2014/main" id="{3C0A340B-5CA6-EC7A-BE75-60BFCD259375}"/>
                </a:ext>
              </a:extLst>
            </p:cNvPr>
            <p:cNvGrpSpPr/>
            <p:nvPr/>
          </p:nvGrpSpPr>
          <p:grpSpPr>
            <a:xfrm rot="5400000">
              <a:off x="516725" y="2801010"/>
              <a:ext cx="2813564" cy="2384620"/>
              <a:chOff x="5220929" y="-1553497"/>
              <a:chExt cx="5771536" cy="3293807"/>
            </a:xfrm>
          </p:grpSpPr>
          <p:sp>
            <p:nvSpPr>
              <p:cNvPr id="27" name="Rectangle 6">
                <a:extLst>
                  <a:ext uri="{FF2B5EF4-FFF2-40B4-BE49-F238E27FC236}">
                    <a16:creationId xmlns:a16="http://schemas.microsoft.com/office/drawing/2014/main" id="{E4D84B37-6D87-538F-6A1D-86B8D1DC0471}"/>
                  </a:ext>
                </a:extLst>
              </p:cNvPr>
              <p:cNvSpPr/>
              <p:nvPr/>
            </p:nvSpPr>
            <p:spPr>
              <a:xfrm>
                <a:off x="5220929" y="-1553497"/>
                <a:ext cx="5771536" cy="3293807"/>
              </a:xfrm>
              <a:prstGeom prst="rect">
                <a:avLst/>
              </a:prstGeom>
              <a:solidFill>
                <a:srgbClr val="007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Rectangle 22">
                <a:extLst>
                  <a:ext uri="{FF2B5EF4-FFF2-40B4-BE49-F238E27FC236}">
                    <a16:creationId xmlns:a16="http://schemas.microsoft.com/office/drawing/2014/main" id="{25ADDD25-0E3A-4760-7599-8194BAF91474}"/>
                  </a:ext>
                </a:extLst>
              </p:cNvPr>
              <p:cNvSpPr/>
              <p:nvPr/>
            </p:nvSpPr>
            <p:spPr>
              <a:xfrm>
                <a:off x="5335707" y="-1451434"/>
                <a:ext cx="5538771" cy="3093183"/>
              </a:xfrm>
              <a:prstGeom prst="rect">
                <a:avLst/>
              </a:prstGeom>
              <a:no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cxnSp>
          <p:nvCxnSpPr>
            <p:cNvPr id="23" name="Straight Connector 9">
              <a:extLst>
                <a:ext uri="{FF2B5EF4-FFF2-40B4-BE49-F238E27FC236}">
                  <a16:creationId xmlns:a16="http://schemas.microsoft.com/office/drawing/2014/main" id="{AF16295D-20C9-524B-3AB4-CA046134933A}"/>
                </a:ext>
              </a:extLst>
            </p:cNvPr>
            <p:cNvCxnSpPr>
              <a:cxnSpLocks/>
            </p:cNvCxnSpPr>
            <p:nvPr/>
          </p:nvCxnSpPr>
          <p:spPr>
            <a:xfrm rot="16200000">
              <a:off x="1042035" y="3993301"/>
              <a:ext cx="2701617" cy="0"/>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8">
              <a:extLst>
                <a:ext uri="{FF2B5EF4-FFF2-40B4-BE49-F238E27FC236}">
                  <a16:creationId xmlns:a16="http://schemas.microsoft.com/office/drawing/2014/main" id="{56F30628-7B13-9930-885A-8D9F48B49566}"/>
                </a:ext>
              </a:extLst>
            </p:cNvPr>
            <p:cNvCxnSpPr>
              <a:cxnSpLocks/>
            </p:cNvCxnSpPr>
            <p:nvPr/>
          </p:nvCxnSpPr>
          <p:spPr>
            <a:xfrm rot="16200000">
              <a:off x="245074" y="3981128"/>
              <a:ext cx="2677272" cy="0"/>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33" name="Hình ảnh 2" descr="Ảnh có chứa mũi tên&#10;&#10;Mô tả được tạo tự động">
            <a:extLst>
              <a:ext uri="{FF2B5EF4-FFF2-40B4-BE49-F238E27FC236}">
                <a16:creationId xmlns:a16="http://schemas.microsoft.com/office/drawing/2014/main" id="{2BCE0C72-2E21-8A4C-397D-EC58EAEA237E}"/>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1056" t="14583" r="19871" b="22497"/>
          <a:stretch/>
        </p:blipFill>
        <p:spPr>
          <a:xfrm rot="2986193">
            <a:off x="6293489" y="5170405"/>
            <a:ext cx="1699952" cy="1018464"/>
          </a:xfrm>
          <a:prstGeom prst="rect">
            <a:avLst/>
          </a:prstGeom>
        </p:spPr>
      </p:pic>
      <p:grpSp>
        <p:nvGrpSpPr>
          <p:cNvPr id="35" name="Group 34"/>
          <p:cNvGrpSpPr/>
          <p:nvPr/>
        </p:nvGrpSpPr>
        <p:grpSpPr>
          <a:xfrm>
            <a:off x="792940" y="2077821"/>
            <a:ext cx="7941199" cy="960261"/>
            <a:chOff x="556789" y="3847583"/>
            <a:chExt cx="4527344" cy="1060995"/>
          </a:xfrm>
        </p:grpSpPr>
        <p:sp>
          <p:nvSpPr>
            <p:cNvPr id="36" name="Rounded Rectangle 35"/>
            <p:cNvSpPr/>
            <p:nvPr/>
          </p:nvSpPr>
          <p:spPr>
            <a:xfrm>
              <a:off x="556789" y="3847583"/>
              <a:ext cx="4057027" cy="1060995"/>
            </a:xfrm>
            <a:prstGeom prst="roundRect">
              <a:avLst/>
            </a:prstGeom>
            <a:solidFill>
              <a:schemeClr val="accent6">
                <a:lumMod val="20000"/>
                <a:lumOff val="80000"/>
              </a:schemeClr>
            </a:solidFill>
            <a:ln>
              <a:solidFill>
                <a:schemeClr val="accent6">
                  <a:lumMod val="20000"/>
                  <a:lumOff val="80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0" b="0"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endParaRPr>
            </a:p>
          </p:txBody>
        </p:sp>
        <p:sp>
          <p:nvSpPr>
            <p:cNvPr id="39" name="Hộp Văn bản 8"/>
            <p:cNvSpPr txBox="1"/>
            <p:nvPr/>
          </p:nvSpPr>
          <p:spPr>
            <a:xfrm>
              <a:off x="684573" y="3847583"/>
              <a:ext cx="4399560" cy="103719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500" b="0" i="0" u="none" strike="noStrike" kern="1200" cap="none" spc="0" normalizeH="0" baseline="0" noProof="0" dirty="0">
                  <a:ln w="28575">
                    <a:noFill/>
                  </a:ln>
                  <a:solidFill>
                    <a:srgbClr val="70AD47">
                      <a:lumMod val="50000"/>
                    </a:srgbClr>
                  </a:solidFill>
                  <a:effectLst/>
                  <a:uLnTx/>
                  <a:uFillTx/>
                  <a:latin typeface="Calibri" panose="020F0502020204030204"/>
                  <a:ea typeface="+mn-ea"/>
                  <a:cs typeface="+mn-cs"/>
                </a:rPr>
                <a:t>10 523 x 3  = ?</a:t>
              </a:r>
              <a:endParaRPr kumimoji="0" lang="vi-VN" sz="5500" b="0" i="0" u="none" strike="noStrike" kern="1200" cap="none" spc="0" normalizeH="0" baseline="0" noProof="0" dirty="0">
                <a:ln w="28575">
                  <a:noFill/>
                </a:ln>
                <a:solidFill>
                  <a:srgbClr val="70AD47">
                    <a:lumMod val="50000"/>
                  </a:srgbClr>
                </a:solidFill>
                <a:effectLst/>
                <a:uLnTx/>
                <a:uFillTx/>
                <a:latin typeface="Arial" panose="020B0604020202020204" pitchFamily="34" charset="0"/>
                <a:ea typeface="+mn-ea"/>
                <a:cs typeface="+mn-cs"/>
              </a:endParaRPr>
            </a:p>
          </p:txBody>
        </p:sp>
      </p:grpSp>
      <p:sp>
        <p:nvSpPr>
          <p:cNvPr id="21" name="TextBox 1">
            <a:extLst>
              <a:ext uri="{FF2B5EF4-FFF2-40B4-BE49-F238E27FC236}">
                <a16:creationId xmlns:a16="http://schemas.microsoft.com/office/drawing/2014/main" id="{7462E1DF-AA6E-2996-949E-DA68653B747C}"/>
              </a:ext>
            </a:extLst>
          </p:cNvPr>
          <p:cNvSpPr txBox="1"/>
          <p:nvPr/>
        </p:nvSpPr>
        <p:spPr>
          <a:xfrm>
            <a:off x="2899883" y="3344774"/>
            <a:ext cx="4008083"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rPr>
              <a:t>10 523</a:t>
            </a:r>
          </a:p>
        </p:txBody>
      </p:sp>
      <p:sp>
        <p:nvSpPr>
          <p:cNvPr id="26" name="TextBox 2">
            <a:extLst>
              <a:ext uri="{FF2B5EF4-FFF2-40B4-BE49-F238E27FC236}">
                <a16:creationId xmlns:a16="http://schemas.microsoft.com/office/drawing/2014/main" id="{93F4883A-112F-DC80-A23A-B1BF466F8395}"/>
              </a:ext>
            </a:extLst>
          </p:cNvPr>
          <p:cNvSpPr txBox="1"/>
          <p:nvPr/>
        </p:nvSpPr>
        <p:spPr>
          <a:xfrm>
            <a:off x="4044783" y="5565287"/>
            <a:ext cx="1310925"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rPr>
              <a:t> 5</a:t>
            </a:r>
          </a:p>
        </p:txBody>
      </p:sp>
      <p:sp>
        <p:nvSpPr>
          <p:cNvPr id="28" name="TextBox 3">
            <a:extLst>
              <a:ext uri="{FF2B5EF4-FFF2-40B4-BE49-F238E27FC236}">
                <a16:creationId xmlns:a16="http://schemas.microsoft.com/office/drawing/2014/main" id="{F5E30ECC-740D-3A53-B7D4-97C9473877D9}"/>
              </a:ext>
            </a:extLst>
          </p:cNvPr>
          <p:cNvSpPr txBox="1"/>
          <p:nvPr/>
        </p:nvSpPr>
        <p:spPr>
          <a:xfrm>
            <a:off x="2373840" y="3990427"/>
            <a:ext cx="776644"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rPr>
              <a:t>x</a:t>
            </a:r>
          </a:p>
        </p:txBody>
      </p:sp>
      <p:cxnSp>
        <p:nvCxnSpPr>
          <p:cNvPr id="29" name="Straight Connector 6">
            <a:extLst>
              <a:ext uri="{FF2B5EF4-FFF2-40B4-BE49-F238E27FC236}">
                <a16:creationId xmlns:a16="http://schemas.microsoft.com/office/drawing/2014/main" id="{DA57AB17-19DA-841E-8B65-3BF87276EA93}"/>
              </a:ext>
            </a:extLst>
          </p:cNvPr>
          <p:cNvCxnSpPr>
            <a:cxnSpLocks/>
          </p:cNvCxnSpPr>
          <p:nvPr/>
        </p:nvCxnSpPr>
        <p:spPr>
          <a:xfrm>
            <a:off x="2400033" y="5758368"/>
            <a:ext cx="4017335"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TextBox 8">
            <a:extLst>
              <a:ext uri="{FF2B5EF4-FFF2-40B4-BE49-F238E27FC236}">
                <a16:creationId xmlns:a16="http://schemas.microsoft.com/office/drawing/2014/main" id="{45BE4F63-A7E2-F56F-3584-E48F2ED9DCE0}"/>
              </a:ext>
            </a:extLst>
          </p:cNvPr>
          <p:cNvSpPr txBox="1"/>
          <p:nvPr/>
        </p:nvSpPr>
        <p:spPr>
          <a:xfrm>
            <a:off x="5205567" y="4564110"/>
            <a:ext cx="916103"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rPr>
              <a:t>3</a:t>
            </a:r>
          </a:p>
        </p:txBody>
      </p:sp>
      <p:sp>
        <p:nvSpPr>
          <p:cNvPr id="31" name="TextBox 2">
            <a:extLst>
              <a:ext uri="{FF2B5EF4-FFF2-40B4-BE49-F238E27FC236}">
                <a16:creationId xmlns:a16="http://schemas.microsoft.com/office/drawing/2014/main" id="{93F4883A-112F-DC80-A23A-B1BF466F8395}"/>
              </a:ext>
            </a:extLst>
          </p:cNvPr>
          <p:cNvSpPr txBox="1"/>
          <p:nvPr/>
        </p:nvSpPr>
        <p:spPr>
          <a:xfrm>
            <a:off x="5260794" y="5564423"/>
            <a:ext cx="841633"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rPr>
              <a:t>9</a:t>
            </a:r>
          </a:p>
        </p:txBody>
      </p:sp>
      <p:sp>
        <p:nvSpPr>
          <p:cNvPr id="37" name="TextBox 2">
            <a:extLst>
              <a:ext uri="{FF2B5EF4-FFF2-40B4-BE49-F238E27FC236}">
                <a16:creationId xmlns:a16="http://schemas.microsoft.com/office/drawing/2014/main" id="{93F4883A-112F-DC80-A23A-B1BF466F8395}"/>
              </a:ext>
            </a:extLst>
          </p:cNvPr>
          <p:cNvSpPr txBox="1"/>
          <p:nvPr/>
        </p:nvSpPr>
        <p:spPr>
          <a:xfrm>
            <a:off x="4763540" y="5552188"/>
            <a:ext cx="881198"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rPr>
              <a:t>6</a:t>
            </a:r>
          </a:p>
        </p:txBody>
      </p:sp>
      <p:sp>
        <p:nvSpPr>
          <p:cNvPr id="38" name="TextBox 2">
            <a:extLst>
              <a:ext uri="{FF2B5EF4-FFF2-40B4-BE49-F238E27FC236}">
                <a16:creationId xmlns:a16="http://schemas.microsoft.com/office/drawing/2014/main" id="{93F4883A-112F-DC80-A23A-B1BF466F8395}"/>
              </a:ext>
            </a:extLst>
          </p:cNvPr>
          <p:cNvSpPr txBox="1"/>
          <p:nvPr/>
        </p:nvSpPr>
        <p:spPr>
          <a:xfrm>
            <a:off x="3473948" y="5545773"/>
            <a:ext cx="881198"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rPr>
              <a:t>1</a:t>
            </a:r>
          </a:p>
        </p:txBody>
      </p:sp>
      <p:sp>
        <p:nvSpPr>
          <p:cNvPr id="43" name="TextBox 2">
            <a:extLst>
              <a:ext uri="{FF2B5EF4-FFF2-40B4-BE49-F238E27FC236}">
                <a16:creationId xmlns:a16="http://schemas.microsoft.com/office/drawing/2014/main" id="{93F4883A-112F-DC80-A23A-B1BF466F8395}"/>
              </a:ext>
            </a:extLst>
          </p:cNvPr>
          <p:cNvSpPr txBox="1"/>
          <p:nvPr/>
        </p:nvSpPr>
        <p:spPr>
          <a:xfrm>
            <a:off x="2949296" y="5552399"/>
            <a:ext cx="881198"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rPr>
              <a:t>3</a:t>
            </a:r>
          </a:p>
        </p:txBody>
      </p:sp>
      <p:pic>
        <p:nvPicPr>
          <p:cNvPr id="2" name="Picture 1">
            <a:extLst>
              <a:ext uri="{FF2B5EF4-FFF2-40B4-BE49-F238E27FC236}">
                <a16:creationId xmlns:a16="http://schemas.microsoft.com/office/drawing/2014/main" id="{0BE2FC60-7103-ACA3-92D3-2962AFD96CA5}"/>
              </a:ext>
            </a:extLst>
          </p:cNvPr>
          <p:cNvPicPr>
            <a:picLocks noChangeAspect="1"/>
          </p:cNvPicPr>
          <p:nvPr/>
        </p:nvPicPr>
        <p:blipFill>
          <a:blip r:embed="rId8"/>
          <a:stretch>
            <a:fillRect/>
          </a:stretch>
        </p:blipFill>
        <p:spPr>
          <a:xfrm>
            <a:off x="-267629" y="182511"/>
            <a:ext cx="12192000" cy="1742558"/>
          </a:xfrm>
          <a:prstGeom prst="rect">
            <a:avLst/>
          </a:prstGeom>
        </p:spPr>
      </p:pic>
    </p:spTree>
    <p:extLst>
      <p:ext uri="{BB962C8B-B14F-4D97-AF65-F5344CB8AC3E}">
        <p14:creationId xmlns:p14="http://schemas.microsoft.com/office/powerpoint/2010/main" val="252472509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9"/>
                                        </p:tgtEl>
                                        <p:attrNameLst>
                                          <p:attrName>r</p:attrName>
                                        </p:attrNameLst>
                                      </p:cBhvr>
                                    </p:animRot>
                                    <p:animRot by="-240000">
                                      <p:cBhvr>
                                        <p:cTn id="7" dur="200" fill="hold">
                                          <p:stCondLst>
                                            <p:cond delay="200"/>
                                          </p:stCondLst>
                                        </p:cTn>
                                        <p:tgtEl>
                                          <p:spTgt spid="19"/>
                                        </p:tgtEl>
                                        <p:attrNameLst>
                                          <p:attrName>r</p:attrName>
                                        </p:attrNameLst>
                                      </p:cBhvr>
                                    </p:animRot>
                                    <p:animRot by="240000">
                                      <p:cBhvr>
                                        <p:cTn id="8" dur="200" fill="hold">
                                          <p:stCondLst>
                                            <p:cond delay="400"/>
                                          </p:stCondLst>
                                        </p:cTn>
                                        <p:tgtEl>
                                          <p:spTgt spid="19"/>
                                        </p:tgtEl>
                                        <p:attrNameLst>
                                          <p:attrName>r</p:attrName>
                                        </p:attrNameLst>
                                      </p:cBhvr>
                                    </p:animRot>
                                    <p:animRot by="-240000">
                                      <p:cBhvr>
                                        <p:cTn id="9" dur="200" fill="hold">
                                          <p:stCondLst>
                                            <p:cond delay="600"/>
                                          </p:stCondLst>
                                        </p:cTn>
                                        <p:tgtEl>
                                          <p:spTgt spid="19"/>
                                        </p:tgtEl>
                                        <p:attrNameLst>
                                          <p:attrName>r</p:attrName>
                                        </p:attrNameLst>
                                      </p:cBhvr>
                                    </p:animRot>
                                    <p:animRot by="120000">
                                      <p:cBhvr>
                                        <p:cTn id="10" dur="200" fill="hold">
                                          <p:stCondLst>
                                            <p:cond delay="800"/>
                                          </p:stCondLst>
                                        </p:cTn>
                                        <p:tgtEl>
                                          <p:spTgt spid="19"/>
                                        </p:tgtEl>
                                        <p:attrNameLst>
                                          <p:attrName>r</p:attrName>
                                        </p:attrNameLst>
                                      </p:cBhvr>
                                    </p:animRo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p:cTn id="14" dur="500" fill="hold"/>
                                        <p:tgtEl>
                                          <p:spTgt spid="35"/>
                                        </p:tgtEl>
                                        <p:attrNameLst>
                                          <p:attrName>ppt_w</p:attrName>
                                        </p:attrNameLst>
                                      </p:cBhvr>
                                      <p:tavLst>
                                        <p:tav tm="0">
                                          <p:val>
                                            <p:fltVal val="0"/>
                                          </p:val>
                                        </p:tav>
                                        <p:tav tm="100000">
                                          <p:val>
                                            <p:strVal val="#ppt_w"/>
                                          </p:val>
                                        </p:tav>
                                      </p:tavLst>
                                    </p:anim>
                                    <p:anim calcmode="lin" valueType="num">
                                      <p:cBhvr>
                                        <p:cTn id="15" dur="500" fill="hold"/>
                                        <p:tgtEl>
                                          <p:spTgt spid="35"/>
                                        </p:tgtEl>
                                        <p:attrNameLst>
                                          <p:attrName>ppt_h</p:attrName>
                                        </p:attrNameLst>
                                      </p:cBhvr>
                                      <p:tavLst>
                                        <p:tav tm="0">
                                          <p:val>
                                            <p:fltVal val="0"/>
                                          </p:val>
                                        </p:tav>
                                        <p:tav tm="100000">
                                          <p:val>
                                            <p:strVal val="#ppt_h"/>
                                          </p:val>
                                        </p:tav>
                                      </p:tavLst>
                                    </p:anim>
                                    <p:animEffect transition="in" filter="fade">
                                      <p:cBhvr>
                                        <p:cTn id="16" dur="500"/>
                                        <p:tgtEl>
                                          <p:spTgt spid="35"/>
                                        </p:tgtEl>
                                      </p:cBhvr>
                                    </p:animEffect>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ppt_x"/>
                                          </p:val>
                                        </p:tav>
                                        <p:tav tm="100000">
                                          <p:val>
                                            <p:strVal val="#ppt_x"/>
                                          </p:val>
                                        </p:tav>
                                      </p:tavLst>
                                    </p:anim>
                                    <p:anim calcmode="lin" valueType="num">
                                      <p:cBhvr additive="base">
                                        <p:cTn id="21" dur="500" fill="hold"/>
                                        <p:tgtEl>
                                          <p:spTgt spid="20"/>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500" fill="hold"/>
                                        <p:tgtEl>
                                          <p:spTgt spid="33"/>
                                        </p:tgtEl>
                                        <p:attrNameLst>
                                          <p:attrName>ppt_x</p:attrName>
                                        </p:attrNameLst>
                                      </p:cBhvr>
                                      <p:tavLst>
                                        <p:tav tm="0">
                                          <p:val>
                                            <p:strVal val="#ppt_x"/>
                                          </p:val>
                                        </p:tav>
                                        <p:tav tm="100000">
                                          <p:val>
                                            <p:strVal val="#ppt_x"/>
                                          </p:val>
                                        </p:tav>
                                      </p:tavLst>
                                    </p:anim>
                                    <p:anim calcmode="lin" valueType="num">
                                      <p:cBhvr additive="base">
                                        <p:cTn id="25"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2" presetClass="emph" presetSubtype="0" fill="hold" nodeType="clickEffect">
                                  <p:stCondLst>
                                    <p:cond delay="0"/>
                                  </p:stCondLst>
                                  <p:childTnLst>
                                    <p:animRot by="120000">
                                      <p:cBhvr>
                                        <p:cTn id="29" dur="100" fill="hold">
                                          <p:stCondLst>
                                            <p:cond delay="0"/>
                                          </p:stCondLst>
                                        </p:cTn>
                                        <p:tgtEl>
                                          <p:spTgt spid="33"/>
                                        </p:tgtEl>
                                        <p:attrNameLst>
                                          <p:attrName>r</p:attrName>
                                        </p:attrNameLst>
                                      </p:cBhvr>
                                    </p:animRot>
                                    <p:animRot by="-240000">
                                      <p:cBhvr>
                                        <p:cTn id="30" dur="200" fill="hold">
                                          <p:stCondLst>
                                            <p:cond delay="200"/>
                                          </p:stCondLst>
                                        </p:cTn>
                                        <p:tgtEl>
                                          <p:spTgt spid="33"/>
                                        </p:tgtEl>
                                        <p:attrNameLst>
                                          <p:attrName>r</p:attrName>
                                        </p:attrNameLst>
                                      </p:cBhvr>
                                    </p:animRot>
                                    <p:animRot by="240000">
                                      <p:cBhvr>
                                        <p:cTn id="31" dur="200" fill="hold">
                                          <p:stCondLst>
                                            <p:cond delay="400"/>
                                          </p:stCondLst>
                                        </p:cTn>
                                        <p:tgtEl>
                                          <p:spTgt spid="33"/>
                                        </p:tgtEl>
                                        <p:attrNameLst>
                                          <p:attrName>r</p:attrName>
                                        </p:attrNameLst>
                                      </p:cBhvr>
                                    </p:animRot>
                                    <p:animRot by="-240000">
                                      <p:cBhvr>
                                        <p:cTn id="32" dur="200" fill="hold">
                                          <p:stCondLst>
                                            <p:cond delay="600"/>
                                          </p:stCondLst>
                                        </p:cTn>
                                        <p:tgtEl>
                                          <p:spTgt spid="33"/>
                                        </p:tgtEl>
                                        <p:attrNameLst>
                                          <p:attrName>r</p:attrName>
                                        </p:attrNameLst>
                                      </p:cBhvr>
                                    </p:animRot>
                                    <p:animRot by="120000">
                                      <p:cBhvr>
                                        <p:cTn id="33" dur="200" fill="hold">
                                          <p:stCondLst>
                                            <p:cond delay="800"/>
                                          </p:stCondLst>
                                        </p:cTn>
                                        <p:tgtEl>
                                          <p:spTgt spid="33"/>
                                        </p:tgtEl>
                                        <p:attrNameLst>
                                          <p:attrName>r</p:attrName>
                                        </p:attrNameLst>
                                      </p:cBhvr>
                                    </p:animRot>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par>
                                <p:cTn id="44" presetID="10" presetClass="entr" presetSubtype="0" fill="hold"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subTnLst>
                                    <p:audio>
                                      <p:cMediaNode>
                                        <p:cTn display="0" masterRel="sameClick">
                                          <p:stCondLst>
                                            <p:cond evt="begin" delay="0">
                                              <p:tn val="49"/>
                                            </p:cond>
                                          </p:stCondLst>
                                          <p:endCondLst>
                                            <p:cond evt="onStopAudio" delay="0">
                                              <p:tgtEl>
                                                <p:sldTgt/>
                                              </p:tgtEl>
                                            </p:cond>
                                          </p:endCondLst>
                                        </p:cTn>
                                        <p:tgtEl>
                                          <p:sndTgt r:embed="rId3" name="chimes.wav"/>
                                        </p:tgtEl>
                                      </p:cMediaNode>
                                    </p:audio>
                                  </p:sub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500"/>
                                        <p:tgtEl>
                                          <p:spTgt spid="37"/>
                                        </p:tgtEl>
                                      </p:cBhvr>
                                    </p:animEffect>
                                  </p:childTnLst>
                                  <p:subTnLst>
                                    <p:audio>
                                      <p:cMediaNode>
                                        <p:cTn display="0" masterRel="sameClick">
                                          <p:stCondLst>
                                            <p:cond evt="begin" delay="0">
                                              <p:tn val="54"/>
                                            </p:cond>
                                          </p:stCondLst>
                                          <p:endCondLst>
                                            <p:cond evt="onStopAudio" delay="0">
                                              <p:tgtEl>
                                                <p:sldTgt/>
                                              </p:tgtEl>
                                            </p:cond>
                                          </p:endCondLst>
                                        </p:cTn>
                                        <p:tgtEl>
                                          <p:sndTgt r:embed="rId3" name="chimes.wav"/>
                                        </p:tgtEl>
                                      </p:cMediaNode>
                                    </p:audio>
                                  </p:sub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500"/>
                                        <p:tgtEl>
                                          <p:spTgt spid="26"/>
                                        </p:tgtEl>
                                      </p:cBhvr>
                                    </p:animEffect>
                                  </p:childTnLst>
                                  <p:subTnLst>
                                    <p:audio>
                                      <p:cMediaNode>
                                        <p:cTn display="0" masterRel="sameClick">
                                          <p:stCondLst>
                                            <p:cond evt="begin" delay="0">
                                              <p:tn val="59"/>
                                            </p:cond>
                                          </p:stCondLst>
                                          <p:endCondLst>
                                            <p:cond evt="onStopAudio" delay="0">
                                              <p:tgtEl>
                                                <p:sldTgt/>
                                              </p:tgtEl>
                                            </p:cond>
                                          </p:endCondLst>
                                        </p:cTn>
                                        <p:tgtEl>
                                          <p:sndTgt r:embed="rId3" name="chimes.wav"/>
                                        </p:tgtEl>
                                      </p:cMediaNode>
                                    </p:audio>
                                  </p:sub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fade">
                                      <p:cBhvr>
                                        <p:cTn id="66" dur="500"/>
                                        <p:tgtEl>
                                          <p:spTgt spid="38"/>
                                        </p:tgtEl>
                                      </p:cBhvr>
                                    </p:animEffect>
                                  </p:childTnLst>
                                  <p:subTnLst>
                                    <p:audio>
                                      <p:cMediaNode>
                                        <p:cTn display="0" masterRel="sameClick">
                                          <p:stCondLst>
                                            <p:cond evt="begin" delay="0">
                                              <p:tn val="64"/>
                                            </p:cond>
                                          </p:stCondLst>
                                          <p:endCondLst>
                                            <p:cond evt="onStopAudio" delay="0">
                                              <p:tgtEl>
                                                <p:sldTgt/>
                                              </p:tgtEl>
                                            </p:cond>
                                          </p:endCondLst>
                                        </p:cTn>
                                        <p:tgtEl>
                                          <p:sndTgt r:embed="rId3" name="chimes.wav"/>
                                        </p:tgtEl>
                                      </p:cMediaNode>
                                    </p:audio>
                                  </p:sub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500"/>
                                        <p:tgtEl>
                                          <p:spTgt spid="43"/>
                                        </p:tgtEl>
                                      </p:cBhvr>
                                    </p:animEffect>
                                  </p:childTnLst>
                                  <p:subTnLst>
                                    <p:audio>
                                      <p:cMediaNode>
                                        <p:cTn display="0" masterRel="sameClick">
                                          <p:stCondLst>
                                            <p:cond evt="begin" delay="0">
                                              <p:tn val="69"/>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6" grpId="0"/>
      <p:bldP spid="28" grpId="0"/>
      <p:bldP spid="30" grpId="0"/>
      <p:bldP spid="31" grpId="0"/>
      <p:bldP spid="37" grpId="0"/>
      <p:bldP spid="38" grpId="0"/>
      <p:bldP spid="4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rotWithShape="1">
          <a:blip r:embed="rId4">
            <a:extLst>
              <a:ext uri="{28A0092B-C50C-407E-A947-70E740481C1C}">
                <a14:useLocalDpi xmlns:a14="http://schemas.microsoft.com/office/drawing/2010/main" val="0"/>
              </a:ext>
            </a:extLst>
          </a:blip>
          <a:srcRect t="-239" r="2500"/>
          <a:stretch/>
        </p:blipFill>
        <p:spPr>
          <a:xfrm>
            <a:off x="0" y="-39189"/>
            <a:ext cx="12174583" cy="6897189"/>
          </a:xfrm>
          <a:prstGeom prst="rect">
            <a:avLst/>
          </a:prstGeom>
        </p:spPr>
      </p:pic>
      <p:pic>
        <p:nvPicPr>
          <p:cNvPr id="19" name="Picture 18"/>
          <p:cNvPicPr>
            <a:picLocks noChangeAspect="1"/>
          </p:cNvPicPr>
          <p:nvPr/>
        </p:nvPicPr>
        <p:blipFill rotWithShape="1">
          <a:blip r:embed="rId5">
            <a:extLst>
              <a:ext uri="{BEBA8EAE-BF5A-486C-A8C5-ECC9F3942E4B}">
                <a14:imgProps xmlns:a14="http://schemas.microsoft.com/office/drawing/2010/main">
                  <a14:imgLayer r:embed="rId6">
                    <a14:imgEffect>
                      <a14:backgroundRemoval t="10000" b="90000" l="10000" r="90000">
                        <a14:backgroundMark x1="18673" y1="23265" x2="24286" y2="49184"/>
                        <a14:backgroundMark x1="70000" y1="70510" x2="78163" y2="79796"/>
                        <a14:backgroundMark x1="78163" y1="38469" x2="88673" y2="48878"/>
                      </a14:backgroundRemoval>
                    </a14:imgEffect>
                  </a14:imgLayer>
                </a14:imgProps>
              </a:ext>
              <a:ext uri="{28A0092B-C50C-407E-A947-70E740481C1C}">
                <a14:useLocalDpi xmlns:a14="http://schemas.microsoft.com/office/drawing/2010/main" val="0"/>
              </a:ext>
            </a:extLst>
          </a:blip>
          <a:srcRect l="22857" t="8517" r="16670" b="7614"/>
          <a:stretch/>
        </p:blipFill>
        <p:spPr>
          <a:xfrm flipH="1">
            <a:off x="6862756" y="1634598"/>
            <a:ext cx="3818833" cy="5296136"/>
          </a:xfrm>
          <a:prstGeom prst="rect">
            <a:avLst/>
          </a:prstGeom>
        </p:spPr>
      </p:pic>
      <p:grpSp>
        <p:nvGrpSpPr>
          <p:cNvPr id="20" name="Group 10">
            <a:extLst>
              <a:ext uri="{FF2B5EF4-FFF2-40B4-BE49-F238E27FC236}">
                <a16:creationId xmlns:a16="http://schemas.microsoft.com/office/drawing/2014/main" id="{4E6D8221-000F-741D-1871-4A24309913F2}"/>
              </a:ext>
            </a:extLst>
          </p:cNvPr>
          <p:cNvGrpSpPr/>
          <p:nvPr/>
        </p:nvGrpSpPr>
        <p:grpSpPr>
          <a:xfrm rot="5400000">
            <a:off x="2437589" y="2241893"/>
            <a:ext cx="3582125" cy="5273088"/>
            <a:chOff x="731197" y="2586538"/>
            <a:chExt cx="2384620" cy="2813564"/>
          </a:xfrm>
        </p:grpSpPr>
        <p:grpSp>
          <p:nvGrpSpPr>
            <p:cNvPr id="22" name="Group 7">
              <a:extLst>
                <a:ext uri="{FF2B5EF4-FFF2-40B4-BE49-F238E27FC236}">
                  <a16:creationId xmlns:a16="http://schemas.microsoft.com/office/drawing/2014/main" id="{3C0A340B-5CA6-EC7A-BE75-60BFCD259375}"/>
                </a:ext>
              </a:extLst>
            </p:cNvPr>
            <p:cNvGrpSpPr/>
            <p:nvPr/>
          </p:nvGrpSpPr>
          <p:grpSpPr>
            <a:xfrm rot="5400000">
              <a:off x="516725" y="2801010"/>
              <a:ext cx="2813564" cy="2384620"/>
              <a:chOff x="5220929" y="-1553497"/>
              <a:chExt cx="5771536" cy="3293807"/>
            </a:xfrm>
          </p:grpSpPr>
          <p:sp>
            <p:nvSpPr>
              <p:cNvPr id="27" name="Rectangle 6">
                <a:extLst>
                  <a:ext uri="{FF2B5EF4-FFF2-40B4-BE49-F238E27FC236}">
                    <a16:creationId xmlns:a16="http://schemas.microsoft.com/office/drawing/2014/main" id="{E4D84B37-6D87-538F-6A1D-86B8D1DC0471}"/>
                  </a:ext>
                </a:extLst>
              </p:cNvPr>
              <p:cNvSpPr/>
              <p:nvPr/>
            </p:nvSpPr>
            <p:spPr>
              <a:xfrm>
                <a:off x="5220929" y="-1553497"/>
                <a:ext cx="5771536" cy="3293807"/>
              </a:xfrm>
              <a:prstGeom prst="rect">
                <a:avLst/>
              </a:prstGeom>
              <a:solidFill>
                <a:srgbClr val="007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Rectangle 22">
                <a:extLst>
                  <a:ext uri="{FF2B5EF4-FFF2-40B4-BE49-F238E27FC236}">
                    <a16:creationId xmlns:a16="http://schemas.microsoft.com/office/drawing/2014/main" id="{25ADDD25-0E3A-4760-7599-8194BAF91474}"/>
                  </a:ext>
                </a:extLst>
              </p:cNvPr>
              <p:cNvSpPr/>
              <p:nvPr/>
            </p:nvSpPr>
            <p:spPr>
              <a:xfrm>
                <a:off x="5335707" y="-1451434"/>
                <a:ext cx="5538771" cy="3093183"/>
              </a:xfrm>
              <a:prstGeom prst="rect">
                <a:avLst/>
              </a:prstGeom>
              <a:no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cxnSp>
          <p:nvCxnSpPr>
            <p:cNvPr id="23" name="Straight Connector 9">
              <a:extLst>
                <a:ext uri="{FF2B5EF4-FFF2-40B4-BE49-F238E27FC236}">
                  <a16:creationId xmlns:a16="http://schemas.microsoft.com/office/drawing/2014/main" id="{AF16295D-20C9-524B-3AB4-CA046134933A}"/>
                </a:ext>
              </a:extLst>
            </p:cNvPr>
            <p:cNvCxnSpPr>
              <a:cxnSpLocks/>
            </p:cNvCxnSpPr>
            <p:nvPr/>
          </p:nvCxnSpPr>
          <p:spPr>
            <a:xfrm rot="16200000">
              <a:off x="1042035" y="3993301"/>
              <a:ext cx="2701617" cy="0"/>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8">
              <a:extLst>
                <a:ext uri="{FF2B5EF4-FFF2-40B4-BE49-F238E27FC236}">
                  <a16:creationId xmlns:a16="http://schemas.microsoft.com/office/drawing/2014/main" id="{56F30628-7B13-9930-885A-8D9F48B49566}"/>
                </a:ext>
              </a:extLst>
            </p:cNvPr>
            <p:cNvCxnSpPr>
              <a:cxnSpLocks/>
            </p:cNvCxnSpPr>
            <p:nvPr/>
          </p:nvCxnSpPr>
          <p:spPr>
            <a:xfrm rot="16200000">
              <a:off x="245074" y="3981128"/>
              <a:ext cx="2677272" cy="0"/>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33" name="Hình ảnh 2" descr="Ảnh có chứa mũi tên&#10;&#10;Mô tả được tạo tự động">
            <a:extLst>
              <a:ext uri="{FF2B5EF4-FFF2-40B4-BE49-F238E27FC236}">
                <a16:creationId xmlns:a16="http://schemas.microsoft.com/office/drawing/2014/main" id="{2BCE0C72-2E21-8A4C-397D-EC58EAEA237E}"/>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1056" t="14583" r="19871" b="22497"/>
          <a:stretch/>
        </p:blipFill>
        <p:spPr>
          <a:xfrm rot="2986193">
            <a:off x="6293489" y="5170405"/>
            <a:ext cx="1699952" cy="1018464"/>
          </a:xfrm>
          <a:prstGeom prst="rect">
            <a:avLst/>
          </a:prstGeom>
        </p:spPr>
      </p:pic>
      <p:grpSp>
        <p:nvGrpSpPr>
          <p:cNvPr id="40" name="Group 39"/>
          <p:cNvGrpSpPr/>
          <p:nvPr/>
        </p:nvGrpSpPr>
        <p:grpSpPr>
          <a:xfrm>
            <a:off x="-184953" y="96609"/>
            <a:ext cx="12583676" cy="1796316"/>
            <a:chOff x="689532" y="4426778"/>
            <a:chExt cx="10976285" cy="1796316"/>
          </a:xfrm>
        </p:grpSpPr>
        <p:sp>
          <p:nvSpPr>
            <p:cNvPr id="41" name="Hộp Văn bản 49">
              <a:extLst>
                <a:ext uri="{FF2B5EF4-FFF2-40B4-BE49-F238E27FC236}">
                  <a16:creationId xmlns:a16="http://schemas.microsoft.com/office/drawing/2014/main" id="{F490358C-8A9D-734F-98FC-094FC06B4281}"/>
                </a:ext>
              </a:extLst>
            </p:cNvPr>
            <p:cNvSpPr txBox="1"/>
            <p:nvPr/>
          </p:nvSpPr>
          <p:spPr>
            <a:xfrm>
              <a:off x="689532" y="4437990"/>
              <a:ext cx="10968508" cy="178510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0" b="0" i="0" u="none" strike="noStrike" kern="1200" cap="none" spc="0" normalizeH="0" baseline="0" noProof="0" dirty="0" err="1">
                  <a:ln w="317500">
                    <a:solidFill>
                      <a:prstClr val="white"/>
                    </a:solidFill>
                  </a:ln>
                  <a:solidFill>
                    <a:prstClr val="white"/>
                  </a:solidFill>
                  <a:effectLst/>
                  <a:uLnTx/>
                  <a:uFillTx/>
                  <a:latin typeface="SVN-Hole Hearted" panose="020B0A06020104020203" pitchFamily="34" charset="0"/>
                  <a:ea typeface="+mn-ea"/>
                  <a:cs typeface="+mn-cs"/>
                </a:rPr>
                <a:t>Trò</a:t>
              </a:r>
              <a:r>
                <a:rPr kumimoji="0" lang="en-US" sz="11000" b="0" i="0" u="none" strike="noStrike" kern="1200" cap="none" spc="0" normalizeH="0" baseline="0" noProof="0" dirty="0">
                  <a:ln w="317500">
                    <a:solidFill>
                      <a:prstClr val="white"/>
                    </a:solidFill>
                  </a:ln>
                  <a:solidFill>
                    <a:prstClr val="white"/>
                  </a:solidFill>
                  <a:effectLst/>
                  <a:uLnTx/>
                  <a:uFillTx/>
                  <a:latin typeface="SVN-Hole Hearted" panose="020B0A06020104020203" pitchFamily="34" charset="0"/>
                  <a:ea typeface="+mn-ea"/>
                  <a:cs typeface="+mn-cs"/>
                </a:rPr>
                <a:t> </a:t>
              </a:r>
              <a:r>
                <a:rPr kumimoji="0" lang="en-US" sz="11000" b="0" i="0" u="none" strike="noStrike" kern="1200" cap="none" spc="0" normalizeH="0" baseline="0" noProof="0" dirty="0" err="1">
                  <a:ln w="317500">
                    <a:solidFill>
                      <a:prstClr val="white"/>
                    </a:solidFill>
                  </a:ln>
                  <a:solidFill>
                    <a:prstClr val="white"/>
                  </a:solidFill>
                  <a:effectLst/>
                  <a:uLnTx/>
                  <a:uFillTx/>
                  <a:latin typeface="SVN-Hole Hearted" panose="020B0A06020104020203" pitchFamily="34" charset="0"/>
                  <a:ea typeface="+mn-ea"/>
                  <a:cs typeface="+mn-cs"/>
                </a:rPr>
                <a:t>chơi</a:t>
              </a:r>
              <a:r>
                <a:rPr kumimoji="0" lang="en-US" sz="11000" b="0" i="0" u="none" strike="noStrike" kern="1200" cap="none" spc="0" normalizeH="0" baseline="0" noProof="0" dirty="0">
                  <a:ln w="317500">
                    <a:solidFill>
                      <a:prstClr val="white"/>
                    </a:solidFill>
                  </a:ln>
                  <a:solidFill>
                    <a:prstClr val="white"/>
                  </a:solidFill>
                  <a:effectLst/>
                  <a:uLnTx/>
                  <a:uFillTx/>
                  <a:latin typeface="SVN-Hole Hearted" panose="020B0A06020104020203" pitchFamily="34" charset="0"/>
                  <a:ea typeface="+mn-ea"/>
                  <a:cs typeface="+mn-cs"/>
                </a:rPr>
                <a:t> </a:t>
              </a:r>
              <a:r>
                <a:rPr kumimoji="0" lang="vi-VN" sz="11000" b="0" i="0" u="none" strike="noStrike" kern="1200" cap="none" spc="0" normalizeH="0" baseline="0" noProof="0" dirty="0">
                  <a:ln w="317500">
                    <a:solidFill>
                      <a:prstClr val="white"/>
                    </a:solidFill>
                  </a:ln>
                  <a:solidFill>
                    <a:prstClr val="white"/>
                  </a:solidFill>
                  <a:effectLst/>
                  <a:uLnTx/>
                  <a:uFillTx/>
                  <a:latin typeface="SVN-Hole Hearted" panose="020B0A06020104020203" pitchFamily="34" charset="0"/>
                  <a:ea typeface="+mn-ea"/>
                  <a:cs typeface="+mn-cs"/>
                </a:rPr>
                <a:t>bắt đầu</a:t>
              </a:r>
              <a:endParaRPr kumimoji="0" lang="vi-VN" sz="11000" b="0" i="0" u="none" strike="noStrike" kern="1200" cap="none" spc="0" normalizeH="0" baseline="0" noProof="0" dirty="0">
                <a:ln w="317500">
                  <a:solidFill>
                    <a:prstClr val="white"/>
                  </a:solidFill>
                </a:ln>
                <a:solidFill>
                  <a:prstClr val="white"/>
                </a:solidFill>
                <a:effectLst/>
                <a:uLnTx/>
                <a:uFillTx/>
                <a:latin typeface="Arial" panose="020B0604020202020204" pitchFamily="34" charset="0"/>
                <a:ea typeface="+mn-ea"/>
                <a:cs typeface="+mn-cs"/>
              </a:endParaRPr>
            </a:p>
          </p:txBody>
        </p:sp>
        <p:sp>
          <p:nvSpPr>
            <p:cNvPr id="42" name="Hộp Văn bản 49">
              <a:extLst>
                <a:ext uri="{FF2B5EF4-FFF2-40B4-BE49-F238E27FC236}">
                  <a16:creationId xmlns:a16="http://schemas.microsoft.com/office/drawing/2014/main" id="{F490358C-8A9D-734F-98FC-094FC06B4281}"/>
                </a:ext>
              </a:extLst>
            </p:cNvPr>
            <p:cNvSpPr txBox="1"/>
            <p:nvPr/>
          </p:nvSpPr>
          <p:spPr>
            <a:xfrm>
              <a:off x="697309" y="4426778"/>
              <a:ext cx="10968508" cy="178510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0" b="0" i="0" u="none" strike="noStrike" kern="1200" cap="none" spc="0" normalizeH="0" baseline="0" noProof="0" dirty="0" err="1">
                  <a:ln w="28575">
                    <a:solidFill>
                      <a:srgbClr val="0070C0"/>
                    </a:solidFill>
                  </a:ln>
                  <a:solidFill>
                    <a:srgbClr val="F89E9E"/>
                  </a:solidFill>
                  <a:effectLst/>
                  <a:uLnTx/>
                  <a:uFillTx/>
                  <a:latin typeface="SVN-Hole Hearted" panose="020B0A06020104020203" pitchFamily="34" charset="0"/>
                  <a:ea typeface="+mn-ea"/>
                  <a:cs typeface="+mn-cs"/>
                </a:rPr>
                <a:t>Trò</a:t>
              </a:r>
              <a:r>
                <a:rPr kumimoji="0" lang="en-US" sz="11000" b="0" i="0" u="none" strike="noStrike" kern="1200" cap="none" spc="0" normalizeH="0" baseline="0" noProof="0" dirty="0">
                  <a:ln w="28575">
                    <a:solidFill>
                      <a:srgbClr val="0070C0"/>
                    </a:solidFill>
                  </a:ln>
                  <a:solidFill>
                    <a:srgbClr val="F89E9E"/>
                  </a:solidFill>
                  <a:effectLst/>
                  <a:uLnTx/>
                  <a:uFillTx/>
                  <a:latin typeface="SVN-Hole Hearted" panose="020B0A06020104020203" pitchFamily="34" charset="0"/>
                  <a:ea typeface="+mn-ea"/>
                  <a:cs typeface="+mn-cs"/>
                </a:rPr>
                <a:t> </a:t>
              </a:r>
              <a:r>
                <a:rPr kumimoji="0" lang="en-US" sz="11000" b="0" i="0" u="none" strike="noStrike" kern="1200" cap="none" spc="0" normalizeH="0" baseline="0" noProof="0" dirty="0" err="1">
                  <a:ln w="28575">
                    <a:solidFill>
                      <a:srgbClr val="0070C0"/>
                    </a:solidFill>
                  </a:ln>
                  <a:solidFill>
                    <a:srgbClr val="F89E9E"/>
                  </a:solidFill>
                  <a:effectLst/>
                  <a:uLnTx/>
                  <a:uFillTx/>
                  <a:latin typeface="SVN-Hole Hearted" panose="020B0A06020104020203" pitchFamily="34" charset="0"/>
                  <a:ea typeface="+mn-ea"/>
                  <a:cs typeface="+mn-cs"/>
                </a:rPr>
                <a:t>chơi</a:t>
              </a:r>
              <a:r>
                <a:rPr kumimoji="0" lang="en-US" sz="11000" b="0" i="0" u="none" strike="noStrike" kern="1200" cap="none" spc="0" normalizeH="0" baseline="0" noProof="0" dirty="0">
                  <a:ln w="28575">
                    <a:solidFill>
                      <a:srgbClr val="0070C0"/>
                    </a:solidFill>
                  </a:ln>
                  <a:solidFill>
                    <a:srgbClr val="F89E9E"/>
                  </a:solidFill>
                  <a:effectLst/>
                  <a:uLnTx/>
                  <a:uFillTx/>
                  <a:latin typeface="SVN-Hole Hearted" panose="020B0A06020104020203" pitchFamily="34" charset="0"/>
                  <a:ea typeface="+mn-ea"/>
                  <a:cs typeface="+mn-cs"/>
                </a:rPr>
                <a:t> </a:t>
              </a:r>
              <a:r>
                <a:rPr kumimoji="0" lang="vi-VN" sz="11000" b="0" i="0" u="none" strike="noStrike" kern="1200" cap="none" spc="0" normalizeH="0" baseline="0" noProof="0" dirty="0">
                  <a:ln w="28575">
                    <a:solidFill>
                      <a:srgbClr val="0070C0"/>
                    </a:solidFill>
                  </a:ln>
                  <a:solidFill>
                    <a:srgbClr val="F89E9E"/>
                  </a:solidFill>
                  <a:effectLst/>
                  <a:uLnTx/>
                  <a:uFillTx/>
                  <a:latin typeface="SVN-Hole Hearted" panose="020B0A06020104020203" pitchFamily="34" charset="0"/>
                  <a:ea typeface="+mn-ea"/>
                  <a:cs typeface="+mn-cs"/>
                </a:rPr>
                <a:t>bắt đầu</a:t>
              </a:r>
              <a:endParaRPr kumimoji="0" lang="vi-VN" sz="11000" b="0" i="0" u="none" strike="noStrike" kern="1200" cap="none" spc="0" normalizeH="0" baseline="0" noProof="0" dirty="0">
                <a:ln w="28575">
                  <a:solidFill>
                    <a:srgbClr val="0070C0"/>
                  </a:solidFill>
                </a:ln>
                <a:solidFill>
                  <a:srgbClr val="F89E9E"/>
                </a:solidFill>
                <a:effectLst/>
                <a:uLnTx/>
                <a:uFillTx/>
                <a:latin typeface="Arial" panose="020B0604020202020204" pitchFamily="34" charset="0"/>
                <a:ea typeface="+mn-ea"/>
                <a:cs typeface="+mn-cs"/>
              </a:endParaRPr>
            </a:p>
          </p:txBody>
        </p:sp>
      </p:grpSp>
      <p:grpSp>
        <p:nvGrpSpPr>
          <p:cNvPr id="21" name="Group 20"/>
          <p:cNvGrpSpPr/>
          <p:nvPr/>
        </p:nvGrpSpPr>
        <p:grpSpPr>
          <a:xfrm>
            <a:off x="792940" y="2077821"/>
            <a:ext cx="7862735" cy="960261"/>
            <a:chOff x="556789" y="3847583"/>
            <a:chExt cx="4482611" cy="1060995"/>
          </a:xfrm>
        </p:grpSpPr>
        <p:sp>
          <p:nvSpPr>
            <p:cNvPr id="26" name="Rounded Rectangle 25"/>
            <p:cNvSpPr/>
            <p:nvPr/>
          </p:nvSpPr>
          <p:spPr>
            <a:xfrm>
              <a:off x="556789" y="3847583"/>
              <a:ext cx="4057027" cy="1060995"/>
            </a:xfrm>
            <a:prstGeom prst="roundRect">
              <a:avLst/>
            </a:prstGeom>
            <a:solidFill>
              <a:schemeClr val="accent4">
                <a:lumMod val="40000"/>
                <a:lumOff val="60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0" b="0"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endParaRPr>
            </a:p>
          </p:txBody>
        </p:sp>
        <p:sp>
          <p:nvSpPr>
            <p:cNvPr id="28" name="Hộp Văn bản 8"/>
            <p:cNvSpPr txBox="1"/>
            <p:nvPr/>
          </p:nvSpPr>
          <p:spPr>
            <a:xfrm>
              <a:off x="639840" y="3861024"/>
              <a:ext cx="4399560" cy="103719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500" b="0" i="0" u="none" strike="noStrike" kern="1200" cap="none" spc="0" normalizeH="0" baseline="0" noProof="0" dirty="0">
                  <a:ln w="28575">
                    <a:noFill/>
                  </a:ln>
                  <a:solidFill>
                    <a:srgbClr val="5B9BD5">
                      <a:lumMod val="50000"/>
                    </a:srgbClr>
                  </a:solidFill>
                  <a:effectLst/>
                  <a:uLnTx/>
                  <a:uFillTx/>
                  <a:latin typeface="Calibri" panose="020F0502020204030204"/>
                  <a:ea typeface="+mn-ea"/>
                  <a:cs typeface="+mn-cs"/>
                </a:rPr>
                <a:t>20 230 x 3 = ?</a:t>
              </a:r>
              <a:endParaRPr kumimoji="0" lang="vi-VN" sz="5500" b="0" i="0" u="none" strike="noStrike" kern="1200" cap="none" spc="0" normalizeH="0" baseline="0" noProof="0" dirty="0">
                <a:ln w="28575">
                  <a:noFill/>
                </a:ln>
                <a:solidFill>
                  <a:srgbClr val="5B9BD5">
                    <a:lumMod val="50000"/>
                  </a:srgbClr>
                </a:solidFill>
                <a:effectLst/>
                <a:uLnTx/>
                <a:uFillTx/>
                <a:latin typeface="Arial" panose="020B0604020202020204" pitchFamily="34" charset="0"/>
                <a:ea typeface="+mn-ea"/>
                <a:cs typeface="+mn-cs"/>
              </a:endParaRPr>
            </a:p>
          </p:txBody>
        </p:sp>
      </p:grpSp>
      <p:sp>
        <p:nvSpPr>
          <p:cNvPr id="29" name="TextBox 1">
            <a:extLst>
              <a:ext uri="{FF2B5EF4-FFF2-40B4-BE49-F238E27FC236}">
                <a16:creationId xmlns:a16="http://schemas.microsoft.com/office/drawing/2014/main" id="{7462E1DF-AA6E-2996-949E-DA68653B747C}"/>
              </a:ext>
            </a:extLst>
          </p:cNvPr>
          <p:cNvSpPr txBox="1"/>
          <p:nvPr/>
        </p:nvSpPr>
        <p:spPr>
          <a:xfrm>
            <a:off x="2899883" y="3344774"/>
            <a:ext cx="4008083"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rPr>
              <a:t>20 230</a:t>
            </a:r>
          </a:p>
        </p:txBody>
      </p:sp>
      <p:sp>
        <p:nvSpPr>
          <p:cNvPr id="30" name="TextBox 2">
            <a:extLst>
              <a:ext uri="{FF2B5EF4-FFF2-40B4-BE49-F238E27FC236}">
                <a16:creationId xmlns:a16="http://schemas.microsoft.com/office/drawing/2014/main" id="{93F4883A-112F-DC80-A23A-B1BF466F8395}"/>
              </a:ext>
            </a:extLst>
          </p:cNvPr>
          <p:cNvSpPr txBox="1"/>
          <p:nvPr/>
        </p:nvSpPr>
        <p:spPr>
          <a:xfrm>
            <a:off x="4044783" y="5565287"/>
            <a:ext cx="1310925"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rPr>
              <a:t> 6</a:t>
            </a:r>
          </a:p>
        </p:txBody>
      </p:sp>
      <p:sp>
        <p:nvSpPr>
          <p:cNvPr id="31" name="TextBox 3">
            <a:extLst>
              <a:ext uri="{FF2B5EF4-FFF2-40B4-BE49-F238E27FC236}">
                <a16:creationId xmlns:a16="http://schemas.microsoft.com/office/drawing/2014/main" id="{F5E30ECC-740D-3A53-B7D4-97C9473877D9}"/>
              </a:ext>
            </a:extLst>
          </p:cNvPr>
          <p:cNvSpPr txBox="1"/>
          <p:nvPr/>
        </p:nvSpPr>
        <p:spPr>
          <a:xfrm>
            <a:off x="2373840" y="3990427"/>
            <a:ext cx="776644"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rPr>
              <a:t>x</a:t>
            </a:r>
          </a:p>
        </p:txBody>
      </p:sp>
      <p:cxnSp>
        <p:nvCxnSpPr>
          <p:cNvPr id="37" name="Straight Connector 6">
            <a:extLst>
              <a:ext uri="{FF2B5EF4-FFF2-40B4-BE49-F238E27FC236}">
                <a16:creationId xmlns:a16="http://schemas.microsoft.com/office/drawing/2014/main" id="{DA57AB17-19DA-841E-8B65-3BF87276EA93}"/>
              </a:ext>
            </a:extLst>
          </p:cNvPr>
          <p:cNvCxnSpPr>
            <a:cxnSpLocks/>
          </p:cNvCxnSpPr>
          <p:nvPr/>
        </p:nvCxnSpPr>
        <p:spPr>
          <a:xfrm>
            <a:off x="2400033" y="5758368"/>
            <a:ext cx="4017335"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TextBox 8">
            <a:extLst>
              <a:ext uri="{FF2B5EF4-FFF2-40B4-BE49-F238E27FC236}">
                <a16:creationId xmlns:a16="http://schemas.microsoft.com/office/drawing/2014/main" id="{45BE4F63-A7E2-F56F-3584-E48F2ED9DCE0}"/>
              </a:ext>
            </a:extLst>
          </p:cNvPr>
          <p:cNvSpPr txBox="1"/>
          <p:nvPr/>
        </p:nvSpPr>
        <p:spPr>
          <a:xfrm>
            <a:off x="5205567" y="4564110"/>
            <a:ext cx="916103"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rPr>
              <a:t>3</a:t>
            </a:r>
          </a:p>
        </p:txBody>
      </p:sp>
      <p:sp>
        <p:nvSpPr>
          <p:cNvPr id="43" name="TextBox 2">
            <a:extLst>
              <a:ext uri="{FF2B5EF4-FFF2-40B4-BE49-F238E27FC236}">
                <a16:creationId xmlns:a16="http://schemas.microsoft.com/office/drawing/2014/main" id="{93F4883A-112F-DC80-A23A-B1BF466F8395}"/>
              </a:ext>
            </a:extLst>
          </p:cNvPr>
          <p:cNvSpPr txBox="1"/>
          <p:nvPr/>
        </p:nvSpPr>
        <p:spPr>
          <a:xfrm>
            <a:off x="5260794" y="5564423"/>
            <a:ext cx="841633"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rPr>
              <a:t>0</a:t>
            </a:r>
          </a:p>
        </p:txBody>
      </p:sp>
      <p:sp>
        <p:nvSpPr>
          <p:cNvPr id="44" name="TextBox 2">
            <a:extLst>
              <a:ext uri="{FF2B5EF4-FFF2-40B4-BE49-F238E27FC236}">
                <a16:creationId xmlns:a16="http://schemas.microsoft.com/office/drawing/2014/main" id="{93F4883A-112F-DC80-A23A-B1BF466F8395}"/>
              </a:ext>
            </a:extLst>
          </p:cNvPr>
          <p:cNvSpPr txBox="1"/>
          <p:nvPr/>
        </p:nvSpPr>
        <p:spPr>
          <a:xfrm>
            <a:off x="4763540" y="5552188"/>
            <a:ext cx="881198"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rPr>
              <a:t>9</a:t>
            </a:r>
          </a:p>
        </p:txBody>
      </p:sp>
      <p:sp>
        <p:nvSpPr>
          <p:cNvPr id="45" name="TextBox 2">
            <a:extLst>
              <a:ext uri="{FF2B5EF4-FFF2-40B4-BE49-F238E27FC236}">
                <a16:creationId xmlns:a16="http://schemas.microsoft.com/office/drawing/2014/main" id="{93F4883A-112F-DC80-A23A-B1BF466F8395}"/>
              </a:ext>
            </a:extLst>
          </p:cNvPr>
          <p:cNvSpPr txBox="1"/>
          <p:nvPr/>
        </p:nvSpPr>
        <p:spPr>
          <a:xfrm>
            <a:off x="3473948" y="5545773"/>
            <a:ext cx="881198"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rPr>
              <a:t>0</a:t>
            </a:r>
          </a:p>
        </p:txBody>
      </p:sp>
      <p:sp>
        <p:nvSpPr>
          <p:cNvPr id="46" name="TextBox 2">
            <a:extLst>
              <a:ext uri="{FF2B5EF4-FFF2-40B4-BE49-F238E27FC236}">
                <a16:creationId xmlns:a16="http://schemas.microsoft.com/office/drawing/2014/main" id="{93F4883A-112F-DC80-A23A-B1BF466F8395}"/>
              </a:ext>
            </a:extLst>
          </p:cNvPr>
          <p:cNvSpPr txBox="1"/>
          <p:nvPr/>
        </p:nvSpPr>
        <p:spPr>
          <a:xfrm>
            <a:off x="2949296" y="5552399"/>
            <a:ext cx="881198"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rPr>
              <a:t>6</a:t>
            </a:r>
          </a:p>
        </p:txBody>
      </p:sp>
    </p:spTree>
    <p:extLst>
      <p:ext uri="{BB962C8B-B14F-4D97-AF65-F5344CB8AC3E}">
        <p14:creationId xmlns:p14="http://schemas.microsoft.com/office/powerpoint/2010/main" val="248946802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9"/>
                                        </p:tgtEl>
                                        <p:attrNameLst>
                                          <p:attrName>r</p:attrName>
                                        </p:attrNameLst>
                                      </p:cBhvr>
                                    </p:animRot>
                                    <p:animRot by="-240000">
                                      <p:cBhvr>
                                        <p:cTn id="7" dur="200" fill="hold">
                                          <p:stCondLst>
                                            <p:cond delay="200"/>
                                          </p:stCondLst>
                                        </p:cTn>
                                        <p:tgtEl>
                                          <p:spTgt spid="19"/>
                                        </p:tgtEl>
                                        <p:attrNameLst>
                                          <p:attrName>r</p:attrName>
                                        </p:attrNameLst>
                                      </p:cBhvr>
                                    </p:animRot>
                                    <p:animRot by="240000">
                                      <p:cBhvr>
                                        <p:cTn id="8" dur="200" fill="hold">
                                          <p:stCondLst>
                                            <p:cond delay="400"/>
                                          </p:stCondLst>
                                        </p:cTn>
                                        <p:tgtEl>
                                          <p:spTgt spid="19"/>
                                        </p:tgtEl>
                                        <p:attrNameLst>
                                          <p:attrName>r</p:attrName>
                                        </p:attrNameLst>
                                      </p:cBhvr>
                                    </p:animRot>
                                    <p:animRot by="-240000">
                                      <p:cBhvr>
                                        <p:cTn id="9" dur="200" fill="hold">
                                          <p:stCondLst>
                                            <p:cond delay="600"/>
                                          </p:stCondLst>
                                        </p:cTn>
                                        <p:tgtEl>
                                          <p:spTgt spid="19"/>
                                        </p:tgtEl>
                                        <p:attrNameLst>
                                          <p:attrName>r</p:attrName>
                                        </p:attrNameLst>
                                      </p:cBhvr>
                                    </p:animRot>
                                    <p:animRot by="120000">
                                      <p:cBhvr>
                                        <p:cTn id="10" dur="200" fill="hold">
                                          <p:stCondLst>
                                            <p:cond delay="800"/>
                                          </p:stCondLst>
                                        </p:cTn>
                                        <p:tgtEl>
                                          <p:spTgt spid="19"/>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2" presetClass="emph" presetSubtype="0" fill="hold" nodeType="clickEffect">
                                  <p:stCondLst>
                                    <p:cond delay="0"/>
                                  </p:stCondLst>
                                  <p:childTnLst>
                                    <p:animRot by="120000">
                                      <p:cBhvr>
                                        <p:cTn id="14" dur="100" fill="hold">
                                          <p:stCondLst>
                                            <p:cond delay="0"/>
                                          </p:stCondLst>
                                        </p:cTn>
                                        <p:tgtEl>
                                          <p:spTgt spid="33"/>
                                        </p:tgtEl>
                                        <p:attrNameLst>
                                          <p:attrName>r</p:attrName>
                                        </p:attrNameLst>
                                      </p:cBhvr>
                                    </p:animRot>
                                    <p:animRot by="-240000">
                                      <p:cBhvr>
                                        <p:cTn id="15" dur="200" fill="hold">
                                          <p:stCondLst>
                                            <p:cond delay="200"/>
                                          </p:stCondLst>
                                        </p:cTn>
                                        <p:tgtEl>
                                          <p:spTgt spid="33"/>
                                        </p:tgtEl>
                                        <p:attrNameLst>
                                          <p:attrName>r</p:attrName>
                                        </p:attrNameLst>
                                      </p:cBhvr>
                                    </p:animRot>
                                    <p:animRot by="240000">
                                      <p:cBhvr>
                                        <p:cTn id="16" dur="200" fill="hold">
                                          <p:stCondLst>
                                            <p:cond delay="400"/>
                                          </p:stCondLst>
                                        </p:cTn>
                                        <p:tgtEl>
                                          <p:spTgt spid="33"/>
                                        </p:tgtEl>
                                        <p:attrNameLst>
                                          <p:attrName>r</p:attrName>
                                        </p:attrNameLst>
                                      </p:cBhvr>
                                    </p:animRot>
                                    <p:animRot by="-240000">
                                      <p:cBhvr>
                                        <p:cTn id="17" dur="200" fill="hold">
                                          <p:stCondLst>
                                            <p:cond delay="600"/>
                                          </p:stCondLst>
                                        </p:cTn>
                                        <p:tgtEl>
                                          <p:spTgt spid="33"/>
                                        </p:tgtEl>
                                        <p:attrNameLst>
                                          <p:attrName>r</p:attrName>
                                        </p:attrNameLst>
                                      </p:cBhvr>
                                    </p:animRot>
                                    <p:animRot by="120000">
                                      <p:cBhvr>
                                        <p:cTn id="18" dur="200" fill="hold">
                                          <p:stCondLst>
                                            <p:cond delay="800"/>
                                          </p:stCondLst>
                                        </p:cTn>
                                        <p:tgtEl>
                                          <p:spTgt spid="33"/>
                                        </p:tgtEl>
                                        <p:attrNameLst>
                                          <p:attrName>r</p:attrName>
                                        </p:attrNameLst>
                                      </p:cBhvr>
                                    </p:animRo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par>
                                <p:cTn id="29" presetID="10" presetClass="entr" presetSubtype="0"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subTnLst>
                                    <p:audio>
                                      <p:cMediaNode>
                                        <p:cTn display="0" masterRel="sameClick">
                                          <p:stCondLst>
                                            <p:cond evt="begin" delay="0">
                                              <p:tn val="34"/>
                                            </p:cond>
                                          </p:stCondLst>
                                          <p:endCondLst>
                                            <p:cond evt="onStopAudio" delay="0">
                                              <p:tgtEl>
                                                <p:sldTgt/>
                                              </p:tgtEl>
                                            </p:cond>
                                          </p:endCondLst>
                                        </p:cTn>
                                        <p:tgtEl>
                                          <p:sndTgt r:embed="rId3" name="chimes.wav"/>
                                        </p:tgtEl>
                                      </p:cMediaNode>
                                    </p:audio>
                                  </p:sub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500"/>
                                        <p:tgtEl>
                                          <p:spTgt spid="44"/>
                                        </p:tgtEl>
                                      </p:cBhvr>
                                    </p:animEffect>
                                  </p:childTnLst>
                                  <p:subTnLst>
                                    <p:audio>
                                      <p:cMediaNode>
                                        <p:cTn display="0" masterRel="sameClick">
                                          <p:stCondLst>
                                            <p:cond evt="begin" delay="0">
                                              <p:tn val="39"/>
                                            </p:cond>
                                          </p:stCondLst>
                                          <p:endCondLst>
                                            <p:cond evt="onStopAudio" delay="0">
                                              <p:tgtEl>
                                                <p:sldTgt/>
                                              </p:tgtEl>
                                            </p:cond>
                                          </p:endCondLst>
                                        </p:cTn>
                                        <p:tgtEl>
                                          <p:sndTgt r:embed="rId3" name="chimes.wav"/>
                                        </p:tgtEl>
                                      </p:cMediaNode>
                                    </p:audio>
                                  </p:sub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subTnLst>
                                    <p:audio>
                                      <p:cMediaNode>
                                        <p:cTn display="0" masterRel="sameClick">
                                          <p:stCondLst>
                                            <p:cond evt="begin" delay="0">
                                              <p:tn val="44"/>
                                            </p:cond>
                                          </p:stCondLst>
                                          <p:endCondLst>
                                            <p:cond evt="onStopAudio" delay="0">
                                              <p:tgtEl>
                                                <p:sldTgt/>
                                              </p:tgtEl>
                                            </p:cond>
                                          </p:endCondLst>
                                        </p:cTn>
                                        <p:tgtEl>
                                          <p:sndTgt r:embed="rId3" name="chimes.wav"/>
                                        </p:tgtEl>
                                      </p:cMediaNode>
                                    </p:audio>
                                  </p:sub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fade">
                                      <p:cBhvr>
                                        <p:cTn id="51" dur="500"/>
                                        <p:tgtEl>
                                          <p:spTgt spid="45"/>
                                        </p:tgtEl>
                                      </p:cBhvr>
                                    </p:animEffect>
                                  </p:childTnLst>
                                  <p:subTnLst>
                                    <p:audio>
                                      <p:cMediaNode>
                                        <p:cTn display="0" masterRel="sameClick">
                                          <p:stCondLst>
                                            <p:cond evt="begin" delay="0">
                                              <p:tn val="49"/>
                                            </p:cond>
                                          </p:stCondLst>
                                          <p:endCondLst>
                                            <p:cond evt="onStopAudio" delay="0">
                                              <p:tgtEl>
                                                <p:sldTgt/>
                                              </p:tgtEl>
                                            </p:cond>
                                          </p:endCondLst>
                                        </p:cTn>
                                        <p:tgtEl>
                                          <p:sndTgt r:embed="rId3" name="chimes.wav"/>
                                        </p:tgtEl>
                                      </p:cMediaNode>
                                    </p:audio>
                                  </p:sub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subTnLst>
                                    <p:audio>
                                      <p:cMediaNode>
                                        <p:cTn display="0" masterRel="sameClick">
                                          <p:stCondLst>
                                            <p:cond evt="begin" delay="0">
                                              <p:tn val="54"/>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8" grpId="0"/>
      <p:bldP spid="43" grpId="0"/>
      <p:bldP spid="44" grpId="0"/>
      <p:bldP spid="45" grpId="0"/>
      <p:bldP spid="4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D35C07B-24C8-20B4-90C2-4998D8F91FF7}"/>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66154" y="-991472"/>
            <a:ext cx="12073674" cy="8671168"/>
          </a:xfrm>
          <a:prstGeom prst="rect">
            <a:avLst/>
          </a:prstGeom>
        </p:spPr>
      </p:pic>
      <p:pic>
        <p:nvPicPr>
          <p:cNvPr id="5" name="Picture 4">
            <a:extLst>
              <a:ext uri="{FF2B5EF4-FFF2-40B4-BE49-F238E27FC236}">
                <a16:creationId xmlns:a16="http://schemas.microsoft.com/office/drawing/2014/main" id="{7A118D6F-B9D8-DD02-94D1-B4C83A0B59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pic>
        <p:nvPicPr>
          <p:cNvPr id="6" name="Picture 5">
            <a:extLst>
              <a:ext uri="{FF2B5EF4-FFF2-40B4-BE49-F238E27FC236}">
                <a16:creationId xmlns:a16="http://schemas.microsoft.com/office/drawing/2014/main" id="{8BABA509-3A73-BE37-456F-DDDAB29AA58D}"/>
              </a:ext>
            </a:extLst>
          </p:cNvPr>
          <p:cNvPicPr>
            <a:picLocks noChangeAspect="1"/>
          </p:cNvPicPr>
          <p:nvPr/>
        </p:nvPicPr>
        <p:blipFill>
          <a:blip r:embed="rId5"/>
          <a:stretch>
            <a:fillRect/>
          </a:stretch>
        </p:blipFill>
        <p:spPr>
          <a:xfrm>
            <a:off x="1168763" y="472440"/>
            <a:ext cx="9854473" cy="6294120"/>
          </a:xfrm>
          <a:prstGeom prst="rect">
            <a:avLst/>
          </a:prstGeom>
        </p:spPr>
      </p:pic>
      <p:grpSp>
        <p:nvGrpSpPr>
          <p:cNvPr id="7" name="Group 6">
            <a:extLst>
              <a:ext uri="{FF2B5EF4-FFF2-40B4-BE49-F238E27FC236}">
                <a16:creationId xmlns:a16="http://schemas.microsoft.com/office/drawing/2014/main" id="{969BFBFC-6320-27EA-714E-FF8A2E0949AE}"/>
              </a:ext>
            </a:extLst>
          </p:cNvPr>
          <p:cNvGrpSpPr/>
          <p:nvPr/>
        </p:nvGrpSpPr>
        <p:grpSpPr>
          <a:xfrm>
            <a:off x="5350715" y="951044"/>
            <a:ext cx="2383576" cy="859572"/>
            <a:chOff x="3837008" y="330509"/>
            <a:chExt cx="1960217" cy="859572"/>
          </a:xfrm>
        </p:grpSpPr>
        <p:sp>
          <p:nvSpPr>
            <p:cNvPr id="8" name="TextBox 7">
              <a:extLst>
                <a:ext uri="{FF2B5EF4-FFF2-40B4-BE49-F238E27FC236}">
                  <a16:creationId xmlns:a16="http://schemas.microsoft.com/office/drawing/2014/main" id="{753760A9-7B5A-3692-8538-2C0215C65D11}"/>
                </a:ext>
              </a:extLst>
            </p:cNvPr>
            <p:cNvSpPr txBox="1"/>
            <p:nvPr/>
          </p:nvSpPr>
          <p:spPr>
            <a:xfrm>
              <a:off x="3837008" y="359084"/>
              <a:ext cx="195612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err="1">
                  <a:ln w="117475">
                    <a:solidFill>
                      <a:srgbClr val="FF0063"/>
                    </a:solidFill>
                  </a:ln>
                  <a:solidFill>
                    <a:srgbClr val="FF0063"/>
                  </a:solidFill>
                  <a:effectLst/>
                  <a:uLnTx/>
                  <a:uFillTx/>
                  <a:ea typeface="+mn-ea"/>
                  <a:cs typeface="+mn-cs"/>
                </a:rPr>
                <a:t>Dặn</a:t>
              </a:r>
              <a:r>
                <a:rPr kumimoji="0" lang="en-US" sz="4800" b="0" i="0" u="none" strike="noStrike" kern="1200" cap="none" spc="0" normalizeH="0" baseline="0" noProof="0" dirty="0">
                  <a:ln w="117475">
                    <a:solidFill>
                      <a:srgbClr val="FF0063"/>
                    </a:solidFill>
                  </a:ln>
                  <a:solidFill>
                    <a:srgbClr val="FF0063"/>
                  </a:solidFill>
                  <a:effectLst/>
                  <a:uLnTx/>
                  <a:uFillTx/>
                  <a:ea typeface="+mn-ea"/>
                  <a:cs typeface="+mn-cs"/>
                </a:rPr>
                <a:t> </a:t>
              </a:r>
              <a:r>
                <a:rPr kumimoji="0" lang="en-US" sz="4800" b="0" i="0" u="none" strike="noStrike" kern="1200" cap="none" spc="0" normalizeH="0" baseline="0" noProof="0" dirty="0" err="1">
                  <a:ln w="117475">
                    <a:solidFill>
                      <a:srgbClr val="FF0063"/>
                    </a:solidFill>
                  </a:ln>
                  <a:solidFill>
                    <a:srgbClr val="FF0063"/>
                  </a:solidFill>
                  <a:effectLst/>
                  <a:uLnTx/>
                  <a:uFillTx/>
                  <a:ea typeface="+mn-ea"/>
                  <a:cs typeface="+mn-cs"/>
                </a:rPr>
                <a:t>dò</a:t>
              </a:r>
              <a:endParaRPr kumimoji="0" lang="vi-VN" sz="4800" b="0" i="0" u="none" strike="noStrike" kern="1200" cap="none" spc="0" normalizeH="0" baseline="0" noProof="0" dirty="0">
                <a:ln w="117475">
                  <a:solidFill>
                    <a:srgbClr val="FF0063"/>
                  </a:solidFill>
                </a:ln>
                <a:solidFill>
                  <a:srgbClr val="FF0063"/>
                </a:solidFill>
                <a:effectLst/>
                <a:uLnTx/>
                <a:uFillTx/>
                <a:ea typeface="+mn-ea"/>
                <a:cs typeface="+mn-cs"/>
              </a:endParaRPr>
            </a:p>
          </p:txBody>
        </p:sp>
        <p:sp>
          <p:nvSpPr>
            <p:cNvPr id="9" name="TextBox 8">
              <a:extLst>
                <a:ext uri="{FF2B5EF4-FFF2-40B4-BE49-F238E27FC236}">
                  <a16:creationId xmlns:a16="http://schemas.microsoft.com/office/drawing/2014/main" id="{BFE00AE7-8957-CE04-BCDB-0D076BE3F363}"/>
                </a:ext>
              </a:extLst>
            </p:cNvPr>
            <p:cNvSpPr txBox="1"/>
            <p:nvPr/>
          </p:nvSpPr>
          <p:spPr>
            <a:xfrm>
              <a:off x="3841103" y="330509"/>
              <a:ext cx="195612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err="1">
                  <a:ln>
                    <a:noFill/>
                  </a:ln>
                  <a:solidFill>
                    <a:prstClr val="white"/>
                  </a:solidFill>
                  <a:effectLst/>
                  <a:uLnTx/>
                  <a:uFillTx/>
                  <a:ea typeface="+mn-ea"/>
                  <a:cs typeface="+mn-cs"/>
                </a:rPr>
                <a:t>Dặn</a:t>
              </a:r>
              <a:r>
                <a:rPr kumimoji="0" lang="en-US" sz="4800" b="0" i="0" u="none" strike="noStrike" kern="1200" cap="none" spc="0" normalizeH="0" baseline="0" noProof="0" dirty="0">
                  <a:ln>
                    <a:noFill/>
                  </a:ln>
                  <a:solidFill>
                    <a:prstClr val="white"/>
                  </a:solidFill>
                  <a:effectLst/>
                  <a:uLnTx/>
                  <a:uFillTx/>
                  <a:ea typeface="+mn-ea"/>
                  <a:cs typeface="+mn-cs"/>
                </a:rPr>
                <a:t> </a:t>
              </a:r>
              <a:r>
                <a:rPr kumimoji="0" lang="en-US" sz="4800" b="0" i="0" u="none" strike="noStrike" kern="1200" cap="none" spc="0" normalizeH="0" baseline="0" noProof="0" dirty="0" err="1">
                  <a:ln>
                    <a:noFill/>
                  </a:ln>
                  <a:solidFill>
                    <a:prstClr val="white"/>
                  </a:solidFill>
                  <a:effectLst/>
                  <a:uLnTx/>
                  <a:uFillTx/>
                  <a:ea typeface="+mn-ea"/>
                  <a:cs typeface="+mn-cs"/>
                </a:rPr>
                <a:t>dò</a:t>
              </a:r>
              <a:endParaRPr kumimoji="0" lang="vi-VN" sz="4800" b="0" i="0" u="none" strike="noStrike" kern="1200" cap="none" spc="0" normalizeH="0" baseline="0" noProof="0" dirty="0">
                <a:ln>
                  <a:noFill/>
                </a:ln>
                <a:solidFill>
                  <a:prstClr val="white"/>
                </a:solidFill>
                <a:effectLst/>
                <a:uLnTx/>
                <a:uFillTx/>
                <a:ea typeface="+mn-ea"/>
                <a:cs typeface="+mn-cs"/>
              </a:endParaRPr>
            </a:p>
          </p:txBody>
        </p:sp>
      </p:grpSp>
      <p:sp>
        <p:nvSpPr>
          <p:cNvPr id="10" name="Rectangle: Rounded Corners 9">
            <a:extLst>
              <a:ext uri="{FF2B5EF4-FFF2-40B4-BE49-F238E27FC236}">
                <a16:creationId xmlns:a16="http://schemas.microsoft.com/office/drawing/2014/main" id="{4FFFD2D1-369C-4442-D53E-0D87DD95D77F}"/>
              </a:ext>
            </a:extLst>
          </p:cNvPr>
          <p:cNvSpPr/>
          <p:nvPr/>
        </p:nvSpPr>
        <p:spPr>
          <a:xfrm>
            <a:off x="3426350" y="1907136"/>
            <a:ext cx="5167849" cy="97155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a:ln>
                  <a:noFill/>
                </a:ln>
                <a:solidFill>
                  <a:prstClr val="black"/>
                </a:solidFill>
                <a:effectLst/>
                <a:uLnTx/>
                <a:uFillTx/>
                <a:ea typeface="+mn-ea"/>
                <a:cs typeface="Arial" panose="020B0604020202020204" pitchFamily="34" charset="0"/>
              </a:rPr>
              <a:t>-</a:t>
            </a:r>
            <a:r>
              <a:rPr kumimoji="0" lang="en-US" sz="3600" b="0" i="1" u="none" strike="noStrike" kern="1200" cap="none" spc="0" normalizeH="0" baseline="0" noProof="0" dirty="0" err="1">
                <a:ln>
                  <a:noFill/>
                </a:ln>
                <a:solidFill>
                  <a:prstClr val="black"/>
                </a:solidFill>
                <a:effectLst/>
                <a:uLnTx/>
                <a:uFillTx/>
                <a:ea typeface="+mn-ea"/>
                <a:cs typeface="Arial" panose="020B0604020202020204" pitchFamily="34" charset="0"/>
              </a:rPr>
              <a:t>Giáo</a:t>
            </a:r>
            <a:r>
              <a:rPr kumimoji="0" lang="en-US" sz="3600" b="0" i="1" u="none" strike="noStrike" kern="1200" cap="none" spc="0" normalizeH="0" baseline="0" noProof="0" dirty="0">
                <a:ln>
                  <a:noFill/>
                </a:ln>
                <a:solidFill>
                  <a:prstClr val="black"/>
                </a:solidFill>
                <a:effectLst/>
                <a:uLnTx/>
                <a:uFillTx/>
                <a:ea typeface="+mn-ea"/>
                <a:cs typeface="Arial" panose="020B0604020202020204" pitchFamily="34" charset="0"/>
              </a:rPr>
              <a:t> </a:t>
            </a:r>
            <a:r>
              <a:rPr kumimoji="0" lang="en-US" sz="3600" b="0" i="1" u="none" strike="noStrike" kern="1200" cap="none" spc="0" normalizeH="0" baseline="0" noProof="0" dirty="0" err="1">
                <a:ln>
                  <a:noFill/>
                </a:ln>
                <a:solidFill>
                  <a:prstClr val="black"/>
                </a:solidFill>
                <a:effectLst/>
                <a:uLnTx/>
                <a:uFillTx/>
                <a:ea typeface="+mn-ea"/>
                <a:cs typeface="Arial" panose="020B0604020202020204" pitchFamily="34" charset="0"/>
              </a:rPr>
              <a:t>viên</a:t>
            </a:r>
            <a:r>
              <a:rPr kumimoji="0" lang="en-US" sz="3600" b="0" i="1" u="none" strike="noStrike" kern="1200" cap="none" spc="0" normalizeH="0" baseline="0" noProof="0" dirty="0">
                <a:ln>
                  <a:noFill/>
                </a:ln>
                <a:solidFill>
                  <a:prstClr val="black"/>
                </a:solidFill>
                <a:effectLst/>
                <a:uLnTx/>
                <a:uFillTx/>
                <a:ea typeface="+mn-ea"/>
                <a:cs typeface="Arial" panose="020B0604020202020204" pitchFamily="34" charset="0"/>
              </a:rPr>
              <a:t> </a:t>
            </a:r>
            <a:r>
              <a:rPr kumimoji="0" lang="en-US" sz="3600" b="0" i="1" u="none" strike="noStrike" kern="1200" cap="none" spc="0" normalizeH="0" baseline="0" noProof="0" dirty="0" err="1">
                <a:ln>
                  <a:noFill/>
                </a:ln>
                <a:solidFill>
                  <a:prstClr val="black"/>
                </a:solidFill>
                <a:effectLst/>
                <a:uLnTx/>
                <a:uFillTx/>
                <a:ea typeface="+mn-ea"/>
                <a:cs typeface="Arial" panose="020B0604020202020204" pitchFamily="34" charset="0"/>
              </a:rPr>
              <a:t>điền</a:t>
            </a:r>
            <a:r>
              <a:rPr kumimoji="0" lang="en-US" sz="3600" b="0" i="1" u="none" strike="noStrike" kern="1200" cap="none" spc="0" normalizeH="0" baseline="0" noProof="0" dirty="0">
                <a:ln>
                  <a:noFill/>
                </a:ln>
                <a:solidFill>
                  <a:prstClr val="black"/>
                </a:solidFill>
                <a:effectLst/>
                <a:uLnTx/>
                <a:uFillTx/>
                <a:ea typeface="+mn-ea"/>
                <a:cs typeface="Arial" panose="020B0604020202020204" pitchFamily="34" charset="0"/>
              </a:rPr>
              <a:t> </a:t>
            </a:r>
            <a:r>
              <a:rPr kumimoji="0" lang="en-US" sz="3600" b="0" i="1" u="none" strike="noStrike" kern="1200" cap="none" spc="0" normalizeH="0" baseline="0" noProof="0" dirty="0" err="1">
                <a:ln>
                  <a:noFill/>
                </a:ln>
                <a:solidFill>
                  <a:prstClr val="black"/>
                </a:solidFill>
                <a:effectLst/>
                <a:uLnTx/>
                <a:uFillTx/>
                <a:ea typeface="+mn-ea"/>
                <a:cs typeface="Arial" panose="020B0604020202020204" pitchFamily="34" charset="0"/>
              </a:rPr>
              <a:t>vào</a:t>
            </a:r>
            <a:r>
              <a:rPr kumimoji="0" lang="en-US" sz="3600" b="0" i="1" u="none" strike="noStrike" kern="1200" cap="none" spc="0" normalizeH="0" baseline="0" noProof="0" dirty="0">
                <a:ln>
                  <a:noFill/>
                </a:ln>
                <a:solidFill>
                  <a:prstClr val="black"/>
                </a:solidFill>
                <a:effectLst/>
                <a:uLnTx/>
                <a:uFillTx/>
                <a:ea typeface="+mn-ea"/>
                <a:cs typeface="Arial" panose="020B0604020202020204" pitchFamily="34" charset="0"/>
              </a:rPr>
              <a:t> </a:t>
            </a:r>
            <a:r>
              <a:rPr kumimoji="0" lang="en-US" sz="3600" b="0" i="1" u="none" strike="noStrike" kern="1200" cap="none" spc="0" normalizeH="0" baseline="0" noProof="0" dirty="0" err="1">
                <a:ln>
                  <a:noFill/>
                </a:ln>
                <a:solidFill>
                  <a:prstClr val="black"/>
                </a:solidFill>
                <a:effectLst/>
                <a:uLnTx/>
                <a:uFillTx/>
                <a:ea typeface="+mn-ea"/>
                <a:cs typeface="Arial" panose="020B0604020202020204" pitchFamily="34" charset="0"/>
              </a:rPr>
              <a:t>đây</a:t>
            </a:r>
            <a:endParaRPr kumimoji="0" lang="en-US" sz="3600" b="0" i="1" u="none" strike="noStrike" kern="1200" cap="none" spc="0" normalizeH="0" baseline="0" noProof="0" dirty="0">
              <a:ln>
                <a:noFill/>
              </a:ln>
              <a:solidFill>
                <a:prstClr val="black"/>
              </a:solidFill>
              <a:effectLst/>
              <a:uLnTx/>
              <a:uFillTx/>
              <a:ea typeface="+mn-ea"/>
              <a:cs typeface="Arial" panose="020B0604020202020204" pitchFamily="34" charset="0"/>
            </a:endParaRPr>
          </a:p>
        </p:txBody>
      </p:sp>
      <p:sp>
        <p:nvSpPr>
          <p:cNvPr id="11" name="Rectangle: Rounded Corners 10">
            <a:extLst>
              <a:ext uri="{FF2B5EF4-FFF2-40B4-BE49-F238E27FC236}">
                <a16:creationId xmlns:a16="http://schemas.microsoft.com/office/drawing/2014/main" id="{868BBF60-12F3-8C0F-AF3D-DC59AEAAEED7}"/>
              </a:ext>
            </a:extLst>
          </p:cNvPr>
          <p:cNvSpPr/>
          <p:nvPr/>
        </p:nvSpPr>
        <p:spPr>
          <a:xfrm>
            <a:off x="3512075" y="3064268"/>
            <a:ext cx="5167849" cy="97155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a:ln>
                  <a:noFill/>
                </a:ln>
                <a:solidFill>
                  <a:prstClr val="black"/>
                </a:solidFill>
                <a:effectLst/>
                <a:uLnTx/>
                <a:uFillTx/>
                <a:ea typeface="+mn-ea"/>
                <a:cs typeface="Arial" panose="020B0604020202020204" pitchFamily="34" charset="0"/>
              </a:rPr>
              <a:t>-</a:t>
            </a:r>
            <a:r>
              <a:rPr kumimoji="0" lang="en-US" sz="3600" b="0" i="1" u="none" strike="noStrike" kern="1200" cap="none" spc="0" normalizeH="0" baseline="0" noProof="0" dirty="0" err="1">
                <a:ln>
                  <a:noFill/>
                </a:ln>
                <a:solidFill>
                  <a:prstClr val="black"/>
                </a:solidFill>
                <a:effectLst/>
                <a:uLnTx/>
                <a:uFillTx/>
                <a:ea typeface="+mn-ea"/>
                <a:cs typeface="Arial" panose="020B0604020202020204" pitchFamily="34" charset="0"/>
              </a:rPr>
              <a:t>Giáo</a:t>
            </a:r>
            <a:r>
              <a:rPr kumimoji="0" lang="en-US" sz="3600" b="0" i="1" u="none" strike="noStrike" kern="1200" cap="none" spc="0" normalizeH="0" baseline="0" noProof="0" dirty="0">
                <a:ln>
                  <a:noFill/>
                </a:ln>
                <a:solidFill>
                  <a:prstClr val="black"/>
                </a:solidFill>
                <a:effectLst/>
                <a:uLnTx/>
                <a:uFillTx/>
                <a:ea typeface="+mn-ea"/>
                <a:cs typeface="Arial" panose="020B0604020202020204" pitchFamily="34" charset="0"/>
              </a:rPr>
              <a:t> </a:t>
            </a:r>
            <a:r>
              <a:rPr kumimoji="0" lang="en-US" sz="3600" b="0" i="1" u="none" strike="noStrike" kern="1200" cap="none" spc="0" normalizeH="0" baseline="0" noProof="0" dirty="0" err="1">
                <a:ln>
                  <a:noFill/>
                </a:ln>
                <a:solidFill>
                  <a:prstClr val="black"/>
                </a:solidFill>
                <a:effectLst/>
                <a:uLnTx/>
                <a:uFillTx/>
                <a:ea typeface="+mn-ea"/>
                <a:cs typeface="Arial" panose="020B0604020202020204" pitchFamily="34" charset="0"/>
              </a:rPr>
              <a:t>viên</a:t>
            </a:r>
            <a:r>
              <a:rPr kumimoji="0" lang="en-US" sz="3600" b="0" i="1" u="none" strike="noStrike" kern="1200" cap="none" spc="0" normalizeH="0" baseline="0" noProof="0" dirty="0">
                <a:ln>
                  <a:noFill/>
                </a:ln>
                <a:solidFill>
                  <a:prstClr val="black"/>
                </a:solidFill>
                <a:effectLst/>
                <a:uLnTx/>
                <a:uFillTx/>
                <a:ea typeface="+mn-ea"/>
                <a:cs typeface="Arial" panose="020B0604020202020204" pitchFamily="34" charset="0"/>
              </a:rPr>
              <a:t> </a:t>
            </a:r>
            <a:r>
              <a:rPr kumimoji="0" lang="en-US" sz="3600" b="0" i="1" u="none" strike="noStrike" kern="1200" cap="none" spc="0" normalizeH="0" baseline="0" noProof="0" dirty="0" err="1">
                <a:ln>
                  <a:noFill/>
                </a:ln>
                <a:solidFill>
                  <a:prstClr val="black"/>
                </a:solidFill>
                <a:effectLst/>
                <a:uLnTx/>
                <a:uFillTx/>
                <a:ea typeface="+mn-ea"/>
                <a:cs typeface="Arial" panose="020B0604020202020204" pitchFamily="34" charset="0"/>
              </a:rPr>
              <a:t>điền</a:t>
            </a:r>
            <a:r>
              <a:rPr kumimoji="0" lang="en-US" sz="3600" b="0" i="1" u="none" strike="noStrike" kern="1200" cap="none" spc="0" normalizeH="0" baseline="0" noProof="0" dirty="0">
                <a:ln>
                  <a:noFill/>
                </a:ln>
                <a:solidFill>
                  <a:prstClr val="black"/>
                </a:solidFill>
                <a:effectLst/>
                <a:uLnTx/>
                <a:uFillTx/>
                <a:ea typeface="+mn-ea"/>
                <a:cs typeface="Arial" panose="020B0604020202020204" pitchFamily="34" charset="0"/>
              </a:rPr>
              <a:t> </a:t>
            </a:r>
            <a:r>
              <a:rPr kumimoji="0" lang="en-US" sz="3600" b="0" i="1" u="none" strike="noStrike" kern="1200" cap="none" spc="0" normalizeH="0" baseline="0" noProof="0" dirty="0" err="1">
                <a:ln>
                  <a:noFill/>
                </a:ln>
                <a:solidFill>
                  <a:prstClr val="black"/>
                </a:solidFill>
                <a:effectLst/>
                <a:uLnTx/>
                <a:uFillTx/>
                <a:ea typeface="+mn-ea"/>
                <a:cs typeface="Arial" panose="020B0604020202020204" pitchFamily="34" charset="0"/>
              </a:rPr>
              <a:t>vào</a:t>
            </a:r>
            <a:r>
              <a:rPr kumimoji="0" lang="en-US" sz="3600" b="0" i="1" u="none" strike="noStrike" kern="1200" cap="none" spc="0" normalizeH="0" baseline="0" noProof="0" dirty="0">
                <a:ln>
                  <a:noFill/>
                </a:ln>
                <a:solidFill>
                  <a:prstClr val="black"/>
                </a:solidFill>
                <a:effectLst/>
                <a:uLnTx/>
                <a:uFillTx/>
                <a:ea typeface="+mn-ea"/>
                <a:cs typeface="Arial" panose="020B0604020202020204" pitchFamily="34" charset="0"/>
              </a:rPr>
              <a:t> </a:t>
            </a:r>
            <a:r>
              <a:rPr kumimoji="0" lang="en-US" sz="3600" b="0" i="1" u="none" strike="noStrike" kern="1200" cap="none" spc="0" normalizeH="0" baseline="0" noProof="0" dirty="0" err="1">
                <a:ln>
                  <a:noFill/>
                </a:ln>
                <a:solidFill>
                  <a:prstClr val="black"/>
                </a:solidFill>
                <a:effectLst/>
                <a:uLnTx/>
                <a:uFillTx/>
                <a:ea typeface="+mn-ea"/>
                <a:cs typeface="Arial" panose="020B0604020202020204" pitchFamily="34" charset="0"/>
              </a:rPr>
              <a:t>đây</a:t>
            </a:r>
            <a:endParaRPr kumimoji="0" lang="en-US" sz="3600" b="0" i="1" u="none" strike="noStrike" kern="1200" cap="none" spc="0" normalizeH="0" baseline="0" noProof="0" dirty="0">
              <a:ln>
                <a:noFill/>
              </a:ln>
              <a:solidFill>
                <a:prstClr val="black"/>
              </a:solidFill>
              <a:effectLst/>
              <a:uLnTx/>
              <a:uFillTx/>
              <a:ea typeface="+mn-ea"/>
              <a:cs typeface="Arial" panose="020B0604020202020204" pitchFamily="34" charset="0"/>
            </a:endParaRPr>
          </a:p>
        </p:txBody>
      </p:sp>
      <p:sp>
        <p:nvSpPr>
          <p:cNvPr id="12" name="Rectangle: Rounded Corners 11">
            <a:extLst>
              <a:ext uri="{FF2B5EF4-FFF2-40B4-BE49-F238E27FC236}">
                <a16:creationId xmlns:a16="http://schemas.microsoft.com/office/drawing/2014/main" id="{EE3EB88D-4FEB-7A69-E56B-511774135A6D}"/>
              </a:ext>
            </a:extLst>
          </p:cNvPr>
          <p:cNvSpPr/>
          <p:nvPr/>
        </p:nvSpPr>
        <p:spPr>
          <a:xfrm>
            <a:off x="3512075" y="4284404"/>
            <a:ext cx="5167849" cy="97155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a:ln>
                  <a:noFill/>
                </a:ln>
                <a:solidFill>
                  <a:prstClr val="black"/>
                </a:solidFill>
                <a:effectLst/>
                <a:uLnTx/>
                <a:uFillTx/>
                <a:ea typeface="+mn-ea"/>
                <a:cs typeface="Arial" panose="020B0604020202020204" pitchFamily="34" charset="0"/>
              </a:rPr>
              <a:t>-</a:t>
            </a:r>
            <a:r>
              <a:rPr kumimoji="0" lang="en-US" sz="3600" b="0" i="1" u="none" strike="noStrike" kern="1200" cap="none" spc="0" normalizeH="0" baseline="0" noProof="0" dirty="0" err="1">
                <a:ln>
                  <a:noFill/>
                </a:ln>
                <a:solidFill>
                  <a:prstClr val="black"/>
                </a:solidFill>
                <a:effectLst/>
                <a:uLnTx/>
                <a:uFillTx/>
                <a:ea typeface="+mn-ea"/>
                <a:cs typeface="Arial" panose="020B0604020202020204" pitchFamily="34" charset="0"/>
              </a:rPr>
              <a:t>Giáo</a:t>
            </a:r>
            <a:r>
              <a:rPr kumimoji="0" lang="en-US" sz="3600" b="0" i="1" u="none" strike="noStrike" kern="1200" cap="none" spc="0" normalizeH="0" baseline="0" noProof="0" dirty="0">
                <a:ln>
                  <a:noFill/>
                </a:ln>
                <a:solidFill>
                  <a:prstClr val="black"/>
                </a:solidFill>
                <a:effectLst/>
                <a:uLnTx/>
                <a:uFillTx/>
                <a:ea typeface="+mn-ea"/>
                <a:cs typeface="Arial" panose="020B0604020202020204" pitchFamily="34" charset="0"/>
              </a:rPr>
              <a:t> </a:t>
            </a:r>
            <a:r>
              <a:rPr kumimoji="0" lang="en-US" sz="3600" b="0" i="1" u="none" strike="noStrike" kern="1200" cap="none" spc="0" normalizeH="0" baseline="0" noProof="0" dirty="0" err="1">
                <a:ln>
                  <a:noFill/>
                </a:ln>
                <a:solidFill>
                  <a:prstClr val="black"/>
                </a:solidFill>
                <a:effectLst/>
                <a:uLnTx/>
                <a:uFillTx/>
                <a:ea typeface="+mn-ea"/>
                <a:cs typeface="Arial" panose="020B0604020202020204" pitchFamily="34" charset="0"/>
              </a:rPr>
              <a:t>viên</a:t>
            </a:r>
            <a:r>
              <a:rPr kumimoji="0" lang="en-US" sz="3600" b="0" i="1" u="none" strike="noStrike" kern="1200" cap="none" spc="0" normalizeH="0" baseline="0" noProof="0" dirty="0">
                <a:ln>
                  <a:noFill/>
                </a:ln>
                <a:solidFill>
                  <a:prstClr val="black"/>
                </a:solidFill>
                <a:effectLst/>
                <a:uLnTx/>
                <a:uFillTx/>
                <a:ea typeface="+mn-ea"/>
                <a:cs typeface="Arial" panose="020B0604020202020204" pitchFamily="34" charset="0"/>
              </a:rPr>
              <a:t> </a:t>
            </a:r>
            <a:r>
              <a:rPr kumimoji="0" lang="en-US" sz="3600" b="0" i="1" u="none" strike="noStrike" kern="1200" cap="none" spc="0" normalizeH="0" baseline="0" noProof="0" dirty="0" err="1">
                <a:ln>
                  <a:noFill/>
                </a:ln>
                <a:solidFill>
                  <a:prstClr val="black"/>
                </a:solidFill>
                <a:effectLst/>
                <a:uLnTx/>
                <a:uFillTx/>
                <a:ea typeface="+mn-ea"/>
                <a:cs typeface="Arial" panose="020B0604020202020204" pitchFamily="34" charset="0"/>
              </a:rPr>
              <a:t>điền</a:t>
            </a:r>
            <a:r>
              <a:rPr kumimoji="0" lang="en-US" sz="3600" b="0" i="1" u="none" strike="noStrike" kern="1200" cap="none" spc="0" normalizeH="0" baseline="0" noProof="0" dirty="0">
                <a:ln>
                  <a:noFill/>
                </a:ln>
                <a:solidFill>
                  <a:prstClr val="black"/>
                </a:solidFill>
                <a:effectLst/>
                <a:uLnTx/>
                <a:uFillTx/>
                <a:ea typeface="+mn-ea"/>
                <a:cs typeface="Arial" panose="020B0604020202020204" pitchFamily="34" charset="0"/>
              </a:rPr>
              <a:t> </a:t>
            </a:r>
            <a:r>
              <a:rPr kumimoji="0" lang="en-US" sz="3600" b="0" i="1" u="none" strike="noStrike" kern="1200" cap="none" spc="0" normalizeH="0" baseline="0" noProof="0" dirty="0" err="1">
                <a:ln>
                  <a:noFill/>
                </a:ln>
                <a:solidFill>
                  <a:prstClr val="black"/>
                </a:solidFill>
                <a:effectLst/>
                <a:uLnTx/>
                <a:uFillTx/>
                <a:ea typeface="+mn-ea"/>
                <a:cs typeface="Arial" panose="020B0604020202020204" pitchFamily="34" charset="0"/>
              </a:rPr>
              <a:t>vào</a:t>
            </a:r>
            <a:r>
              <a:rPr kumimoji="0" lang="en-US" sz="3600" b="0" i="1" u="none" strike="noStrike" kern="1200" cap="none" spc="0" normalizeH="0" baseline="0" noProof="0" dirty="0">
                <a:ln>
                  <a:noFill/>
                </a:ln>
                <a:solidFill>
                  <a:prstClr val="black"/>
                </a:solidFill>
                <a:effectLst/>
                <a:uLnTx/>
                <a:uFillTx/>
                <a:ea typeface="+mn-ea"/>
                <a:cs typeface="Arial" panose="020B0604020202020204" pitchFamily="34" charset="0"/>
              </a:rPr>
              <a:t> </a:t>
            </a:r>
            <a:r>
              <a:rPr kumimoji="0" lang="en-US" sz="3600" b="0" i="1" u="none" strike="noStrike" kern="1200" cap="none" spc="0" normalizeH="0" baseline="0" noProof="0" dirty="0" err="1">
                <a:ln>
                  <a:noFill/>
                </a:ln>
                <a:solidFill>
                  <a:prstClr val="black"/>
                </a:solidFill>
                <a:effectLst/>
                <a:uLnTx/>
                <a:uFillTx/>
                <a:ea typeface="+mn-ea"/>
                <a:cs typeface="Arial" panose="020B0604020202020204" pitchFamily="34" charset="0"/>
              </a:rPr>
              <a:t>đây</a:t>
            </a:r>
            <a:endParaRPr kumimoji="0" lang="en-US" sz="3600" b="0" i="1" u="none" strike="noStrike" kern="1200" cap="none" spc="0" normalizeH="0" baseline="0" noProof="0" dirty="0">
              <a:ln>
                <a:noFill/>
              </a:ln>
              <a:solidFill>
                <a:prstClr val="black"/>
              </a:solidFill>
              <a:effectLst/>
              <a:uLnTx/>
              <a:uFillTx/>
              <a:ea typeface="+mn-ea"/>
              <a:cs typeface="Arial" panose="020B0604020202020204" pitchFamily="34" charset="0"/>
            </a:endParaRPr>
          </a:p>
        </p:txBody>
      </p:sp>
      <p:grpSp>
        <p:nvGrpSpPr>
          <p:cNvPr id="14" name="Group 13">
            <a:extLst>
              <a:ext uri="{FF2B5EF4-FFF2-40B4-BE49-F238E27FC236}">
                <a16:creationId xmlns:a16="http://schemas.microsoft.com/office/drawing/2014/main" id="{C3759C6A-945A-C407-5D33-B1DC9839B055}"/>
              </a:ext>
            </a:extLst>
          </p:cNvPr>
          <p:cNvGrpSpPr/>
          <p:nvPr/>
        </p:nvGrpSpPr>
        <p:grpSpPr>
          <a:xfrm>
            <a:off x="284479" y="3429000"/>
            <a:ext cx="2526552" cy="3382013"/>
            <a:chOff x="4837666" y="1863018"/>
            <a:chExt cx="2526552" cy="3382013"/>
          </a:xfrm>
        </p:grpSpPr>
        <p:pic>
          <p:nvPicPr>
            <p:cNvPr id="15" name="Picture 14">
              <a:extLst>
                <a:ext uri="{FF2B5EF4-FFF2-40B4-BE49-F238E27FC236}">
                  <a16:creationId xmlns:a16="http://schemas.microsoft.com/office/drawing/2014/main" id="{C68E4C13-06EB-086B-3CF4-58B1633DBD9D}"/>
                </a:ext>
              </a:extLst>
            </p:cNvPr>
            <p:cNvPicPr>
              <a:picLocks noChangeAspect="1"/>
            </p:cNvPicPr>
            <p:nvPr/>
          </p:nvPicPr>
          <p:blipFill>
            <a:blip r:embed="rId6">
              <a:extLst>
                <a:ext uri="{BEBA8EAE-BF5A-486C-A8C5-ECC9F3942E4B}">
                  <a14:imgProps xmlns:a14="http://schemas.microsoft.com/office/drawing/2010/main">
                    <a14:imgLayer r:embed="rId7">
                      <a14:imgEffect>
                        <a14:brightnessContrast contrast="40000"/>
                      </a14:imgEffect>
                    </a14:imgLayer>
                  </a14:imgProps>
                </a:ext>
              </a:extLst>
            </a:blip>
            <a:stretch>
              <a:fillRect/>
            </a:stretch>
          </p:blipFill>
          <p:spPr>
            <a:xfrm>
              <a:off x="4837666" y="1917462"/>
              <a:ext cx="2526552" cy="3327569"/>
            </a:xfrm>
            <a:prstGeom prst="rect">
              <a:avLst/>
            </a:prstGeom>
          </p:spPr>
        </p:pic>
        <p:pic>
          <p:nvPicPr>
            <p:cNvPr id="16" name="Picture 6">
              <a:extLst>
                <a:ext uri="{FF2B5EF4-FFF2-40B4-BE49-F238E27FC236}">
                  <a16:creationId xmlns:a16="http://schemas.microsoft.com/office/drawing/2014/main" id="{D45F2A83-6BEC-937A-E061-D7D36314D3EB}"/>
                </a:ext>
              </a:extLst>
            </p:cNvPr>
            <p:cNvPicPr>
              <a:picLocks noChangeAspect="1" noChangeArrowheads="1"/>
            </p:cNvPicPr>
            <p:nvPr/>
          </p:nvPicPr>
          <p:blipFill>
            <a:blip r:embed="rId8" cstate="hqprint">
              <a:extLst>
                <a:ext uri="{BEBA8EAE-BF5A-486C-A8C5-ECC9F3942E4B}">
                  <a14:imgProps xmlns:a14="http://schemas.microsoft.com/office/drawing/2010/main">
                    <a14:imgLayer r:embed="rId9">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5443006" y="1863018"/>
              <a:ext cx="1071431" cy="107143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042965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randombar(horizontal)">
                                      <p:cBhvr>
                                        <p:cTn id="16" dur="500"/>
                                        <p:tgtEl>
                                          <p:spTgt spid="11"/>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randombar(horizont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0000" b="-26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8151A2F-FDB4-D8E0-3788-1559B714D571}"/>
              </a:ext>
            </a:extLst>
          </p:cNvPr>
          <p:cNvPicPr>
            <a:picLocks noChangeAspect="1"/>
          </p:cNvPicPr>
          <p:nvPr/>
        </p:nvPicPr>
        <p:blipFill rotWithShape="1">
          <a:blip r:embed="rId4">
            <a:lum contrast="20000"/>
          </a:blip>
          <a:srcRect t="25107" r="32429"/>
          <a:stretch/>
        </p:blipFill>
        <p:spPr>
          <a:xfrm>
            <a:off x="581156" y="-94504"/>
            <a:ext cx="6696570" cy="4945672"/>
          </a:xfrm>
          <a:prstGeom prst="rect">
            <a:avLst/>
          </a:prstGeom>
        </p:spPr>
      </p:pic>
      <p:pic>
        <p:nvPicPr>
          <p:cNvPr id="14" name="Graphic 13">
            <a:extLst>
              <a:ext uri="{FF2B5EF4-FFF2-40B4-BE49-F238E27FC236}">
                <a16:creationId xmlns:a16="http://schemas.microsoft.com/office/drawing/2014/main" id="{7EDCC5BB-29D2-71BD-407C-DEFABFF7CC4A}"/>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5789" r="5789"/>
          <a:stretch/>
        </p:blipFill>
        <p:spPr>
          <a:xfrm>
            <a:off x="1" y="2590800"/>
            <a:ext cx="12192000" cy="4413169"/>
          </a:xfrm>
          <a:prstGeom prst="rect">
            <a:avLst/>
          </a:prstGeom>
        </p:spPr>
      </p:pic>
      <p:pic>
        <p:nvPicPr>
          <p:cNvPr id="20" name="Graphic 19">
            <a:extLst>
              <a:ext uri="{FF2B5EF4-FFF2-40B4-BE49-F238E27FC236}">
                <a16:creationId xmlns:a16="http://schemas.microsoft.com/office/drawing/2014/main" id="{8884D302-41E1-C84D-212D-F008CDCB0293}"/>
              </a:ext>
            </a:extLst>
          </p:cNvPr>
          <p:cNvPicPr>
            <a:picLocks noChangeAspect="1"/>
          </p:cNvPicPr>
          <p:nvPr/>
        </p:nvPicPr>
        <p:blipFill rotWithShape="1">
          <a:blip r:embed="rId7">
            <a:extLst>
              <a:ext uri="{96DAC541-7B7A-43D3-8B79-37D633B846F1}">
                <asvg:svgBlip xmlns:asvg="http://schemas.microsoft.com/office/drawing/2016/SVG/main" r:embed="rId8"/>
              </a:ext>
            </a:extLst>
          </a:blip>
          <a:srcRect t="35237"/>
          <a:stretch/>
        </p:blipFill>
        <p:spPr>
          <a:xfrm rot="21431949" flipH="1">
            <a:off x="448948" y="3670949"/>
            <a:ext cx="8450965" cy="3768864"/>
          </a:xfrm>
          <a:prstGeom prst="rect">
            <a:avLst/>
          </a:prstGeom>
        </p:spPr>
      </p:pic>
      <p:pic>
        <p:nvPicPr>
          <p:cNvPr id="19" name="Picture 18">
            <a:extLst>
              <a:ext uri="{FF2B5EF4-FFF2-40B4-BE49-F238E27FC236}">
                <a16:creationId xmlns:a16="http://schemas.microsoft.com/office/drawing/2014/main" id="{A7DE7747-85D9-CA48-4C7D-4F8AB51354A7}"/>
              </a:ext>
            </a:extLst>
          </p:cNvPr>
          <p:cNvPicPr>
            <a:picLocks noChangeAspect="1"/>
          </p:cNvPicPr>
          <p:nvPr/>
        </p:nvPicPr>
        <p:blipFill>
          <a:blip r:embed="rId9"/>
          <a:stretch>
            <a:fillRect/>
          </a:stretch>
        </p:blipFill>
        <p:spPr>
          <a:xfrm>
            <a:off x="600206" y="6027961"/>
            <a:ext cx="506012" cy="426757"/>
          </a:xfrm>
          <a:prstGeom prst="rect">
            <a:avLst/>
          </a:prstGeom>
        </p:spPr>
      </p:pic>
      <p:pic>
        <p:nvPicPr>
          <p:cNvPr id="45" name="Picture 44">
            <a:extLst>
              <a:ext uri="{FF2B5EF4-FFF2-40B4-BE49-F238E27FC236}">
                <a16:creationId xmlns:a16="http://schemas.microsoft.com/office/drawing/2014/main" id="{C0BCE08E-6C71-3162-1CCD-4FD054D0ED8C}"/>
              </a:ext>
            </a:extLst>
          </p:cNvPr>
          <p:cNvPicPr>
            <a:picLocks noChangeAspect="1"/>
          </p:cNvPicPr>
          <p:nvPr/>
        </p:nvPicPr>
        <p:blipFill>
          <a:blip r:embed="rId9"/>
          <a:stretch>
            <a:fillRect/>
          </a:stretch>
        </p:blipFill>
        <p:spPr>
          <a:xfrm>
            <a:off x="1532949" y="5555381"/>
            <a:ext cx="506012" cy="426757"/>
          </a:xfrm>
          <a:prstGeom prst="rect">
            <a:avLst/>
          </a:prstGeom>
        </p:spPr>
      </p:pic>
      <p:pic>
        <p:nvPicPr>
          <p:cNvPr id="47" name="Picture 46">
            <a:extLst>
              <a:ext uri="{FF2B5EF4-FFF2-40B4-BE49-F238E27FC236}">
                <a16:creationId xmlns:a16="http://schemas.microsoft.com/office/drawing/2014/main" id="{D86E1F1A-07D6-4944-60B8-2353FEC2D0E4}"/>
              </a:ext>
            </a:extLst>
          </p:cNvPr>
          <p:cNvPicPr>
            <a:picLocks noChangeAspect="1"/>
          </p:cNvPicPr>
          <p:nvPr/>
        </p:nvPicPr>
        <p:blipFill>
          <a:blip r:embed="rId9"/>
          <a:stretch>
            <a:fillRect/>
          </a:stretch>
        </p:blipFill>
        <p:spPr>
          <a:xfrm>
            <a:off x="11216195" y="6057396"/>
            <a:ext cx="506012" cy="426757"/>
          </a:xfrm>
          <a:prstGeom prst="rect">
            <a:avLst/>
          </a:prstGeom>
        </p:spPr>
      </p:pic>
      <p:pic>
        <p:nvPicPr>
          <p:cNvPr id="48" name="Picture 47">
            <a:extLst>
              <a:ext uri="{FF2B5EF4-FFF2-40B4-BE49-F238E27FC236}">
                <a16:creationId xmlns:a16="http://schemas.microsoft.com/office/drawing/2014/main" id="{817761C6-0C91-349E-1ADB-7F9E97495095}"/>
              </a:ext>
            </a:extLst>
          </p:cNvPr>
          <p:cNvPicPr>
            <a:picLocks noChangeAspect="1"/>
          </p:cNvPicPr>
          <p:nvPr/>
        </p:nvPicPr>
        <p:blipFill>
          <a:blip r:embed="rId9"/>
          <a:stretch>
            <a:fillRect/>
          </a:stretch>
        </p:blipFill>
        <p:spPr>
          <a:xfrm>
            <a:off x="10690479" y="5364540"/>
            <a:ext cx="393395" cy="331779"/>
          </a:xfrm>
          <a:prstGeom prst="rect">
            <a:avLst/>
          </a:prstGeom>
        </p:spPr>
      </p:pic>
      <p:pic>
        <p:nvPicPr>
          <p:cNvPr id="12" name="Graphic 11">
            <a:extLst>
              <a:ext uri="{FF2B5EF4-FFF2-40B4-BE49-F238E27FC236}">
                <a16:creationId xmlns:a16="http://schemas.microsoft.com/office/drawing/2014/main" id="{0417038A-192D-E26B-8425-1893AF9A705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930164" y="990600"/>
            <a:ext cx="5899923" cy="6248431"/>
          </a:xfrm>
          <a:prstGeom prst="rect">
            <a:avLst/>
          </a:prstGeom>
        </p:spPr>
      </p:pic>
      <p:pic>
        <p:nvPicPr>
          <p:cNvPr id="49" name="Picture 48" descr="Icon&#10;&#10;Description automatically generated">
            <a:extLst>
              <a:ext uri="{FF2B5EF4-FFF2-40B4-BE49-F238E27FC236}">
                <a16:creationId xmlns:a16="http://schemas.microsoft.com/office/drawing/2014/main" id="{38AEE394-993B-B55D-0A1B-0721859143A9}"/>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343453" y="4415700"/>
            <a:ext cx="2820318" cy="2463730"/>
          </a:xfrm>
          <a:prstGeom prst="rect">
            <a:avLst/>
          </a:prstGeom>
        </p:spPr>
      </p:pic>
      <p:pic>
        <p:nvPicPr>
          <p:cNvPr id="17" name="Graphic 16">
            <a:extLst>
              <a:ext uri="{FF2B5EF4-FFF2-40B4-BE49-F238E27FC236}">
                <a16:creationId xmlns:a16="http://schemas.microsoft.com/office/drawing/2014/main" id="{95E7ECF9-B6BE-B0D7-4BBA-AB8D24E6C19D}"/>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971500" y="2681848"/>
            <a:ext cx="729417" cy="1072352"/>
          </a:xfrm>
          <a:prstGeom prst="rect">
            <a:avLst/>
          </a:prstGeom>
        </p:spPr>
      </p:pic>
      <p:pic>
        <p:nvPicPr>
          <p:cNvPr id="21" name="Graphic 20">
            <a:extLst>
              <a:ext uri="{FF2B5EF4-FFF2-40B4-BE49-F238E27FC236}">
                <a16:creationId xmlns:a16="http://schemas.microsoft.com/office/drawing/2014/main" id="{B9ECD16F-2DA6-9953-5B9A-D7A5370C67F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4017753" y="2553565"/>
            <a:ext cx="528637" cy="947737"/>
          </a:xfrm>
          <a:prstGeom prst="rect">
            <a:avLst/>
          </a:prstGeom>
        </p:spPr>
      </p:pic>
      <p:pic>
        <p:nvPicPr>
          <p:cNvPr id="54" name="Graphic 53">
            <a:extLst>
              <a:ext uri="{FF2B5EF4-FFF2-40B4-BE49-F238E27FC236}">
                <a16:creationId xmlns:a16="http://schemas.microsoft.com/office/drawing/2014/main" id="{72DD59A2-7F24-0EEC-9FBD-C70A757272C3}"/>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4393035" y="3043519"/>
            <a:ext cx="828439" cy="1242658"/>
          </a:xfrm>
          <a:prstGeom prst="rect">
            <a:avLst/>
          </a:prstGeom>
        </p:spPr>
      </p:pic>
      <p:pic>
        <p:nvPicPr>
          <p:cNvPr id="2" name="Picture 1">
            <a:extLst>
              <a:ext uri="{FF2B5EF4-FFF2-40B4-BE49-F238E27FC236}">
                <a16:creationId xmlns:a16="http://schemas.microsoft.com/office/drawing/2014/main" id="{C94AF2C4-6E77-4B0B-AF20-B9DC254E4F19}"/>
              </a:ext>
            </a:extLst>
          </p:cNvPr>
          <p:cNvPicPr>
            <a:picLocks noChangeAspect="1"/>
          </p:cNvPicPr>
          <p:nvPr/>
        </p:nvPicPr>
        <p:blipFill>
          <a:blip r:embed="rId19"/>
          <a:stretch>
            <a:fillRect/>
          </a:stretch>
        </p:blipFill>
        <p:spPr>
          <a:xfrm>
            <a:off x="5816010" y="1531812"/>
            <a:ext cx="6066046" cy="3499407"/>
          </a:xfrm>
          <a:prstGeom prst="rect">
            <a:avLst/>
          </a:prstGeom>
        </p:spPr>
      </p:pic>
    </p:spTree>
    <p:extLst>
      <p:ext uri="{BB962C8B-B14F-4D97-AF65-F5344CB8AC3E}">
        <p14:creationId xmlns:p14="http://schemas.microsoft.com/office/powerpoint/2010/main" val="2164288802"/>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8000">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14:bounceEnd="28000">
                                          <p:cBhvr additive="base">
                                            <p:cTn id="7" dur="500" fill="hold"/>
                                            <p:tgtEl>
                                              <p:spTgt spid="49"/>
                                            </p:tgtEl>
                                            <p:attrNameLst>
                                              <p:attrName>ppt_x</p:attrName>
                                            </p:attrNameLst>
                                          </p:cBhvr>
                                          <p:tavLst>
                                            <p:tav tm="0">
                                              <p:val>
                                                <p:strVal val="0-#ppt_w/2"/>
                                              </p:val>
                                            </p:tav>
                                            <p:tav tm="100000">
                                              <p:val>
                                                <p:strVal val="#ppt_x"/>
                                              </p:val>
                                            </p:tav>
                                          </p:tavLst>
                                        </p:anim>
                                        <p:anim calcmode="lin" valueType="num" p14:bounceEnd="28000">
                                          <p:cBhvr additive="base">
                                            <p:cTn id="8"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0-#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1"/>
                                            </p:tgtEl>
                                            <p:attrNameLst>
                                              <p:attrName>style.visibility</p:attrName>
                                            </p:attrNameLst>
                                          </p:cBhvr>
                                          <p:to>
                                            <p:strVal val="visible"/>
                                          </p:to>
                                        </p:set>
                                        <p:anim calcmode="lin" valueType="num">
                                          <p:cBhvr>
                                            <p:cTn id="12" dur="500" fill="hold"/>
                                            <p:tgtEl>
                                              <p:spTgt spid="51"/>
                                            </p:tgtEl>
                                            <p:attrNameLst>
                                              <p:attrName>ppt_w</p:attrName>
                                            </p:attrNameLst>
                                          </p:cBhvr>
                                          <p:tavLst>
                                            <p:tav tm="0">
                                              <p:val>
                                                <p:fltVal val="0"/>
                                              </p:val>
                                            </p:tav>
                                            <p:tav tm="100000">
                                              <p:val>
                                                <p:strVal val="#ppt_w"/>
                                              </p:val>
                                            </p:tav>
                                          </p:tavLst>
                                        </p:anim>
                                        <p:anim calcmode="lin" valueType="num">
                                          <p:cBhvr>
                                            <p:cTn id="13" dur="500" fill="hold"/>
                                            <p:tgtEl>
                                              <p:spTgt spid="51"/>
                                            </p:tgtEl>
                                            <p:attrNameLst>
                                              <p:attrName>ppt_h</p:attrName>
                                            </p:attrNameLst>
                                          </p:cBhvr>
                                          <p:tavLst>
                                            <p:tav tm="0">
                                              <p:val>
                                                <p:fltVal val="0"/>
                                              </p:val>
                                            </p:tav>
                                            <p:tav tm="100000">
                                              <p:val>
                                                <p:strVal val="#ppt_h"/>
                                              </p:val>
                                            </p:tav>
                                          </p:tavLst>
                                        </p:anim>
                                        <p:animEffect transition="in" filter="fade">
                                          <p:cBhvr>
                                            <p:cTn id="14" dur="500"/>
                                            <p:tgtEl>
                                              <p:spTgt spid="51"/>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a:extLst>
              <a:ext uri="{FF2B5EF4-FFF2-40B4-BE49-F238E27FC236}">
                <a16:creationId xmlns:a16="http://schemas.microsoft.com/office/drawing/2014/main" id="{F719E8FB-9367-4279-92C8-FE706CF6936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1" name="Rectangle: Rounded Corners 10">
            <a:extLst>
              <a:ext uri="{FF2B5EF4-FFF2-40B4-BE49-F238E27FC236}">
                <a16:creationId xmlns:a16="http://schemas.microsoft.com/office/drawing/2014/main" id="{61113566-C346-452A-A44D-D2EBABAAB678}"/>
              </a:ext>
            </a:extLst>
          </p:cNvPr>
          <p:cNvSpPr/>
          <p:nvPr/>
        </p:nvSpPr>
        <p:spPr>
          <a:xfrm>
            <a:off x="717373" y="227645"/>
            <a:ext cx="2593865" cy="6402713"/>
          </a:xfrm>
          <a:prstGeom prst="round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 name="Picture 2">
            <a:hlinkClick r:id="rId5" action="ppaction://hlinksldjump"/>
            <a:extLst>
              <a:ext uri="{FF2B5EF4-FFF2-40B4-BE49-F238E27FC236}">
                <a16:creationId xmlns:a16="http://schemas.microsoft.com/office/drawing/2014/main" id="{668200B7-964B-408F-9B4B-565636C3966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865915" y="2328977"/>
            <a:ext cx="2350492" cy="235049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a:extLst>
              <a:ext uri="{FF2B5EF4-FFF2-40B4-BE49-F238E27FC236}">
                <a16:creationId xmlns:a16="http://schemas.microsoft.com/office/drawing/2014/main" id="{04E1990A-5C30-4E48-9989-733B22083658}"/>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7320906" y="3593219"/>
            <a:ext cx="1314365" cy="1564720"/>
          </a:xfrm>
          <a:prstGeom prst="rect">
            <a:avLst/>
          </a:prstGeom>
          <a:effectLst>
            <a:outerShdw blurRad="76200" dir="13500000" sy="23000" kx="1200000" algn="br" rotWithShape="0">
              <a:prstClr val="black">
                <a:alpha val="20000"/>
              </a:prstClr>
            </a:outerShdw>
          </a:effectLst>
        </p:spPr>
      </p:pic>
      <p:pic>
        <p:nvPicPr>
          <p:cNvPr id="16" name="Picture 8">
            <a:extLst>
              <a:ext uri="{FF2B5EF4-FFF2-40B4-BE49-F238E27FC236}">
                <a16:creationId xmlns:a16="http://schemas.microsoft.com/office/drawing/2014/main" id="{DF51E381-1350-4F3B-8FFA-DAAB1CFBEBD6}"/>
              </a:ext>
            </a:extLst>
          </p:cNvPr>
          <p:cNvPicPr>
            <a:picLocks noChangeAspect="1"/>
          </p:cNvPicPr>
          <p:nvPr/>
        </p:nvPicPr>
        <p:blipFill rotWithShape="1">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t="-1" b="24322"/>
          <a:stretch/>
        </p:blipFill>
        <p:spPr>
          <a:xfrm>
            <a:off x="6830521" y="1108942"/>
            <a:ext cx="2136088" cy="2745727"/>
          </a:xfrm>
          <a:prstGeom prst="rect">
            <a:avLst/>
          </a:prstGeom>
        </p:spPr>
      </p:pic>
      <p:pic>
        <p:nvPicPr>
          <p:cNvPr id="17" name="Picture 12">
            <a:extLst>
              <a:ext uri="{FF2B5EF4-FFF2-40B4-BE49-F238E27FC236}">
                <a16:creationId xmlns:a16="http://schemas.microsoft.com/office/drawing/2014/main" id="{1816DEEA-BF19-4D1B-934C-C8D86909A810}"/>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7595922" y="2361244"/>
            <a:ext cx="972593" cy="1493425"/>
          </a:xfrm>
          <a:prstGeom prst="rect">
            <a:avLst/>
          </a:prstGeom>
        </p:spPr>
      </p:pic>
      <p:grpSp>
        <p:nvGrpSpPr>
          <p:cNvPr id="13" name="Group 12">
            <a:extLst>
              <a:ext uri="{FF2B5EF4-FFF2-40B4-BE49-F238E27FC236}">
                <a16:creationId xmlns:a16="http://schemas.microsoft.com/office/drawing/2014/main" id="{D94403A8-4F3D-44AB-9B46-22A1238A221D}"/>
              </a:ext>
            </a:extLst>
          </p:cNvPr>
          <p:cNvGrpSpPr/>
          <p:nvPr/>
        </p:nvGrpSpPr>
        <p:grpSpPr>
          <a:xfrm rot="1022877">
            <a:off x="7671551" y="3392735"/>
            <a:ext cx="582796" cy="319236"/>
            <a:chOff x="6244435" y="-1545060"/>
            <a:chExt cx="346462" cy="189780"/>
          </a:xfrm>
          <a:solidFill>
            <a:srgbClr val="993300"/>
          </a:solidFill>
        </p:grpSpPr>
        <p:sp>
          <p:nvSpPr>
            <p:cNvPr id="12" name="Oval 11">
              <a:extLst>
                <a:ext uri="{FF2B5EF4-FFF2-40B4-BE49-F238E27FC236}">
                  <a16:creationId xmlns:a16="http://schemas.microsoft.com/office/drawing/2014/main" id="{D532BB95-A279-401D-9508-9840552F6289}"/>
                </a:ext>
              </a:extLst>
            </p:cNvPr>
            <p:cNvSpPr/>
            <p:nvPr/>
          </p:nvSpPr>
          <p:spPr>
            <a:xfrm>
              <a:off x="6244435" y="-153508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Oval 19">
              <a:extLst>
                <a:ext uri="{FF2B5EF4-FFF2-40B4-BE49-F238E27FC236}">
                  <a16:creationId xmlns:a16="http://schemas.microsoft.com/office/drawing/2014/main" id="{A2068FF9-9844-4657-ACF7-08887A53C56C}"/>
                </a:ext>
              </a:extLst>
            </p:cNvPr>
            <p:cNvSpPr/>
            <p:nvPr/>
          </p:nvSpPr>
          <p:spPr>
            <a:xfrm>
              <a:off x="6319941" y="-154506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Oval 20">
              <a:extLst>
                <a:ext uri="{FF2B5EF4-FFF2-40B4-BE49-F238E27FC236}">
                  <a16:creationId xmlns:a16="http://schemas.microsoft.com/office/drawing/2014/main" id="{1B121429-7466-4FB8-9247-24F41BB5CDD5}"/>
                </a:ext>
              </a:extLst>
            </p:cNvPr>
            <p:cNvSpPr/>
            <p:nvPr/>
          </p:nvSpPr>
          <p:spPr>
            <a:xfrm>
              <a:off x="6249077" y="-140099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Oval 21">
              <a:extLst>
                <a:ext uri="{FF2B5EF4-FFF2-40B4-BE49-F238E27FC236}">
                  <a16:creationId xmlns:a16="http://schemas.microsoft.com/office/drawing/2014/main" id="{DCE0D404-DDFC-48BC-9DE6-DDF783D595D2}"/>
                </a:ext>
              </a:extLst>
            </p:cNvPr>
            <p:cNvSpPr/>
            <p:nvPr/>
          </p:nvSpPr>
          <p:spPr>
            <a:xfrm>
              <a:off x="6294796" y="-146007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Oval 22">
              <a:extLst>
                <a:ext uri="{FF2B5EF4-FFF2-40B4-BE49-F238E27FC236}">
                  <a16:creationId xmlns:a16="http://schemas.microsoft.com/office/drawing/2014/main" id="{C37DD810-F28C-4BCF-B373-92EC3071AEC9}"/>
                </a:ext>
              </a:extLst>
            </p:cNvPr>
            <p:cNvSpPr/>
            <p:nvPr/>
          </p:nvSpPr>
          <p:spPr>
            <a:xfrm>
              <a:off x="6416774" y="-142385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Oval 23">
              <a:extLst>
                <a:ext uri="{FF2B5EF4-FFF2-40B4-BE49-F238E27FC236}">
                  <a16:creationId xmlns:a16="http://schemas.microsoft.com/office/drawing/2014/main" id="{FE6EBE89-ED22-424B-8FEB-9EB495F36F95}"/>
                </a:ext>
              </a:extLst>
            </p:cNvPr>
            <p:cNvSpPr/>
            <p:nvPr/>
          </p:nvSpPr>
          <p:spPr>
            <a:xfrm>
              <a:off x="6371055" y="-1479913"/>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Oval 24">
              <a:extLst>
                <a:ext uri="{FF2B5EF4-FFF2-40B4-BE49-F238E27FC236}">
                  <a16:creationId xmlns:a16="http://schemas.microsoft.com/office/drawing/2014/main" id="{94E9FC49-0B5D-46BD-A2D7-A2B837C8F874}"/>
                </a:ext>
              </a:extLst>
            </p:cNvPr>
            <p:cNvSpPr/>
            <p:nvPr/>
          </p:nvSpPr>
          <p:spPr>
            <a:xfrm>
              <a:off x="6441418" y="-153508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Oval 26">
              <a:extLst>
                <a:ext uri="{FF2B5EF4-FFF2-40B4-BE49-F238E27FC236}">
                  <a16:creationId xmlns:a16="http://schemas.microsoft.com/office/drawing/2014/main" id="{43D32DDD-D4F5-45CC-B0BF-501DEC9618B2}"/>
                </a:ext>
              </a:extLst>
            </p:cNvPr>
            <p:cNvSpPr/>
            <p:nvPr/>
          </p:nvSpPr>
          <p:spPr>
            <a:xfrm>
              <a:off x="6493033" y="-145016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Oval 27">
              <a:extLst>
                <a:ext uri="{FF2B5EF4-FFF2-40B4-BE49-F238E27FC236}">
                  <a16:creationId xmlns:a16="http://schemas.microsoft.com/office/drawing/2014/main" id="{32D35245-6A2B-4F90-AD0F-FF46A6D04F92}"/>
                </a:ext>
              </a:extLst>
            </p:cNvPr>
            <p:cNvSpPr/>
            <p:nvPr/>
          </p:nvSpPr>
          <p:spPr>
            <a:xfrm>
              <a:off x="6545178" y="-152658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1028" name="Picture 4">
            <a:extLst>
              <a:ext uri="{FF2B5EF4-FFF2-40B4-BE49-F238E27FC236}">
                <a16:creationId xmlns:a16="http://schemas.microsoft.com/office/drawing/2014/main" id="{6A312F06-CE90-4900-BAA5-1372696542FD}"/>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632241" y="3154080"/>
            <a:ext cx="424875" cy="424875"/>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a:extLst>
              <a:ext uri="{FF2B5EF4-FFF2-40B4-BE49-F238E27FC236}">
                <a16:creationId xmlns:a16="http://schemas.microsoft.com/office/drawing/2014/main" id="{1EC14DCC-FC93-4628-B67A-2388C9D0F554}"/>
              </a:ext>
            </a:extLst>
          </p:cNvPr>
          <p:cNvGrpSpPr/>
          <p:nvPr/>
        </p:nvGrpSpPr>
        <p:grpSpPr>
          <a:xfrm rot="1022877">
            <a:off x="7767325" y="3442375"/>
            <a:ext cx="582796" cy="319236"/>
            <a:chOff x="6244435" y="-1545060"/>
            <a:chExt cx="346462" cy="189780"/>
          </a:xfrm>
          <a:solidFill>
            <a:srgbClr val="993300"/>
          </a:solidFill>
        </p:grpSpPr>
        <p:sp>
          <p:nvSpPr>
            <p:cNvPr id="29" name="Oval 28">
              <a:extLst>
                <a:ext uri="{FF2B5EF4-FFF2-40B4-BE49-F238E27FC236}">
                  <a16:creationId xmlns:a16="http://schemas.microsoft.com/office/drawing/2014/main" id="{70A232A5-6364-4E70-A314-D4200F7BAEEF}"/>
                </a:ext>
              </a:extLst>
            </p:cNvPr>
            <p:cNvSpPr/>
            <p:nvPr/>
          </p:nvSpPr>
          <p:spPr>
            <a:xfrm>
              <a:off x="6244435" y="-153508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Oval 29">
              <a:extLst>
                <a:ext uri="{FF2B5EF4-FFF2-40B4-BE49-F238E27FC236}">
                  <a16:creationId xmlns:a16="http://schemas.microsoft.com/office/drawing/2014/main" id="{F8B14569-6633-446E-B1D4-3B0D1CBBECAA}"/>
                </a:ext>
              </a:extLst>
            </p:cNvPr>
            <p:cNvSpPr/>
            <p:nvPr/>
          </p:nvSpPr>
          <p:spPr>
            <a:xfrm>
              <a:off x="6319941" y="-154506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Oval 30">
              <a:extLst>
                <a:ext uri="{FF2B5EF4-FFF2-40B4-BE49-F238E27FC236}">
                  <a16:creationId xmlns:a16="http://schemas.microsoft.com/office/drawing/2014/main" id="{E50C0CD8-8E06-4825-96B9-7918BE16AE7E}"/>
                </a:ext>
              </a:extLst>
            </p:cNvPr>
            <p:cNvSpPr/>
            <p:nvPr/>
          </p:nvSpPr>
          <p:spPr>
            <a:xfrm>
              <a:off x="6249077" y="-140099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Oval 31">
              <a:extLst>
                <a:ext uri="{FF2B5EF4-FFF2-40B4-BE49-F238E27FC236}">
                  <a16:creationId xmlns:a16="http://schemas.microsoft.com/office/drawing/2014/main" id="{CBA453D9-C230-47B9-9370-0571E81FE59F}"/>
                </a:ext>
              </a:extLst>
            </p:cNvPr>
            <p:cNvSpPr/>
            <p:nvPr/>
          </p:nvSpPr>
          <p:spPr>
            <a:xfrm>
              <a:off x="6294796" y="-146007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Oval 32">
              <a:extLst>
                <a:ext uri="{FF2B5EF4-FFF2-40B4-BE49-F238E27FC236}">
                  <a16:creationId xmlns:a16="http://schemas.microsoft.com/office/drawing/2014/main" id="{E0311701-27A3-4EF3-8BF6-338649AC361A}"/>
                </a:ext>
              </a:extLst>
            </p:cNvPr>
            <p:cNvSpPr/>
            <p:nvPr/>
          </p:nvSpPr>
          <p:spPr>
            <a:xfrm>
              <a:off x="6416774" y="-142385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Oval 33">
              <a:extLst>
                <a:ext uri="{FF2B5EF4-FFF2-40B4-BE49-F238E27FC236}">
                  <a16:creationId xmlns:a16="http://schemas.microsoft.com/office/drawing/2014/main" id="{D633C844-E46F-4B80-A66A-CAA0F1F246D5}"/>
                </a:ext>
              </a:extLst>
            </p:cNvPr>
            <p:cNvSpPr/>
            <p:nvPr/>
          </p:nvSpPr>
          <p:spPr>
            <a:xfrm>
              <a:off x="6371055" y="-1479913"/>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Oval 34">
              <a:extLst>
                <a:ext uri="{FF2B5EF4-FFF2-40B4-BE49-F238E27FC236}">
                  <a16:creationId xmlns:a16="http://schemas.microsoft.com/office/drawing/2014/main" id="{A646192F-2390-4C5E-8979-E474D06A9649}"/>
                </a:ext>
              </a:extLst>
            </p:cNvPr>
            <p:cNvSpPr/>
            <p:nvPr/>
          </p:nvSpPr>
          <p:spPr>
            <a:xfrm>
              <a:off x="6441418" y="-153508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Oval 35">
              <a:extLst>
                <a:ext uri="{FF2B5EF4-FFF2-40B4-BE49-F238E27FC236}">
                  <a16:creationId xmlns:a16="http://schemas.microsoft.com/office/drawing/2014/main" id="{70F5BE8E-D65D-4149-B0C4-633A00D00751}"/>
                </a:ext>
              </a:extLst>
            </p:cNvPr>
            <p:cNvSpPr/>
            <p:nvPr/>
          </p:nvSpPr>
          <p:spPr>
            <a:xfrm>
              <a:off x="6493033" y="-145016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Oval 36">
              <a:extLst>
                <a:ext uri="{FF2B5EF4-FFF2-40B4-BE49-F238E27FC236}">
                  <a16:creationId xmlns:a16="http://schemas.microsoft.com/office/drawing/2014/main" id="{B41910E7-D293-4681-9A5F-4A8F1D6A4326}"/>
                </a:ext>
              </a:extLst>
            </p:cNvPr>
            <p:cNvSpPr/>
            <p:nvPr/>
          </p:nvSpPr>
          <p:spPr>
            <a:xfrm>
              <a:off x="6545178" y="-152658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10" name="Picture 9" descr="A picture containing text, sign&#10;&#10;Description automatically generated">
            <a:hlinkClick r:id="rId14" action="ppaction://hlinksldjump"/>
            <a:extLst>
              <a:ext uri="{FF2B5EF4-FFF2-40B4-BE49-F238E27FC236}">
                <a16:creationId xmlns:a16="http://schemas.microsoft.com/office/drawing/2014/main" id="{080E8D48-7333-458B-9004-90D91564F258}"/>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36300" y="381138"/>
            <a:ext cx="1756773" cy="1787255"/>
          </a:xfrm>
          <a:prstGeom prst="rect">
            <a:avLst/>
          </a:prstGeom>
        </p:spPr>
      </p:pic>
      <p:pic>
        <p:nvPicPr>
          <p:cNvPr id="18" name="Picture 17" descr="A picture containing text, businesscard, vector graphics&#10;&#10;Description automatically generated">
            <a:hlinkClick r:id="rId16" action="ppaction://hlinksldjump"/>
            <a:extLst>
              <a:ext uri="{FF2B5EF4-FFF2-40B4-BE49-F238E27FC236}">
                <a16:creationId xmlns:a16="http://schemas.microsoft.com/office/drawing/2014/main" id="{3482858C-3442-4C8C-8396-49F9FDEA56A5}"/>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71086" y="4470910"/>
            <a:ext cx="2172415" cy="2097599"/>
          </a:xfrm>
          <a:prstGeom prst="rect">
            <a:avLst/>
          </a:prstGeom>
        </p:spPr>
      </p:pic>
      <p:sp>
        <p:nvSpPr>
          <p:cNvPr id="41" name="Arrow: Right 40">
            <a:hlinkClick r:id="rId18" action="ppaction://hlinksldjump"/>
            <a:extLst>
              <a:ext uri="{FF2B5EF4-FFF2-40B4-BE49-F238E27FC236}">
                <a16:creationId xmlns:a16="http://schemas.microsoft.com/office/drawing/2014/main" id="{375DBA90-A14F-4ADB-9B50-62DEAAC437CF}"/>
              </a:ext>
            </a:extLst>
          </p:cNvPr>
          <p:cNvSpPr/>
          <p:nvPr/>
        </p:nvSpPr>
        <p:spPr>
          <a:xfrm>
            <a:off x="9174913" y="129036"/>
            <a:ext cx="1943767" cy="926123"/>
          </a:xfrm>
          <a:prstGeom prst="rightArrow">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2060"/>
                </a:solidFill>
                <a:effectLst/>
                <a:uLnTx/>
                <a:uFillTx/>
                <a:latin typeface="Calibri" panose="020F0502020204030204"/>
                <a:ea typeface="+mn-ea"/>
                <a:cs typeface="+mn-cs"/>
              </a:rPr>
              <a:t>KẾT THÚC</a:t>
            </a:r>
          </a:p>
        </p:txBody>
      </p:sp>
    </p:spTree>
    <p:extLst>
      <p:ext uri="{BB962C8B-B14F-4D97-AF65-F5344CB8AC3E}">
        <p14:creationId xmlns:p14="http://schemas.microsoft.com/office/powerpoint/2010/main" val="2777195364"/>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0" presetClass="path" presetSubtype="0" accel="50000" decel="50000" fill="hold" nodeType="clickEffect">
                                  <p:stCondLst>
                                    <p:cond delay="0"/>
                                  </p:stCondLst>
                                  <p:childTnLst>
                                    <p:animMotion origin="layout" path="M -1.25E-6 3.7037E-7 L -1.25E-6 -0.00116 C 0.00573 3.7037E-7 0.01237 -0.00232 0.01771 0.00116 C 0.02917 0.0081 0.03893 0.01944 0.04974 0.02755 C 0.06042 0.03657 0.07175 0.04468 0.08255 0.05255 C 0.10807 0.07292 0.15573 0.11412 0.17435 0.13495 C 0.18177 0.14398 0.18958 0.15185 0.19662 0.16088 C 0.22331 0.19514 0.22474 0.19884 0.24128 0.22731 C 0.24596 0.24421 0.25091 0.26505 0.25833 0.2794 C 0.26172 0.28634 0.26654 0.2919 0.27018 0.29907 C 0.27214 0.30208 0.27318 0.30694 0.27539 0.31065 C 0.27774 0.31389 0.28529 0.31968 0.28815 0.32083 C 0.29922 0.32893 0.30391 0.32986 0.31485 0.34259 C 0.33281 0.36296 0.32005 0.34931 0.33177 0.36065 C 0.33399 0.36204 0.33581 0.36551 0.33802 0.36643 C 0.34089 0.36782 0.34375 0.36875 0.34675 0.36968 C 0.3586 0.38009 0.34857 0.37199 0.38216 0.37338 L 0.38216 0.37454 " pathEditMode="relative" rAng="0" ptsTypes="AAAAAAAAAAAAAAAAAA">
                                      <p:cBhvr>
                                        <p:cTn id="6" dur="2000" fill="hold"/>
                                        <p:tgtEl>
                                          <p:spTgt spid="10"/>
                                        </p:tgtEl>
                                        <p:attrNameLst>
                                          <p:attrName>ppt_x</p:attrName>
                                          <p:attrName>ppt_y</p:attrName>
                                        </p:attrNameLst>
                                      </p:cBhvr>
                                      <p:rCtr x="19102" y="18681"/>
                                    </p:animMotion>
                                  </p:childTnLst>
                                </p:cTn>
                              </p:par>
                            </p:childTnLst>
                          </p:cTn>
                        </p:par>
                        <p:par>
                          <p:cTn id="7" fill="hold">
                            <p:stCondLst>
                              <p:cond delay="2000"/>
                            </p:stCondLst>
                            <p:childTnLst>
                              <p:par>
                                <p:cTn id="8" presetID="32" presetClass="emph" presetSubtype="0" fill="hold" nodeType="afterEffect">
                                  <p:stCondLst>
                                    <p:cond delay="0"/>
                                  </p:stCondLst>
                                  <p:childTnLst>
                                    <p:animRot by="120000">
                                      <p:cBhvr>
                                        <p:cTn id="9" dur="100" fill="hold">
                                          <p:stCondLst>
                                            <p:cond delay="0"/>
                                          </p:stCondLst>
                                        </p:cTn>
                                        <p:tgtEl>
                                          <p:spTgt spid="10"/>
                                        </p:tgtEl>
                                        <p:attrNameLst>
                                          <p:attrName>r</p:attrName>
                                        </p:attrNameLst>
                                      </p:cBhvr>
                                    </p:animRot>
                                    <p:animRot by="-240000">
                                      <p:cBhvr>
                                        <p:cTn id="10" dur="200" fill="hold">
                                          <p:stCondLst>
                                            <p:cond delay="200"/>
                                          </p:stCondLst>
                                        </p:cTn>
                                        <p:tgtEl>
                                          <p:spTgt spid="10"/>
                                        </p:tgtEl>
                                        <p:attrNameLst>
                                          <p:attrName>r</p:attrName>
                                        </p:attrNameLst>
                                      </p:cBhvr>
                                    </p:animRot>
                                    <p:animRot by="240000">
                                      <p:cBhvr>
                                        <p:cTn id="11" dur="200" fill="hold">
                                          <p:stCondLst>
                                            <p:cond delay="400"/>
                                          </p:stCondLst>
                                        </p:cTn>
                                        <p:tgtEl>
                                          <p:spTgt spid="10"/>
                                        </p:tgtEl>
                                        <p:attrNameLst>
                                          <p:attrName>r</p:attrName>
                                        </p:attrNameLst>
                                      </p:cBhvr>
                                    </p:animRot>
                                    <p:animRot by="-240000">
                                      <p:cBhvr>
                                        <p:cTn id="12" dur="200" fill="hold">
                                          <p:stCondLst>
                                            <p:cond delay="600"/>
                                          </p:stCondLst>
                                        </p:cTn>
                                        <p:tgtEl>
                                          <p:spTgt spid="10"/>
                                        </p:tgtEl>
                                        <p:attrNameLst>
                                          <p:attrName>r</p:attrName>
                                        </p:attrNameLst>
                                      </p:cBhvr>
                                    </p:animRot>
                                    <p:animRot by="120000">
                                      <p:cBhvr>
                                        <p:cTn id="13" dur="200" fill="hold">
                                          <p:stCondLst>
                                            <p:cond delay="800"/>
                                          </p:stCondLst>
                                        </p:cTn>
                                        <p:tgtEl>
                                          <p:spTgt spid="10"/>
                                        </p:tgtEl>
                                        <p:attrNameLst>
                                          <p:attrName>r</p:attrName>
                                        </p:attrNameLst>
                                      </p:cBhvr>
                                    </p:animRot>
                                  </p:childTnLst>
                                </p:cTn>
                              </p:par>
                              <p:par>
                                <p:cTn id="14" presetID="22" presetClass="entr" presetSubtype="8" fill="hold" nodeType="withEffect">
                                  <p:stCondLst>
                                    <p:cond delay="40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childTnLst>
                          </p:cTn>
                        </p:par>
                        <p:par>
                          <p:cTn id="17" fill="hold">
                            <p:stCondLst>
                              <p:cond delay="3000"/>
                            </p:stCondLst>
                            <p:childTnLst>
                              <p:par>
                                <p:cTn id="18" presetID="1" presetClass="exit" presetSubtype="0" fill="hold" nodeType="afterEffect">
                                  <p:stCondLst>
                                    <p:cond delay="0"/>
                                  </p:stCondLst>
                                  <p:childTnLst>
                                    <p:set>
                                      <p:cBhvr>
                                        <p:cTn id="19" dur="1" fill="hold">
                                          <p:stCondLst>
                                            <p:cond delay="0"/>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3"/>
                    </p:tgtEl>
                  </p:cond>
                </p:stCondLst>
                <p:endSync evt="end" delay="0">
                  <p:rtn val="all"/>
                </p:endSync>
                <p:childTnLst>
                  <p:par>
                    <p:cTn id="21" fill="hold">
                      <p:stCondLst>
                        <p:cond delay="0"/>
                      </p:stCondLst>
                      <p:childTnLst>
                        <p:par>
                          <p:cTn id="22" fill="hold">
                            <p:stCondLst>
                              <p:cond delay="0"/>
                            </p:stCondLst>
                            <p:childTnLst>
                              <p:par>
                                <p:cTn id="23" presetID="0" presetClass="path" presetSubtype="0" accel="50000" decel="50000" fill="hold" nodeType="clickEffect">
                                  <p:stCondLst>
                                    <p:cond delay="0"/>
                                  </p:stCondLst>
                                  <p:childTnLst>
                                    <p:animMotion origin="layout" path="M 2.29167E-6 -0.00023 L 2.29167E-6 3.7037E-7 C 0.00599 -0.00023 0.0125 -0.00023 0.0181 -0.00023 C 0.02956 3.7037E-7 0.03945 0.00046 0.05026 0.00069 C 0.0612 0.00093 0.07265 0.00139 0.08359 0.00162 C 0.10924 0.00231 0.15755 0.0037 0.1763 0.0044 C 0.18372 0.00486 0.19179 0.00486 0.19883 0.00532 C 0.22565 0.00648 0.22721 0.00671 0.24401 0.00764 C 0.2487 0.00833 0.25377 0.0088 0.2612 0.00949 C 0.26471 0.00972 0.2694 0.00995 0.27317 0.01018 C 0.27513 0.01018 0.27617 0.01042 0.27851 0.01065 C 0.28073 0.01065 0.28854 0.01088 0.2914 0.01088 C 0.30247 0.01111 0.30729 0.01111 0.31836 0.01157 C 0.33646 0.0125 0.3237 0.01204 0.33541 0.01227 C 0.33763 0.0125 0.33958 0.0125 0.34192 0.0125 C 0.34453 0.0125 0.34752 0.0125 0.35052 0.0125 C 0.36276 0.01296 0.35247 0.01273 0.38633 0.01273 L 0.38633 0.01296 " pathEditMode="relative" rAng="0" ptsTypes="AAAAAAAAAAAAAAAAAA">
                                      <p:cBhvr>
                                        <p:cTn id="24" dur="2000" fill="hold"/>
                                        <p:tgtEl>
                                          <p:spTgt spid="3"/>
                                        </p:tgtEl>
                                        <p:attrNameLst>
                                          <p:attrName>ppt_x</p:attrName>
                                          <p:attrName>ppt_y</p:attrName>
                                        </p:attrNameLst>
                                      </p:cBhvr>
                                      <p:rCtr x="19310" y="648"/>
                                    </p:animMotion>
                                  </p:childTnLst>
                                </p:cTn>
                              </p:par>
                            </p:childTnLst>
                          </p:cTn>
                        </p:par>
                        <p:par>
                          <p:cTn id="25" fill="hold">
                            <p:stCondLst>
                              <p:cond delay="2000"/>
                            </p:stCondLst>
                            <p:childTnLst>
                              <p:par>
                                <p:cTn id="26" presetID="32" presetClass="emph" presetSubtype="0" fill="hold" nodeType="afterEffect">
                                  <p:stCondLst>
                                    <p:cond delay="0"/>
                                  </p:stCondLst>
                                  <p:childTnLst>
                                    <p:animRot by="120000">
                                      <p:cBhvr>
                                        <p:cTn id="27" dur="100" fill="hold">
                                          <p:stCondLst>
                                            <p:cond delay="0"/>
                                          </p:stCondLst>
                                        </p:cTn>
                                        <p:tgtEl>
                                          <p:spTgt spid="3"/>
                                        </p:tgtEl>
                                        <p:attrNameLst>
                                          <p:attrName>r</p:attrName>
                                        </p:attrNameLst>
                                      </p:cBhvr>
                                    </p:animRot>
                                    <p:animRot by="-240000">
                                      <p:cBhvr>
                                        <p:cTn id="28" dur="200" fill="hold">
                                          <p:stCondLst>
                                            <p:cond delay="200"/>
                                          </p:stCondLst>
                                        </p:cTn>
                                        <p:tgtEl>
                                          <p:spTgt spid="3"/>
                                        </p:tgtEl>
                                        <p:attrNameLst>
                                          <p:attrName>r</p:attrName>
                                        </p:attrNameLst>
                                      </p:cBhvr>
                                    </p:animRot>
                                    <p:animRot by="240000">
                                      <p:cBhvr>
                                        <p:cTn id="29" dur="200" fill="hold">
                                          <p:stCondLst>
                                            <p:cond delay="400"/>
                                          </p:stCondLst>
                                        </p:cTn>
                                        <p:tgtEl>
                                          <p:spTgt spid="3"/>
                                        </p:tgtEl>
                                        <p:attrNameLst>
                                          <p:attrName>r</p:attrName>
                                        </p:attrNameLst>
                                      </p:cBhvr>
                                    </p:animRot>
                                    <p:animRot by="-240000">
                                      <p:cBhvr>
                                        <p:cTn id="30" dur="200" fill="hold">
                                          <p:stCondLst>
                                            <p:cond delay="600"/>
                                          </p:stCondLst>
                                        </p:cTn>
                                        <p:tgtEl>
                                          <p:spTgt spid="3"/>
                                        </p:tgtEl>
                                        <p:attrNameLst>
                                          <p:attrName>r</p:attrName>
                                        </p:attrNameLst>
                                      </p:cBhvr>
                                    </p:animRot>
                                    <p:animRot by="120000">
                                      <p:cBhvr>
                                        <p:cTn id="31" dur="200" fill="hold">
                                          <p:stCondLst>
                                            <p:cond delay="800"/>
                                          </p:stCondLst>
                                        </p:cTn>
                                        <p:tgtEl>
                                          <p:spTgt spid="3"/>
                                        </p:tgtEl>
                                        <p:attrNameLst>
                                          <p:attrName>r</p:attrName>
                                        </p:attrNameLst>
                                      </p:cBhvr>
                                    </p:animRot>
                                  </p:childTnLst>
                                </p:cTn>
                              </p:par>
                              <p:par>
                                <p:cTn id="32" presetID="22" presetClass="entr" presetSubtype="1" fill="hold" nodeType="withEffect">
                                  <p:stCondLst>
                                    <p:cond delay="500"/>
                                  </p:stCondLst>
                                  <p:childTnLst>
                                    <p:set>
                                      <p:cBhvr>
                                        <p:cTn id="33" dur="1" fill="hold">
                                          <p:stCondLst>
                                            <p:cond delay="0"/>
                                          </p:stCondLst>
                                        </p:cTn>
                                        <p:tgtEl>
                                          <p:spTgt spid="1028"/>
                                        </p:tgtEl>
                                        <p:attrNameLst>
                                          <p:attrName>style.visibility</p:attrName>
                                        </p:attrNameLst>
                                      </p:cBhvr>
                                      <p:to>
                                        <p:strVal val="visible"/>
                                      </p:to>
                                    </p:set>
                                    <p:animEffect transition="in" filter="wipe(up)">
                                      <p:cBhvr>
                                        <p:cTn id="34" dur="500"/>
                                        <p:tgtEl>
                                          <p:spTgt spid="1028"/>
                                        </p:tgtEl>
                                      </p:cBhvr>
                                    </p:animEffect>
                                  </p:childTnLst>
                                </p:cTn>
                              </p:par>
                              <p:par>
                                <p:cTn id="35" presetID="1" presetClass="exit" presetSubtype="0" fill="hold" nodeType="withEffect">
                                  <p:stCondLst>
                                    <p:cond delay="500"/>
                                  </p:stCondLst>
                                  <p:childTnLst>
                                    <p:set>
                                      <p:cBhvr>
                                        <p:cTn id="36" dur="1" fill="hold">
                                          <p:stCondLst>
                                            <p:cond delay="0"/>
                                          </p:stCondLst>
                                        </p:cTn>
                                        <p:tgtEl>
                                          <p:spTgt spid="13"/>
                                        </p:tgtEl>
                                        <p:attrNameLst>
                                          <p:attrName>style.visibility</p:attrName>
                                        </p:attrNameLst>
                                      </p:cBhvr>
                                      <p:to>
                                        <p:strVal val="hidden"/>
                                      </p:to>
                                    </p:set>
                                  </p:childTnLst>
                                </p:cTn>
                              </p:par>
                            </p:childTnLst>
                          </p:cTn>
                        </p:par>
                        <p:par>
                          <p:cTn id="37" fill="hold">
                            <p:stCondLst>
                              <p:cond delay="3000"/>
                            </p:stCondLst>
                            <p:childTnLst>
                              <p:par>
                                <p:cTn id="38" presetID="1" presetClass="exit" presetSubtype="0" fill="hold" nodeType="afterEffect">
                                  <p:stCondLst>
                                    <p:cond delay="0"/>
                                  </p:stCondLst>
                                  <p:childTnLst>
                                    <p:set>
                                      <p:cBhvr>
                                        <p:cTn id="39" dur="1" fill="hold">
                                          <p:stCondLst>
                                            <p:cond delay="0"/>
                                          </p:stCondLst>
                                        </p:cTn>
                                        <p:tgtEl>
                                          <p:spTgt spid="3"/>
                                        </p:tgtEl>
                                        <p:attrNameLst>
                                          <p:attrName>style.visibility</p:attrName>
                                        </p:attrNameLst>
                                      </p:cBhvr>
                                      <p:to>
                                        <p:strVal val="hidden"/>
                                      </p:to>
                                    </p:set>
                                  </p:childTnLst>
                                </p:cTn>
                              </p:par>
                              <p:par>
                                <p:cTn id="40" presetID="1" presetClass="exit" presetSubtype="0" fill="hold" nodeType="withEffect">
                                  <p:stCondLst>
                                    <p:cond delay="0"/>
                                  </p:stCondLst>
                                  <p:childTnLst>
                                    <p:set>
                                      <p:cBhvr>
                                        <p:cTn id="41" dur="1" fill="hold">
                                          <p:stCondLst>
                                            <p:cond delay="0"/>
                                          </p:stCondLst>
                                        </p:cTn>
                                        <p:tgtEl>
                                          <p:spTgt spid="1028"/>
                                        </p:tgtEl>
                                        <p:attrNameLst>
                                          <p:attrName>style.visibility</p:attrName>
                                        </p:attrNameLst>
                                      </p:cBhvr>
                                      <p:to>
                                        <p:strVal val="hidden"/>
                                      </p:to>
                                    </p:set>
                                  </p:childTnLst>
                                </p:cTn>
                              </p:par>
                              <p:par>
                                <p:cTn id="42" presetID="22" presetClass="entr" presetSubtype="4" fill="hold"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down)">
                                      <p:cBhvr>
                                        <p:cTn id="44" dur="500"/>
                                        <p:tgtEl>
                                          <p:spTgt spid="17"/>
                                        </p:tgtEl>
                                      </p:cBhvr>
                                    </p:animEffect>
                                  </p:childTnLst>
                                </p:cTn>
                              </p:par>
                            </p:childTnLst>
                          </p:cTn>
                        </p:par>
                      </p:childTnLst>
                    </p:cTn>
                  </p:par>
                </p:childTnLst>
              </p:cTn>
              <p:nextCondLst>
                <p:cond evt="onClick" delay="0">
                  <p:tgtEl>
                    <p:spTgt spid="3"/>
                  </p:tgtEl>
                </p:cond>
              </p:nextCondLst>
            </p:seq>
            <p:seq concurrent="1" nextAc="seek">
              <p:cTn id="45" restart="whenNotActive" fill="hold" evtFilter="cancelBubble" nodeType="interactiveSeq">
                <p:stCondLst>
                  <p:cond evt="onClick" delay="0">
                    <p:tgtEl>
                      <p:spTgt spid="18"/>
                    </p:tgtEl>
                  </p:cond>
                </p:stCondLst>
                <p:endSync evt="end" delay="0">
                  <p:rtn val="all"/>
                </p:endSync>
                <p:childTnLst>
                  <p:par>
                    <p:cTn id="46" fill="hold">
                      <p:stCondLst>
                        <p:cond delay="0"/>
                      </p:stCondLst>
                      <p:childTnLst>
                        <p:par>
                          <p:cTn id="47" fill="hold">
                            <p:stCondLst>
                              <p:cond delay="0"/>
                            </p:stCondLst>
                            <p:childTnLst>
                              <p:par>
                                <p:cTn id="48" presetID="0" presetClass="path" presetSubtype="0" accel="50000" decel="50000" fill="hold" nodeType="clickEffect">
                                  <p:stCondLst>
                                    <p:cond delay="0"/>
                                  </p:stCondLst>
                                  <p:childTnLst>
                                    <p:animMotion origin="layout" path="M -3.75E-6 -0.00069 L -3.75E-6 -0.00092 C 0.00573 -0.00139 0.01224 0.00023 0.01758 -0.00185 C 0.02891 -0.00648 0.03855 -0.01481 0.04909 -0.02083 C 0.05977 -0.02685 0.07097 -0.03264 0.08164 -0.03866 C 0.10677 -0.05278 0.15391 -0.08171 0.17227 -0.09676 C 0.17943 -0.10301 0.18737 -0.10833 0.19427 -0.11481 C 0.22058 -0.13958 0.22201 -0.14213 0.23842 -0.16227 C 0.24297 -0.1743 0.24792 -0.18866 0.25508 -0.1993 C 0.25847 -0.20393 0.26329 -0.2081 0.26693 -0.21296 C 0.26888 -0.21528 0.26993 -0.21875 0.27214 -0.22106 C 0.27435 -0.22384 0.2819 -0.22731 0.28464 -0.22847 C 0.29558 -0.2338 0.30026 -0.23472 0.31107 -0.24352 C 0.32878 -0.2581 0.31615 -0.24861 0.32774 -0.25602 C 0.32995 -0.25764 0.33177 -0.25949 0.33399 -0.26042 C 0.33672 -0.26157 0.33959 -0.2618 0.34258 -0.26273 C 0.3543 -0.27037 0.3444 -0.26481 0.37748 -0.26551 L 0.37748 -0.26597 " pathEditMode="relative" rAng="0" ptsTypes="AAAAAAAAAAAAAAAAAA">
                                      <p:cBhvr>
                                        <p:cTn id="49" dur="2000" fill="hold"/>
                                        <p:tgtEl>
                                          <p:spTgt spid="18"/>
                                        </p:tgtEl>
                                        <p:attrNameLst>
                                          <p:attrName>ppt_x</p:attrName>
                                          <p:attrName>ppt_y</p:attrName>
                                        </p:attrNameLst>
                                      </p:cBhvr>
                                      <p:rCtr x="18867" y="-13287"/>
                                    </p:animMotion>
                                  </p:childTnLst>
                                </p:cTn>
                              </p:par>
                            </p:childTnLst>
                          </p:cTn>
                        </p:par>
                        <p:par>
                          <p:cTn id="50" fill="hold">
                            <p:stCondLst>
                              <p:cond delay="2000"/>
                            </p:stCondLst>
                            <p:childTnLst>
                              <p:par>
                                <p:cTn id="51" presetID="32" presetClass="emph" presetSubtype="0" fill="hold" nodeType="afterEffect">
                                  <p:stCondLst>
                                    <p:cond delay="0"/>
                                  </p:stCondLst>
                                  <p:childTnLst>
                                    <p:animRot by="120000">
                                      <p:cBhvr>
                                        <p:cTn id="52" dur="100" fill="hold">
                                          <p:stCondLst>
                                            <p:cond delay="0"/>
                                          </p:stCondLst>
                                        </p:cTn>
                                        <p:tgtEl>
                                          <p:spTgt spid="18"/>
                                        </p:tgtEl>
                                        <p:attrNameLst>
                                          <p:attrName>r</p:attrName>
                                        </p:attrNameLst>
                                      </p:cBhvr>
                                    </p:animRot>
                                    <p:animRot by="-240000">
                                      <p:cBhvr>
                                        <p:cTn id="53" dur="200" fill="hold">
                                          <p:stCondLst>
                                            <p:cond delay="200"/>
                                          </p:stCondLst>
                                        </p:cTn>
                                        <p:tgtEl>
                                          <p:spTgt spid="18"/>
                                        </p:tgtEl>
                                        <p:attrNameLst>
                                          <p:attrName>r</p:attrName>
                                        </p:attrNameLst>
                                      </p:cBhvr>
                                    </p:animRot>
                                    <p:animRot by="240000">
                                      <p:cBhvr>
                                        <p:cTn id="54" dur="200" fill="hold">
                                          <p:stCondLst>
                                            <p:cond delay="400"/>
                                          </p:stCondLst>
                                        </p:cTn>
                                        <p:tgtEl>
                                          <p:spTgt spid="18"/>
                                        </p:tgtEl>
                                        <p:attrNameLst>
                                          <p:attrName>r</p:attrName>
                                        </p:attrNameLst>
                                      </p:cBhvr>
                                    </p:animRot>
                                    <p:animRot by="-240000">
                                      <p:cBhvr>
                                        <p:cTn id="55" dur="200" fill="hold">
                                          <p:stCondLst>
                                            <p:cond delay="600"/>
                                          </p:stCondLst>
                                        </p:cTn>
                                        <p:tgtEl>
                                          <p:spTgt spid="18"/>
                                        </p:tgtEl>
                                        <p:attrNameLst>
                                          <p:attrName>r</p:attrName>
                                        </p:attrNameLst>
                                      </p:cBhvr>
                                    </p:animRot>
                                    <p:animRot by="120000">
                                      <p:cBhvr>
                                        <p:cTn id="56" dur="200" fill="hold">
                                          <p:stCondLst>
                                            <p:cond delay="800"/>
                                          </p:stCondLst>
                                        </p:cTn>
                                        <p:tgtEl>
                                          <p:spTgt spid="18"/>
                                        </p:tgtEl>
                                        <p:attrNameLst>
                                          <p:attrName>r</p:attrName>
                                        </p:attrNameLst>
                                      </p:cBhvr>
                                    </p:animRot>
                                  </p:childTnLst>
                                </p:cTn>
                              </p:par>
                              <p:par>
                                <p:cTn id="57" presetID="22" presetClass="entr" presetSubtype="8" fill="hold"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left)">
                                      <p:cBhvr>
                                        <p:cTn id="59" dur="500"/>
                                        <p:tgtEl>
                                          <p:spTgt spid="26"/>
                                        </p:tgtEl>
                                      </p:cBhvr>
                                    </p:animEffect>
                                  </p:childTnLst>
                                </p:cTn>
                              </p:par>
                            </p:childTnLst>
                          </p:cTn>
                        </p:par>
                        <p:par>
                          <p:cTn id="60" fill="hold">
                            <p:stCondLst>
                              <p:cond delay="3000"/>
                            </p:stCondLst>
                            <p:childTnLst>
                              <p:par>
                                <p:cTn id="61" presetID="1" presetClass="exit" presetSubtype="0" fill="hold" nodeType="afterEffect">
                                  <p:stCondLst>
                                    <p:cond delay="0"/>
                                  </p:stCondLst>
                                  <p:childTnLst>
                                    <p:set>
                                      <p:cBhvr>
                                        <p:cTn id="62" dur="1" fill="hold">
                                          <p:stCondLst>
                                            <p:cond delay="0"/>
                                          </p:stCondLst>
                                        </p:cTn>
                                        <p:tgtEl>
                                          <p:spTgt spid="10"/>
                                        </p:tgtEl>
                                        <p:attrNameLst>
                                          <p:attrName>style.visibility</p:attrName>
                                        </p:attrNameLst>
                                      </p:cBhvr>
                                      <p:to>
                                        <p:strVal val="hidden"/>
                                      </p:to>
                                    </p:set>
                                  </p:childTnLst>
                                </p:cTn>
                              </p:par>
                              <p:par>
                                <p:cTn id="63" presetID="1" presetClass="exit" presetSubtype="0" fill="hold" nodeType="withEffect">
                                  <p:stCondLst>
                                    <p:cond delay="0"/>
                                  </p:stCondLst>
                                  <p:childTnLst>
                                    <p:set>
                                      <p:cBhvr>
                                        <p:cTn id="64" dur="1" fill="hold">
                                          <p:stCondLst>
                                            <p:cond delay="0"/>
                                          </p:stCondLst>
                                        </p:cTn>
                                        <p:tgtEl>
                                          <p:spTgt spid="26"/>
                                        </p:tgtEl>
                                        <p:attrNameLst>
                                          <p:attrName>style.visibility</p:attrName>
                                        </p:attrNameLst>
                                      </p:cBhvr>
                                      <p:to>
                                        <p:strVal val="hidden"/>
                                      </p:to>
                                    </p:set>
                                  </p:childTnLst>
                                </p:cTn>
                              </p:par>
                              <p:par>
                                <p:cTn id="65" presetID="22" presetClass="entr" presetSubtype="4" fill="hold"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down)">
                                      <p:cBhvr>
                                        <p:cTn id="67" dur="500"/>
                                        <p:tgtEl>
                                          <p:spTgt spid="16"/>
                                        </p:tgtEl>
                                      </p:cBhvr>
                                    </p:animEffect>
                                  </p:childTnLst>
                                  <p:subTnLst>
                                    <p:audio>
                                      <p:cMediaNode>
                                        <p:cTn display="0" masterRel="sameClick">
                                          <p:stCondLst>
                                            <p:cond evt="begin" delay="0">
                                              <p:tn val="65"/>
                                            </p:cond>
                                          </p:stCondLst>
                                          <p:endCondLst>
                                            <p:cond evt="onStopAudio" delay="0">
                                              <p:tgtEl>
                                                <p:sldTgt/>
                                              </p:tgtEl>
                                            </p:cond>
                                          </p:endCondLst>
                                        </p:cTn>
                                        <p:tgtEl>
                                          <p:sndTgt r:embed="rId3" name="chimes.wav"/>
                                        </p:tgtEl>
                                      </p:cMediaNode>
                                    </p:audio>
                                  </p:subTnLst>
                                </p:cTn>
                              </p:par>
                              <p:par>
                                <p:cTn id="68" presetID="1" presetClass="exit" presetSubtype="0" fill="hold" nodeType="withEffect">
                                  <p:stCondLst>
                                    <p:cond delay="0"/>
                                  </p:stCondLst>
                                  <p:childTnLst>
                                    <p:set>
                                      <p:cBhvr>
                                        <p:cTn id="69" dur="1" fill="hold">
                                          <p:stCondLst>
                                            <p:cond delay="0"/>
                                          </p:stCondLst>
                                        </p:cTn>
                                        <p:tgtEl>
                                          <p:spTgt spid="17"/>
                                        </p:tgtEl>
                                        <p:attrNameLst>
                                          <p:attrName>style.visibility</p:attrName>
                                        </p:attrNameLst>
                                      </p:cBhvr>
                                      <p:to>
                                        <p:strVal val="hidden"/>
                                      </p:to>
                                    </p:set>
                                  </p:childTnLst>
                                </p:cTn>
                              </p:par>
                              <p:par>
                                <p:cTn id="70" presetID="1" presetClass="exit" presetSubtype="0" fill="hold" nodeType="withEffect">
                                  <p:stCondLst>
                                    <p:cond delay="0"/>
                                  </p:stCondLst>
                                  <p:childTnLst>
                                    <p:set>
                                      <p:cBhvr>
                                        <p:cTn id="71" dur="1" fill="hold">
                                          <p:stCondLst>
                                            <p:cond delay="0"/>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D9774E9-3615-44BA-B94D-359547D8B06C}"/>
              </a:ext>
            </a:extLst>
          </p:cNvPr>
          <p:cNvPicPr>
            <a:picLocks noGrp="1" noChangeAspect="1"/>
          </p:cNvPicPr>
          <p:nvPr>
            <p:ph idx="1"/>
          </p:nvPr>
        </p:nvPicPr>
        <p:blipFill>
          <a:blip r:embed="rId3"/>
          <a:stretch>
            <a:fillRect/>
          </a:stretch>
        </p:blipFill>
        <p:spPr>
          <a:xfrm>
            <a:off x="0" y="0"/>
            <a:ext cx="12192000" cy="6858000"/>
          </a:xfrm>
          <a:prstGeom prst="rect">
            <a:avLst/>
          </a:prstGeom>
        </p:spPr>
      </p:pic>
      <p:sp>
        <p:nvSpPr>
          <p:cNvPr id="11" name="Rectangle: Rounded Corners 10">
            <a:extLst>
              <a:ext uri="{FF2B5EF4-FFF2-40B4-BE49-F238E27FC236}">
                <a16:creationId xmlns:a16="http://schemas.microsoft.com/office/drawing/2014/main" id="{61113566-C346-452A-A44D-D2EBABAAB678}"/>
              </a:ext>
            </a:extLst>
          </p:cNvPr>
          <p:cNvSpPr/>
          <p:nvPr/>
        </p:nvSpPr>
        <p:spPr>
          <a:xfrm>
            <a:off x="2543606" y="623712"/>
            <a:ext cx="7357391" cy="1193691"/>
          </a:xfrm>
          <a:prstGeom prst="roundRect">
            <a:avLst>
              <a:gd name="adj" fmla="val 10546"/>
            </a:avLst>
          </a:prstGeom>
          <a:solidFill>
            <a:schemeClr val="bg1">
              <a:alpha val="69000"/>
            </a:schemeClr>
          </a:solidFill>
          <a:ln w="57150">
            <a:solidFill>
              <a:srgbClr val="9933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prstClr val="black"/>
                </a:solidFill>
                <a:effectLst/>
                <a:uLnTx/>
                <a:uFillTx/>
                <a:latin typeface="Calibri Light" panose="020F0302020204030204"/>
                <a:ea typeface="+mn-ea"/>
                <a:cs typeface="+mn-cs"/>
              </a:rPr>
              <a:t>3 </a:t>
            </a:r>
            <a:r>
              <a:rPr kumimoji="0" lang="en-US" sz="4800" b="1" i="0" u="none" strike="noStrike" kern="1200" cap="none" spc="0" normalizeH="0" baseline="0" noProof="0" dirty="0" err="1">
                <a:ln>
                  <a:noFill/>
                </a:ln>
                <a:solidFill>
                  <a:prstClr val="black"/>
                </a:solidFill>
                <a:effectLst/>
                <a:uLnTx/>
                <a:uFillTx/>
                <a:latin typeface="Calibri Light" panose="020F0302020204030204"/>
                <a:ea typeface="+mn-ea"/>
                <a:cs typeface="+mn-cs"/>
              </a:rPr>
              <a:t>giờ</a:t>
            </a:r>
            <a:r>
              <a:rPr kumimoji="0" lang="en-US" sz="4800" b="1" i="0" u="none" strike="noStrike" kern="1200" cap="none" spc="0" normalizeH="0" baseline="0" noProof="0" dirty="0">
                <a:ln>
                  <a:noFill/>
                </a:ln>
                <a:solidFill>
                  <a:prstClr val="black"/>
                </a:solidFill>
                <a:effectLst/>
                <a:uLnTx/>
                <a:uFillTx/>
                <a:latin typeface="Calibri Light" panose="020F0302020204030204"/>
                <a:ea typeface="+mn-ea"/>
                <a:cs typeface="+mn-cs"/>
              </a:rPr>
              <a:t> = ..?.. </a:t>
            </a:r>
            <a:r>
              <a:rPr kumimoji="0" lang="en-US" sz="4800" b="1" i="0" u="none" strike="noStrike" kern="1200" cap="none" spc="0" normalizeH="0" baseline="0" noProof="0" dirty="0" err="1">
                <a:ln>
                  <a:noFill/>
                </a:ln>
                <a:solidFill>
                  <a:prstClr val="black"/>
                </a:solidFill>
                <a:effectLst/>
                <a:uLnTx/>
                <a:uFillTx/>
                <a:latin typeface="Calibri Light" panose="020F0302020204030204"/>
                <a:ea typeface="+mn-ea"/>
                <a:cs typeface="+mn-cs"/>
              </a:rPr>
              <a:t>phút</a:t>
            </a:r>
            <a:endParaRPr kumimoji="0" lang="en-US" sz="4800" b="1"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29" name="Rectangle: Diagonal Corners Rounded 28">
            <a:extLst>
              <a:ext uri="{FF2B5EF4-FFF2-40B4-BE49-F238E27FC236}">
                <a16:creationId xmlns:a16="http://schemas.microsoft.com/office/drawing/2014/main" id="{3025270F-DE0D-4657-8A2D-591A86A846B7}"/>
              </a:ext>
            </a:extLst>
          </p:cNvPr>
          <p:cNvSpPr/>
          <p:nvPr/>
        </p:nvSpPr>
        <p:spPr>
          <a:xfrm>
            <a:off x="3543300" y="4380748"/>
            <a:ext cx="5743575" cy="1125956"/>
          </a:xfrm>
          <a:prstGeom prst="round2DiagRect">
            <a:avLst/>
          </a:prstGeom>
          <a:solidFill>
            <a:schemeClr val="bg1">
              <a:alpha val="82000"/>
            </a:schemeClr>
          </a:solidFill>
          <a:ln w="571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180 </a:t>
            </a:r>
            <a:r>
              <a:rPr kumimoji="0" lang="en-US" sz="66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phút</a:t>
            </a:r>
            <a:endParaRPr kumimoji="0" lang="en-US" sz="66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endParaRPr>
          </a:p>
        </p:txBody>
      </p:sp>
      <p:grpSp>
        <p:nvGrpSpPr>
          <p:cNvPr id="8" name="Group 7">
            <a:extLst>
              <a:ext uri="{FF2B5EF4-FFF2-40B4-BE49-F238E27FC236}">
                <a16:creationId xmlns:a16="http://schemas.microsoft.com/office/drawing/2014/main" id="{31A435D3-D804-4585-BE14-D3EC36FAAE7B}"/>
              </a:ext>
            </a:extLst>
          </p:cNvPr>
          <p:cNvGrpSpPr/>
          <p:nvPr/>
        </p:nvGrpSpPr>
        <p:grpSpPr>
          <a:xfrm>
            <a:off x="815414" y="389272"/>
            <a:ext cx="1368583" cy="1418623"/>
            <a:chOff x="367387" y="5286110"/>
            <a:chExt cx="1164198" cy="1206765"/>
          </a:xfrm>
        </p:grpSpPr>
        <p:pic>
          <p:nvPicPr>
            <p:cNvPr id="9" name="Picture 2">
              <a:hlinkClick r:id="rId4" action="ppaction://hlinksldjump"/>
              <a:extLst>
                <a:ext uri="{FF2B5EF4-FFF2-40B4-BE49-F238E27FC236}">
                  <a16:creationId xmlns:a16="http://schemas.microsoft.com/office/drawing/2014/main" id="{C3DA2B07-393F-451D-8D98-466263CB314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7387" y="5286110"/>
              <a:ext cx="1164198" cy="120676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E221DF3E-259C-40C1-B589-5E5F70EA3FBD}"/>
                </a:ext>
              </a:extLst>
            </p:cNvPr>
            <p:cNvSpPr txBox="1"/>
            <p:nvPr/>
          </p:nvSpPr>
          <p:spPr>
            <a:xfrm>
              <a:off x="508976" y="6146480"/>
              <a:ext cx="998156" cy="274903"/>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err="1">
                  <a:ln>
                    <a:noFill/>
                  </a:ln>
                  <a:solidFill>
                    <a:prstClr val="white"/>
                  </a:solidFill>
                  <a:effectLst/>
                  <a:uLnTx/>
                  <a:uFillTx/>
                  <a:latin typeface="Calibri" panose="020F0502020204030204"/>
                  <a:ea typeface="+mn-ea"/>
                  <a:cs typeface="+mn-cs"/>
                </a:rPr>
                <a:t>Hạt</a:t>
              </a:r>
              <a:r>
                <a:rPr kumimoji="0" lang="en-US" sz="15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1500" b="1" i="0" u="none" strike="noStrike" kern="1200" cap="none" spc="0" normalizeH="0" baseline="0" noProof="0" dirty="0" err="1">
                  <a:ln>
                    <a:noFill/>
                  </a:ln>
                  <a:solidFill>
                    <a:prstClr val="white"/>
                  </a:solidFill>
                  <a:effectLst/>
                  <a:uLnTx/>
                  <a:uFillTx/>
                  <a:latin typeface="Calibri" panose="020F0502020204030204"/>
                  <a:ea typeface="+mn-ea"/>
                  <a:cs typeface="+mn-cs"/>
                </a:rPr>
                <a:t>giống</a:t>
              </a:r>
              <a:endParaRPr kumimoji="0" lang="en-US" sz="15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11524748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D9774E9-3615-44BA-B94D-359547D8B06C}"/>
              </a:ext>
            </a:extLst>
          </p:cNvPr>
          <p:cNvPicPr>
            <a:picLocks noGrp="1" noChangeAspect="1"/>
          </p:cNvPicPr>
          <p:nvPr>
            <p:ph idx="1"/>
          </p:nvPr>
        </p:nvPicPr>
        <p:blipFill>
          <a:blip r:embed="rId3"/>
          <a:stretch>
            <a:fillRect/>
          </a:stretch>
        </p:blipFill>
        <p:spPr>
          <a:xfrm>
            <a:off x="0" y="0"/>
            <a:ext cx="12192000" cy="6858000"/>
          </a:xfrm>
          <a:prstGeom prst="rect">
            <a:avLst/>
          </a:prstGeom>
        </p:spPr>
      </p:pic>
      <p:pic>
        <p:nvPicPr>
          <p:cNvPr id="10" name="Picture 9">
            <a:hlinkClick r:id="rId4" action="ppaction://hlinksldjump"/>
            <a:extLst>
              <a:ext uri="{FF2B5EF4-FFF2-40B4-BE49-F238E27FC236}">
                <a16:creationId xmlns:a16="http://schemas.microsoft.com/office/drawing/2014/main" id="{1EED3046-F559-4BA3-A600-5227237665E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38391" y="1"/>
            <a:ext cx="1871932" cy="187193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Rounded Corners 8">
            <a:extLst>
              <a:ext uri="{FF2B5EF4-FFF2-40B4-BE49-F238E27FC236}">
                <a16:creationId xmlns:a16="http://schemas.microsoft.com/office/drawing/2014/main" id="{47951E37-4C96-4619-89E7-AF11820B7B17}"/>
              </a:ext>
            </a:extLst>
          </p:cNvPr>
          <p:cNvSpPr/>
          <p:nvPr/>
        </p:nvSpPr>
        <p:spPr>
          <a:xfrm>
            <a:off x="2002971" y="548681"/>
            <a:ext cx="9492343" cy="1045028"/>
          </a:xfrm>
          <a:prstGeom prst="roundRect">
            <a:avLst>
              <a:gd name="adj" fmla="val 10546"/>
            </a:avLst>
          </a:prstGeom>
          <a:solidFill>
            <a:schemeClr val="bg1">
              <a:alpha val="69000"/>
            </a:schemeClr>
          </a:solidFill>
          <a:ln w="57150">
            <a:solidFill>
              <a:srgbClr val="9933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a:ln>
                  <a:noFill/>
                </a:ln>
                <a:solidFill>
                  <a:prstClr val="black"/>
                </a:solidFill>
                <a:effectLst/>
                <a:uLnTx/>
                <a:uFillTx/>
                <a:latin typeface="Calibri Light" panose="020F0302020204030204"/>
                <a:ea typeface="+mn-ea"/>
                <a:cs typeface="+mn-cs"/>
              </a:rPr>
              <a:t>3 </a:t>
            </a:r>
            <a:r>
              <a:rPr kumimoji="0" lang="en-US" sz="6000" b="1" i="0" u="none" strike="noStrike" kern="1200" cap="none" spc="0" normalizeH="0" baseline="0" noProof="0" dirty="0" err="1">
                <a:ln>
                  <a:noFill/>
                </a:ln>
                <a:solidFill>
                  <a:prstClr val="black"/>
                </a:solidFill>
                <a:effectLst/>
                <a:uLnTx/>
                <a:uFillTx/>
                <a:latin typeface="Calibri Light" panose="020F0302020204030204"/>
                <a:ea typeface="+mn-ea"/>
                <a:cs typeface="+mn-cs"/>
              </a:rPr>
              <a:t>năm</a:t>
            </a:r>
            <a:r>
              <a:rPr kumimoji="0" lang="en-US" sz="6000" b="1" i="0" u="none" strike="noStrike" kern="1200" cap="none" spc="0" normalizeH="0" noProof="0" dirty="0">
                <a:ln>
                  <a:noFill/>
                </a:ln>
                <a:solidFill>
                  <a:prstClr val="black"/>
                </a:solidFill>
                <a:effectLst/>
                <a:uLnTx/>
                <a:uFillTx/>
                <a:latin typeface="Calibri Light" panose="020F0302020204030204"/>
                <a:ea typeface="+mn-ea"/>
                <a:cs typeface="+mn-cs"/>
              </a:rPr>
              <a:t> = …?... </a:t>
            </a:r>
            <a:r>
              <a:rPr lang="en-US" sz="6000" b="1" dirty="0" err="1">
                <a:solidFill>
                  <a:prstClr val="black"/>
                </a:solidFill>
                <a:latin typeface="Calibri Light" panose="020F0302020204030204"/>
              </a:rPr>
              <a:t>tháng</a:t>
            </a:r>
            <a:endParaRPr kumimoji="0" lang="en-US" sz="6000" b="1"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2" name="Rectangle: Diagonal Corners Rounded 1">
            <a:extLst>
              <a:ext uri="{FF2B5EF4-FFF2-40B4-BE49-F238E27FC236}">
                <a16:creationId xmlns:a16="http://schemas.microsoft.com/office/drawing/2014/main" id="{F94E7A3B-1785-8B6E-F433-7CA130DFC505}"/>
              </a:ext>
            </a:extLst>
          </p:cNvPr>
          <p:cNvSpPr/>
          <p:nvPr/>
        </p:nvSpPr>
        <p:spPr>
          <a:xfrm>
            <a:off x="3107692" y="2913898"/>
            <a:ext cx="6807833" cy="1125956"/>
          </a:xfrm>
          <a:prstGeom prst="round2DiagRect">
            <a:avLst/>
          </a:prstGeom>
          <a:solidFill>
            <a:schemeClr val="bg1">
              <a:alpha val="82000"/>
            </a:schemeClr>
          </a:solidFill>
          <a:ln w="571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36 </a:t>
            </a:r>
            <a:r>
              <a:rPr kumimoji="0" lang="en-US" sz="66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tháng</a:t>
            </a:r>
            <a:endParaRPr kumimoji="0" lang="en-US" sz="66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568935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D9774E9-3615-44BA-B94D-359547D8B06C}"/>
              </a:ext>
            </a:extLst>
          </p:cNvPr>
          <p:cNvPicPr>
            <a:picLocks noGrp="1" noChangeAspect="1"/>
          </p:cNvPicPr>
          <p:nvPr>
            <p:ph idx="1"/>
          </p:nvPr>
        </p:nvPicPr>
        <p:blipFill>
          <a:blip r:embed="rId3"/>
          <a:stretch>
            <a:fillRect/>
          </a:stretch>
        </p:blipFill>
        <p:spPr>
          <a:xfrm>
            <a:off x="0" y="0"/>
            <a:ext cx="12192000" cy="6858000"/>
          </a:xfrm>
          <a:prstGeom prst="rect">
            <a:avLst/>
          </a:prstGeom>
        </p:spPr>
      </p:pic>
      <p:grpSp>
        <p:nvGrpSpPr>
          <p:cNvPr id="34" name="Group 33">
            <a:extLst>
              <a:ext uri="{FF2B5EF4-FFF2-40B4-BE49-F238E27FC236}">
                <a16:creationId xmlns:a16="http://schemas.microsoft.com/office/drawing/2014/main" id="{6EDBC675-06AE-48BC-AB7F-4E0C7F00C9AF}"/>
              </a:ext>
            </a:extLst>
          </p:cNvPr>
          <p:cNvGrpSpPr/>
          <p:nvPr/>
        </p:nvGrpSpPr>
        <p:grpSpPr>
          <a:xfrm>
            <a:off x="154299" y="387383"/>
            <a:ext cx="1694376" cy="1506729"/>
            <a:chOff x="275946" y="681404"/>
            <a:chExt cx="1624516" cy="1444604"/>
          </a:xfrm>
        </p:grpSpPr>
        <p:pic>
          <p:nvPicPr>
            <p:cNvPr id="35" name="Picture 6">
              <a:hlinkClick r:id="rId4" action="ppaction://hlinksldjump"/>
              <a:extLst>
                <a:ext uri="{FF2B5EF4-FFF2-40B4-BE49-F238E27FC236}">
                  <a16:creationId xmlns:a16="http://schemas.microsoft.com/office/drawing/2014/main" id="{4675FC5D-A9B0-4312-BBB4-898377F9C6D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5946" y="681404"/>
              <a:ext cx="1624516" cy="1374409"/>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a:extLst>
                <a:ext uri="{FF2B5EF4-FFF2-40B4-BE49-F238E27FC236}">
                  <a16:creationId xmlns:a16="http://schemas.microsoft.com/office/drawing/2014/main" id="{D7003560-6DE9-4E75-8996-AA7716085DFD}"/>
                </a:ext>
              </a:extLst>
            </p:cNvPr>
            <p:cNvSpPr txBox="1"/>
            <p:nvPr/>
          </p:nvSpPr>
          <p:spPr>
            <a:xfrm>
              <a:off x="641885" y="1801413"/>
              <a:ext cx="990514" cy="324595"/>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err="1">
                  <a:ln>
                    <a:noFill/>
                  </a:ln>
                  <a:solidFill>
                    <a:prstClr val="black"/>
                  </a:solidFill>
                  <a:effectLst/>
                  <a:uLnTx/>
                  <a:uFillTx/>
                  <a:latin typeface="Calibri" panose="020F0502020204030204"/>
                  <a:ea typeface="+mn-ea"/>
                  <a:cs typeface="+mn-cs"/>
                </a:rPr>
                <a:t>Phân</a:t>
              </a: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600" b="1" i="0" u="none" strike="noStrike" kern="1200" cap="none" spc="0" normalizeH="0" baseline="0" noProof="0" dirty="0" err="1">
                  <a:ln>
                    <a:noFill/>
                  </a:ln>
                  <a:solidFill>
                    <a:prstClr val="black"/>
                  </a:solidFill>
                  <a:effectLst/>
                  <a:uLnTx/>
                  <a:uFillTx/>
                  <a:latin typeface="Calibri" panose="020F0502020204030204"/>
                  <a:ea typeface="+mn-ea"/>
                  <a:cs typeface="+mn-cs"/>
                </a:rPr>
                <a:t>bón</a:t>
              </a:r>
              <a:endPar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12" name="Rectangle: Rounded Corners 11">
            <a:extLst>
              <a:ext uri="{FF2B5EF4-FFF2-40B4-BE49-F238E27FC236}">
                <a16:creationId xmlns:a16="http://schemas.microsoft.com/office/drawing/2014/main" id="{EFC1527E-D2CD-4910-830B-21CE711C85B4}"/>
              </a:ext>
            </a:extLst>
          </p:cNvPr>
          <p:cNvSpPr/>
          <p:nvPr/>
        </p:nvSpPr>
        <p:spPr>
          <a:xfrm>
            <a:off x="1848675" y="475156"/>
            <a:ext cx="10089896" cy="1433515"/>
          </a:xfrm>
          <a:prstGeom prst="roundRect">
            <a:avLst>
              <a:gd name="adj" fmla="val 10546"/>
            </a:avLst>
          </a:prstGeom>
          <a:solidFill>
            <a:schemeClr val="bg1">
              <a:alpha val="69000"/>
            </a:schemeClr>
          </a:solidFill>
          <a:ln w="57150">
            <a:solidFill>
              <a:srgbClr val="9933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black"/>
                </a:solidFill>
                <a:effectLst/>
                <a:uLnTx/>
                <a:uFillTx/>
                <a:latin typeface="Calibri Light" panose="020F0302020204030204"/>
                <a:ea typeface="+mn-ea"/>
                <a:cs typeface="+mn-cs"/>
              </a:rPr>
              <a:t>Xem</a:t>
            </a:r>
            <a:r>
              <a:rPr kumimoji="0" lang="en-US" sz="4000"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Light" panose="020F0302020204030204"/>
                <a:ea typeface="+mn-ea"/>
                <a:cs typeface="+mn-cs"/>
              </a:rPr>
              <a:t>lịch</a:t>
            </a:r>
            <a:r>
              <a:rPr kumimoji="0" lang="en-US" sz="4000" b="1" i="0" u="none" strike="noStrike" kern="1200" cap="none" spc="0" normalizeH="0" noProof="0" dirty="0">
                <a:ln>
                  <a:noFill/>
                </a:ln>
                <a:solidFill>
                  <a:prstClr val="black"/>
                </a:solidFill>
                <a:effectLst/>
                <a:uLnTx/>
                <a:uFillTx/>
                <a:latin typeface="Calibri Light" panose="020F03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Light" panose="020F0302020204030204"/>
                <a:ea typeface="+mn-ea"/>
                <a:cs typeface="+mn-cs"/>
              </a:rPr>
              <a:t>và</a:t>
            </a:r>
            <a:r>
              <a:rPr kumimoji="0" lang="en-US" sz="4000" b="1" i="0" u="none" strike="noStrike" kern="1200" cap="none" spc="0" normalizeH="0" noProof="0" dirty="0">
                <a:ln>
                  <a:noFill/>
                </a:ln>
                <a:solidFill>
                  <a:prstClr val="black"/>
                </a:solidFill>
                <a:effectLst/>
                <a:uLnTx/>
                <a:uFillTx/>
                <a:latin typeface="Calibri Light" panose="020F03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Light" panose="020F0302020204030204"/>
                <a:ea typeface="+mn-ea"/>
                <a:cs typeface="+mn-cs"/>
              </a:rPr>
              <a:t>cho</a:t>
            </a:r>
            <a:r>
              <a:rPr kumimoji="0" lang="en-US" sz="4000" b="1" i="0" u="none" strike="noStrike" kern="1200" cap="none" spc="0" normalizeH="0" noProof="0" dirty="0">
                <a:ln>
                  <a:noFill/>
                </a:ln>
                <a:solidFill>
                  <a:prstClr val="black"/>
                </a:solidFill>
                <a:effectLst/>
                <a:uLnTx/>
                <a:uFillTx/>
                <a:latin typeface="Calibri Light" panose="020F03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Light" panose="020F0302020204030204"/>
                <a:ea typeface="+mn-ea"/>
                <a:cs typeface="+mn-cs"/>
              </a:rPr>
              <a:t>biết</a:t>
            </a:r>
            <a:r>
              <a:rPr kumimoji="0" lang="en-US" sz="4000" b="1" i="0" u="none" strike="noStrike" kern="1200" cap="none" spc="0" normalizeH="0" noProof="0" dirty="0">
                <a:ln>
                  <a:noFill/>
                </a:ln>
                <a:solidFill>
                  <a:prstClr val="black"/>
                </a:solidFill>
                <a:effectLst/>
                <a:uLnTx/>
                <a:uFillTx/>
                <a:latin typeface="Calibri Light" panose="020F03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Light" panose="020F0302020204030204"/>
                <a:ea typeface="+mn-ea"/>
                <a:cs typeface="+mn-cs"/>
              </a:rPr>
              <a:t>Ngày</a:t>
            </a:r>
            <a:r>
              <a:rPr kumimoji="0" lang="en-US" sz="4000" b="1" i="0" u="none" strike="noStrike" kern="1200" cap="none" spc="0" normalizeH="0" noProof="0" dirty="0">
                <a:ln>
                  <a:noFill/>
                </a:ln>
                <a:solidFill>
                  <a:prstClr val="black"/>
                </a:solidFill>
                <a:effectLst/>
                <a:uLnTx/>
                <a:uFillTx/>
                <a:latin typeface="Calibri Light" panose="020F0302020204030204"/>
                <a:ea typeface="+mn-ea"/>
                <a:cs typeface="+mn-cs"/>
              </a:rPr>
              <a:t> 6/4 </a:t>
            </a:r>
            <a:r>
              <a:rPr kumimoji="0" lang="en-US" sz="4000" b="1" i="0" u="none" strike="noStrike" kern="1200" cap="none" spc="0" normalizeH="0" noProof="0" dirty="0" err="1">
                <a:ln>
                  <a:noFill/>
                </a:ln>
                <a:solidFill>
                  <a:prstClr val="black"/>
                </a:solidFill>
                <a:effectLst/>
                <a:uLnTx/>
                <a:uFillTx/>
                <a:latin typeface="Calibri Light" panose="020F0302020204030204"/>
                <a:ea typeface="+mn-ea"/>
                <a:cs typeface="+mn-cs"/>
              </a:rPr>
              <a:t>là</a:t>
            </a:r>
            <a:r>
              <a:rPr kumimoji="0" lang="en-US" sz="4000" b="1" i="0" u="none" strike="noStrike" kern="1200" cap="none" spc="0" normalizeH="0" noProof="0" dirty="0">
                <a:ln>
                  <a:noFill/>
                </a:ln>
                <a:solidFill>
                  <a:prstClr val="black"/>
                </a:solidFill>
                <a:effectLst/>
                <a:uLnTx/>
                <a:uFillTx/>
                <a:latin typeface="Calibri Light" panose="020F03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Light" panose="020F0302020204030204"/>
                <a:ea typeface="+mn-ea"/>
                <a:cs typeface="+mn-cs"/>
              </a:rPr>
              <a:t>thứ</a:t>
            </a:r>
            <a:r>
              <a:rPr kumimoji="0" lang="en-US" sz="4000" b="1" i="0" u="none" strike="noStrike" kern="1200" cap="none" spc="0" normalizeH="0" noProof="0" dirty="0">
                <a:ln>
                  <a:noFill/>
                </a:ln>
                <a:solidFill>
                  <a:prstClr val="black"/>
                </a:solidFill>
                <a:effectLst/>
                <a:uLnTx/>
                <a:uFillTx/>
                <a:latin typeface="Calibri Light" panose="020F03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Light" panose="020F0302020204030204"/>
                <a:ea typeface="+mn-ea"/>
                <a:cs typeface="+mn-cs"/>
              </a:rPr>
              <a:t>mấy</a:t>
            </a:r>
            <a:r>
              <a:rPr kumimoji="0" lang="en-US" sz="4000" b="1" i="0" u="none" strike="noStrike" kern="1200" cap="none" spc="0" normalizeH="0" noProof="0" dirty="0">
                <a:ln>
                  <a:noFill/>
                </a:ln>
                <a:solidFill>
                  <a:prstClr val="black"/>
                </a:solidFill>
                <a:effectLst/>
                <a:uLnTx/>
                <a:uFillTx/>
                <a:latin typeface="Calibri Light" panose="020F0302020204030204"/>
                <a:ea typeface="+mn-ea"/>
                <a:cs typeface="+mn-cs"/>
              </a:rPr>
              <a:t>?</a:t>
            </a:r>
            <a:endParaRPr kumimoji="0" lang="en-US" sz="4000" b="1"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2" name="Rectangle: Diagonal Corners Rounded 1">
            <a:extLst>
              <a:ext uri="{FF2B5EF4-FFF2-40B4-BE49-F238E27FC236}">
                <a16:creationId xmlns:a16="http://schemas.microsoft.com/office/drawing/2014/main" id="{4A5C250A-DC74-0B9B-3924-58D2D0A37CF0}"/>
              </a:ext>
            </a:extLst>
          </p:cNvPr>
          <p:cNvSpPr/>
          <p:nvPr/>
        </p:nvSpPr>
        <p:spPr>
          <a:xfrm>
            <a:off x="6781800" y="3218698"/>
            <a:ext cx="4086225" cy="1125956"/>
          </a:xfrm>
          <a:prstGeom prst="round2DiagRect">
            <a:avLst/>
          </a:prstGeom>
          <a:solidFill>
            <a:schemeClr val="bg1">
              <a:alpha val="82000"/>
            </a:schemeClr>
          </a:solidFill>
          <a:ln w="571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Thứ</a:t>
            </a:r>
            <a:r>
              <a:rPr kumimoji="0" lang="en-US" sz="5400" b="1" i="0" u="none" strike="noStrike" kern="1200" cap="none" spc="0" normalizeH="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5400" b="1" i="0" u="none" strike="noStrike" kern="1200" cap="none" spc="0" normalizeH="0" noProof="0" dirty="0" err="1">
                <a:ln>
                  <a:noFill/>
                </a:ln>
                <a:solidFill>
                  <a:srgbClr val="0070C0"/>
                </a:solidFill>
                <a:effectLst/>
                <a:uLnTx/>
                <a:uFillTx/>
                <a:latin typeface="Arial" panose="020B0604020202020204" pitchFamily="34" charset="0"/>
                <a:ea typeface="+mn-ea"/>
                <a:cs typeface="Arial" panose="020B0604020202020204" pitchFamily="34" charset="0"/>
              </a:rPr>
              <a:t>bảy</a:t>
            </a:r>
            <a:endParaRPr kumimoji="0" lang="en-US" sz="5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endParaRPr>
          </a:p>
        </p:txBody>
      </p:sp>
      <p:pic>
        <p:nvPicPr>
          <p:cNvPr id="5" name="Picture 4">
            <a:extLst>
              <a:ext uri="{FF2B5EF4-FFF2-40B4-BE49-F238E27FC236}">
                <a16:creationId xmlns:a16="http://schemas.microsoft.com/office/drawing/2014/main" id="{3914F8C2-B448-489E-D12E-0CB92ABF1ACE}"/>
              </a:ext>
            </a:extLst>
          </p:cNvPr>
          <p:cNvPicPr>
            <a:picLocks noChangeAspect="1"/>
          </p:cNvPicPr>
          <p:nvPr/>
        </p:nvPicPr>
        <p:blipFill>
          <a:blip r:embed="rId6"/>
          <a:stretch>
            <a:fillRect/>
          </a:stretch>
        </p:blipFill>
        <p:spPr>
          <a:xfrm>
            <a:off x="361950" y="2714624"/>
            <a:ext cx="5238750" cy="3571875"/>
          </a:xfrm>
          <a:prstGeom prst="rect">
            <a:avLst/>
          </a:prstGeom>
        </p:spPr>
      </p:pic>
    </p:spTree>
    <p:extLst>
      <p:ext uri="{BB962C8B-B14F-4D97-AF65-F5344CB8AC3E}">
        <p14:creationId xmlns:p14="http://schemas.microsoft.com/office/powerpoint/2010/main" val="22214807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28D1355-CEF6-3700-7FFE-D2BEBE0700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pic>
        <p:nvPicPr>
          <p:cNvPr id="16" name="Picture 2">
            <a:extLst>
              <a:ext uri="{FF2B5EF4-FFF2-40B4-BE49-F238E27FC236}">
                <a16:creationId xmlns:a16="http://schemas.microsoft.com/office/drawing/2014/main" id="{BF85C216-A8DE-86EC-6AB9-5A8A04D68B52}"/>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contrast="-40000"/>
                    </a14:imgEffect>
                  </a14:imgLayer>
                </a14:imgProps>
              </a:ext>
            </a:extLst>
          </a:blip>
          <a:srcRect b="45836"/>
          <a:stretch/>
        </p:blipFill>
        <p:spPr>
          <a:xfrm>
            <a:off x="1471919" y="0"/>
            <a:ext cx="4394654" cy="1318085"/>
          </a:xfrm>
          <a:prstGeom prst="rect">
            <a:avLst/>
          </a:prstGeom>
        </p:spPr>
      </p:pic>
      <p:pic>
        <p:nvPicPr>
          <p:cNvPr id="25" name="Picture 24">
            <a:extLst>
              <a:ext uri="{FF2B5EF4-FFF2-40B4-BE49-F238E27FC236}">
                <a16:creationId xmlns:a16="http://schemas.microsoft.com/office/drawing/2014/main" id="{FA8A96AF-1A45-2786-35B2-E3143E790A4C}"/>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contrast="40000"/>
                    </a14:imgEffect>
                  </a14:imgLayer>
                </a14:imgProps>
              </a:ext>
            </a:extLst>
          </a:blip>
          <a:stretch>
            <a:fillRect/>
          </a:stretch>
        </p:blipFill>
        <p:spPr>
          <a:xfrm>
            <a:off x="0" y="5928496"/>
            <a:ext cx="12192000" cy="2024016"/>
          </a:xfrm>
          <a:prstGeom prst="rect">
            <a:avLst/>
          </a:prstGeom>
        </p:spPr>
      </p:pic>
      <p:pic>
        <p:nvPicPr>
          <p:cNvPr id="26" name="Picture 2">
            <a:extLst>
              <a:ext uri="{FF2B5EF4-FFF2-40B4-BE49-F238E27FC236}">
                <a16:creationId xmlns:a16="http://schemas.microsoft.com/office/drawing/2014/main" id="{764C1B3E-E725-6D0C-CA96-DB2F03B7A093}"/>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contrast="-40000"/>
                    </a14:imgEffect>
                  </a14:imgLayer>
                </a14:imgProps>
              </a:ext>
            </a:extLst>
          </a:blip>
          <a:srcRect t="44206" b="1630"/>
          <a:stretch/>
        </p:blipFill>
        <p:spPr>
          <a:xfrm>
            <a:off x="6207419" y="-413799"/>
            <a:ext cx="4648250" cy="1476390"/>
          </a:xfrm>
          <a:prstGeom prst="rect">
            <a:avLst/>
          </a:prstGeom>
        </p:spPr>
      </p:pic>
      <p:sp>
        <p:nvSpPr>
          <p:cNvPr id="5" name="Rectangle: Rounded Corners 4">
            <a:extLst>
              <a:ext uri="{FF2B5EF4-FFF2-40B4-BE49-F238E27FC236}">
                <a16:creationId xmlns:a16="http://schemas.microsoft.com/office/drawing/2014/main" id="{51A5026B-0771-B9B3-CD87-2BB54669FB44}"/>
              </a:ext>
            </a:extLst>
          </p:cNvPr>
          <p:cNvSpPr/>
          <p:nvPr/>
        </p:nvSpPr>
        <p:spPr>
          <a:xfrm>
            <a:off x="1727138" y="1136404"/>
            <a:ext cx="8521984" cy="4536598"/>
          </a:xfrm>
          <a:prstGeom prst="roundRect">
            <a:avLst/>
          </a:prstGeom>
          <a:solidFill>
            <a:schemeClr val="bg1">
              <a:alpha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3" name="TextBox 22">
            <a:extLst>
              <a:ext uri="{FF2B5EF4-FFF2-40B4-BE49-F238E27FC236}">
                <a16:creationId xmlns:a16="http://schemas.microsoft.com/office/drawing/2014/main" id="{B0D62E52-F522-E186-E86A-8B41A4A45E03}"/>
              </a:ext>
            </a:extLst>
          </p:cNvPr>
          <p:cNvSpPr txBox="1"/>
          <p:nvPr/>
        </p:nvSpPr>
        <p:spPr>
          <a:xfrm>
            <a:off x="2110154" y="1292932"/>
            <a:ext cx="782113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srgbClr val="002060"/>
                </a:solidFill>
                <a:effectLst>
                  <a:outerShdw blurRad="38100" dist="38100" dir="2700000" algn="tl">
                    <a:srgbClr val="000000">
                      <a:alpha val="43137"/>
                    </a:srgbClr>
                  </a:outerShdw>
                </a:effectLst>
                <a:uLnTx/>
                <a:uFillTx/>
                <a:ea typeface="+mn-ea"/>
                <a:cs typeface="Times New Roman" panose="02020603050405020304" pitchFamily="18" charset="0"/>
              </a:rPr>
              <a:t>Thứ</a:t>
            </a:r>
            <a:r>
              <a:rPr kumimoji="0" lang="en-US" sz="3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ea typeface="+mn-ea"/>
                <a:cs typeface="Times New Roman" panose="02020603050405020304" pitchFamily="18" charset="0"/>
              </a:rPr>
              <a:t>….</a:t>
            </a:r>
            <a:r>
              <a:rPr kumimoji="0" lang="en-US" sz="3600" b="1" i="0" u="none" strike="noStrike" kern="1200" cap="none" spc="0" normalizeH="0" baseline="0" noProof="0" dirty="0" err="1">
                <a:ln>
                  <a:noFill/>
                </a:ln>
                <a:solidFill>
                  <a:srgbClr val="002060"/>
                </a:solidFill>
                <a:effectLst>
                  <a:outerShdw blurRad="38100" dist="38100" dir="2700000" algn="tl">
                    <a:srgbClr val="000000">
                      <a:alpha val="43137"/>
                    </a:srgbClr>
                  </a:outerShdw>
                </a:effectLst>
                <a:uLnTx/>
                <a:uFillTx/>
                <a:ea typeface="+mn-ea"/>
                <a:cs typeface="Times New Roman" panose="02020603050405020304" pitchFamily="18" charset="0"/>
              </a:rPr>
              <a:t>ngày</a:t>
            </a:r>
            <a:r>
              <a:rPr kumimoji="0" lang="en-US" sz="3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ea typeface="+mn-ea"/>
                <a:cs typeface="Times New Roman" panose="02020603050405020304" pitchFamily="18" charset="0"/>
              </a:rPr>
              <a:t>…</a:t>
            </a:r>
            <a:r>
              <a:rPr kumimoji="0" lang="en-US" sz="3600" b="1" i="0" u="none" strike="noStrike" kern="1200" cap="none" spc="0" normalizeH="0" baseline="0" noProof="0" dirty="0" err="1">
                <a:ln>
                  <a:noFill/>
                </a:ln>
                <a:solidFill>
                  <a:srgbClr val="002060"/>
                </a:solidFill>
                <a:effectLst>
                  <a:outerShdw blurRad="38100" dist="38100" dir="2700000" algn="tl">
                    <a:srgbClr val="000000">
                      <a:alpha val="43137"/>
                    </a:srgbClr>
                  </a:outerShdw>
                </a:effectLst>
                <a:uLnTx/>
                <a:uFillTx/>
                <a:ea typeface="+mn-ea"/>
                <a:cs typeface="Times New Roman" panose="02020603050405020304" pitchFamily="18" charset="0"/>
              </a:rPr>
              <a:t>tháng</a:t>
            </a:r>
            <a:r>
              <a:rPr kumimoji="0" lang="en-US" sz="3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ea typeface="+mn-ea"/>
                <a:cs typeface="Times New Roman" panose="02020603050405020304" pitchFamily="18" charset="0"/>
              </a:rPr>
              <a:t>…</a:t>
            </a:r>
            <a:r>
              <a:rPr kumimoji="0" lang="en-US" sz="3600" b="1" i="0" u="none" strike="noStrike" kern="1200" cap="none" spc="0" normalizeH="0" baseline="0" noProof="0" dirty="0" err="1">
                <a:ln>
                  <a:noFill/>
                </a:ln>
                <a:solidFill>
                  <a:srgbClr val="002060"/>
                </a:solidFill>
                <a:effectLst>
                  <a:outerShdw blurRad="38100" dist="38100" dir="2700000" algn="tl">
                    <a:srgbClr val="000000">
                      <a:alpha val="43137"/>
                    </a:srgbClr>
                  </a:outerShdw>
                </a:effectLst>
                <a:uLnTx/>
                <a:uFillTx/>
                <a:ea typeface="+mn-ea"/>
                <a:cs typeface="Times New Roman" panose="02020603050405020304" pitchFamily="18" charset="0"/>
              </a:rPr>
              <a:t>năm</a:t>
            </a:r>
            <a:r>
              <a:rPr kumimoji="0" lang="en-US" sz="3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ea typeface="+mn-ea"/>
                <a:cs typeface="Times New Roman" panose="02020603050405020304" pitchFamily="18" charset="0"/>
              </a:rPr>
              <a:t>….</a:t>
            </a:r>
            <a:endParaRPr kumimoji="0" lang="vi-VN" sz="3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ea typeface="+mn-ea"/>
              <a:cs typeface="Times New Roman" panose="02020603050405020304" pitchFamily="18" charset="0"/>
            </a:endParaRPr>
          </a:p>
        </p:txBody>
      </p:sp>
      <p:pic>
        <p:nvPicPr>
          <p:cNvPr id="2" name="Picture 1">
            <a:extLst>
              <a:ext uri="{FF2B5EF4-FFF2-40B4-BE49-F238E27FC236}">
                <a16:creationId xmlns:a16="http://schemas.microsoft.com/office/drawing/2014/main" id="{5D726AA4-B638-8B4B-D2F6-51670B5EE9AC}"/>
              </a:ext>
            </a:extLst>
          </p:cNvPr>
          <p:cNvPicPr>
            <a:picLocks noChangeAspect="1"/>
          </p:cNvPicPr>
          <p:nvPr/>
        </p:nvPicPr>
        <p:blipFill>
          <a:blip r:embed="rId7">
            <a:extLst>
              <a:ext uri="{BEBA8EAE-BF5A-486C-A8C5-ECC9F3942E4B}">
                <a14:imgProps xmlns:a14="http://schemas.microsoft.com/office/drawing/2010/main">
                  <a14:imgLayer r:embed="rId8">
                    <a14:imgEffect>
                      <a14:brightnessContrast contrast="40000"/>
                    </a14:imgEffect>
                  </a14:imgLayer>
                </a14:imgProps>
              </a:ext>
            </a:extLst>
          </a:blip>
          <a:stretch>
            <a:fillRect/>
          </a:stretch>
        </p:blipFill>
        <p:spPr>
          <a:xfrm>
            <a:off x="113676" y="949539"/>
            <a:ext cx="2101161" cy="5138709"/>
          </a:xfrm>
          <a:prstGeom prst="rect">
            <a:avLst/>
          </a:prstGeom>
        </p:spPr>
      </p:pic>
      <p:pic>
        <p:nvPicPr>
          <p:cNvPr id="3" name="Picture 2">
            <a:extLst>
              <a:ext uri="{FF2B5EF4-FFF2-40B4-BE49-F238E27FC236}">
                <a16:creationId xmlns:a16="http://schemas.microsoft.com/office/drawing/2014/main" id="{AF580EAA-DBD3-7F6C-4A2F-2152FEE3C837}"/>
              </a:ext>
            </a:extLst>
          </p:cNvPr>
          <p:cNvPicPr>
            <a:picLocks noChangeAspect="1"/>
          </p:cNvPicPr>
          <p:nvPr/>
        </p:nvPicPr>
        <p:blipFill>
          <a:blip r:embed="rId7">
            <a:extLst>
              <a:ext uri="{BEBA8EAE-BF5A-486C-A8C5-ECC9F3942E4B}">
                <a14:imgProps xmlns:a14="http://schemas.microsoft.com/office/drawing/2010/main">
                  <a14:imgLayer r:embed="rId8">
                    <a14:imgEffect>
                      <a14:brightnessContrast contrast="40000"/>
                    </a14:imgEffect>
                  </a14:imgLayer>
                </a14:imgProps>
              </a:ext>
            </a:extLst>
          </a:blip>
          <a:stretch>
            <a:fillRect/>
          </a:stretch>
        </p:blipFill>
        <p:spPr>
          <a:xfrm flipH="1">
            <a:off x="9931290" y="582887"/>
            <a:ext cx="2101161" cy="5138709"/>
          </a:xfrm>
          <a:prstGeom prst="rect">
            <a:avLst/>
          </a:prstGeom>
        </p:spPr>
      </p:pic>
      <p:pic>
        <p:nvPicPr>
          <p:cNvPr id="8" name="Picture 7">
            <a:extLst>
              <a:ext uri="{FF2B5EF4-FFF2-40B4-BE49-F238E27FC236}">
                <a16:creationId xmlns:a16="http://schemas.microsoft.com/office/drawing/2014/main" id="{5B6486A7-691C-2499-9CF3-DD8F3AD3A53E}"/>
              </a:ext>
            </a:extLst>
          </p:cNvPr>
          <p:cNvPicPr>
            <a:picLocks noChangeAspect="1"/>
          </p:cNvPicPr>
          <p:nvPr/>
        </p:nvPicPr>
        <p:blipFill>
          <a:blip r:embed="rId9"/>
          <a:stretch>
            <a:fillRect/>
          </a:stretch>
        </p:blipFill>
        <p:spPr>
          <a:xfrm>
            <a:off x="4110138" y="1768555"/>
            <a:ext cx="3179897" cy="1650920"/>
          </a:xfrm>
          <a:prstGeom prst="rect">
            <a:avLst/>
          </a:prstGeom>
        </p:spPr>
      </p:pic>
      <p:pic>
        <p:nvPicPr>
          <p:cNvPr id="12" name="Picture 11">
            <a:extLst>
              <a:ext uri="{FF2B5EF4-FFF2-40B4-BE49-F238E27FC236}">
                <a16:creationId xmlns:a16="http://schemas.microsoft.com/office/drawing/2014/main" id="{2F50A4A7-33C4-8F5E-7DFF-79645CACAA40}"/>
              </a:ext>
            </a:extLst>
          </p:cNvPr>
          <p:cNvPicPr>
            <a:picLocks noChangeAspect="1"/>
          </p:cNvPicPr>
          <p:nvPr/>
        </p:nvPicPr>
        <p:blipFill>
          <a:blip r:embed="rId10"/>
          <a:stretch>
            <a:fillRect/>
          </a:stretch>
        </p:blipFill>
        <p:spPr>
          <a:xfrm>
            <a:off x="2055909" y="2860475"/>
            <a:ext cx="8023031" cy="1670449"/>
          </a:xfrm>
          <a:prstGeom prst="rect">
            <a:avLst/>
          </a:prstGeom>
        </p:spPr>
      </p:pic>
    </p:spTree>
    <p:extLst>
      <p:ext uri="{BB962C8B-B14F-4D97-AF65-F5344CB8AC3E}">
        <p14:creationId xmlns:p14="http://schemas.microsoft.com/office/powerpoint/2010/main" val="8680006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anim calcmode="lin" valueType="num">
                                      <p:cBhvr>
                                        <p:cTn id="12" dur="1000" fill="hold"/>
                                        <p:tgtEl>
                                          <p:spTgt spid="23"/>
                                        </p:tgtEl>
                                        <p:attrNameLst>
                                          <p:attrName>ppt_x</p:attrName>
                                        </p:attrNameLst>
                                      </p:cBhvr>
                                      <p:tavLst>
                                        <p:tav tm="0">
                                          <p:val>
                                            <p:strVal val="#ppt_x"/>
                                          </p:val>
                                        </p:tav>
                                        <p:tav tm="100000">
                                          <p:val>
                                            <p:strVal val="#ppt_x"/>
                                          </p:val>
                                        </p:tav>
                                      </p:tavLst>
                                    </p:anim>
                                    <p:anim calcmode="lin" valueType="num">
                                      <p:cBhvr>
                                        <p:cTn id="13" dur="900" decel="100000" fill="hold"/>
                                        <p:tgtEl>
                                          <p:spTgt spid="23"/>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down)">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6A5D0C2B-AF92-FE6B-04A6-079B403C7D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pic>
        <p:nvPicPr>
          <p:cNvPr id="27" name="Picture 26">
            <a:extLst>
              <a:ext uri="{FF2B5EF4-FFF2-40B4-BE49-F238E27FC236}">
                <a16:creationId xmlns:a16="http://schemas.microsoft.com/office/drawing/2014/main" id="{0D1D109B-83F9-320E-C930-56C77D557D5E}"/>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a:off x="113676" y="949539"/>
            <a:ext cx="2101161" cy="5138709"/>
          </a:xfrm>
          <a:prstGeom prst="rect">
            <a:avLst/>
          </a:prstGeom>
        </p:spPr>
      </p:pic>
      <p:pic>
        <p:nvPicPr>
          <p:cNvPr id="28" name="Picture 27">
            <a:extLst>
              <a:ext uri="{FF2B5EF4-FFF2-40B4-BE49-F238E27FC236}">
                <a16:creationId xmlns:a16="http://schemas.microsoft.com/office/drawing/2014/main" id="{E1097212-4B63-DE61-3C53-BE79017C06A2}"/>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flipH="1">
            <a:off x="9931290" y="582887"/>
            <a:ext cx="2101161" cy="5138709"/>
          </a:xfrm>
          <a:prstGeom prst="rect">
            <a:avLst/>
          </a:prstGeom>
        </p:spPr>
      </p:pic>
      <p:pic>
        <p:nvPicPr>
          <p:cNvPr id="25" name="Picture 24">
            <a:extLst>
              <a:ext uri="{FF2B5EF4-FFF2-40B4-BE49-F238E27FC236}">
                <a16:creationId xmlns:a16="http://schemas.microsoft.com/office/drawing/2014/main" id="{3A2EAFB5-5E25-29EF-D451-A6671B5EF555}"/>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contrast="40000"/>
                    </a14:imgEffect>
                  </a14:imgLayer>
                </a14:imgProps>
              </a:ext>
            </a:extLst>
          </a:blip>
          <a:stretch>
            <a:fillRect/>
          </a:stretch>
        </p:blipFill>
        <p:spPr>
          <a:xfrm>
            <a:off x="0" y="5928496"/>
            <a:ext cx="12192000" cy="2024016"/>
          </a:xfrm>
          <a:prstGeom prst="rect">
            <a:avLst/>
          </a:prstGeom>
        </p:spPr>
      </p:pic>
      <p:sp>
        <p:nvSpPr>
          <p:cNvPr id="11" name="Rectangle: Rounded Corners 10">
            <a:extLst>
              <a:ext uri="{FF2B5EF4-FFF2-40B4-BE49-F238E27FC236}">
                <a16:creationId xmlns:a16="http://schemas.microsoft.com/office/drawing/2014/main" id="{A96758BC-66E5-DA60-3C55-E88948460769}"/>
              </a:ext>
            </a:extLst>
          </p:cNvPr>
          <p:cNvSpPr/>
          <p:nvPr/>
        </p:nvSpPr>
        <p:spPr>
          <a:xfrm>
            <a:off x="392754" y="340056"/>
            <a:ext cx="11272504" cy="6115207"/>
          </a:xfrm>
          <a:prstGeom prst="roundRect">
            <a:avLst/>
          </a:prstGeom>
          <a:solidFill>
            <a:schemeClr val="bg1">
              <a:alpha val="94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14" name="TextBox 13">
            <a:extLst>
              <a:ext uri="{FF2B5EF4-FFF2-40B4-BE49-F238E27FC236}">
                <a16:creationId xmlns:a16="http://schemas.microsoft.com/office/drawing/2014/main" id="{A91BD972-0717-E9DB-D78B-5A88EE6FF130}"/>
              </a:ext>
            </a:extLst>
          </p:cNvPr>
          <p:cNvSpPr txBox="1"/>
          <p:nvPr/>
        </p:nvSpPr>
        <p:spPr>
          <a:xfrm>
            <a:off x="828675" y="1330783"/>
            <a:ext cx="10630065" cy="4632037"/>
          </a:xfrm>
          <a:prstGeom prst="rect">
            <a:avLst/>
          </a:prstGeom>
          <a:noFill/>
        </p:spPr>
        <p:txBody>
          <a:bodyPr wrap="square" rtlCol="0">
            <a:spAutoFit/>
          </a:bodyPr>
          <a:lstStyle/>
          <a:p>
            <a:pPr marL="0" marR="0" lvl="0" indent="0" algn="just" defTabSz="914400" rtl="0" eaLnBrk="1" fontAlgn="base" latinLnBrk="0" hangingPunct="1">
              <a:lnSpc>
                <a:spcPct val="100000"/>
              </a:lnSpc>
              <a:spcBef>
                <a:spcPts val="0"/>
              </a:spcBef>
              <a:spcAft>
                <a:spcPts val="600"/>
              </a:spcAft>
              <a:buClrTx/>
              <a:buSzTx/>
              <a:buFontTx/>
              <a:buNone/>
              <a:tabLst/>
              <a:defRPr/>
            </a:pPr>
            <a:r>
              <a:rPr kumimoji="0" lang="vi-VN" sz="2800" i="0" u="none" strike="noStrike" kern="1200" normalizeH="0" baseline="0" noProof="0" dirty="0">
                <a:ln w="0"/>
                <a:effectLst>
                  <a:outerShdw blurRad="38100" dist="19050" dir="2700000" algn="tl" rotWithShape="0">
                    <a:schemeClr val="dk1">
                      <a:alpha val="40000"/>
                    </a:schemeClr>
                  </a:outerShdw>
                </a:effectLst>
                <a:uLnTx/>
                <a:uFillTx/>
                <a:latin typeface="Cambria" panose="02040503050406030204" pitchFamily="18" charset="0"/>
                <a:ea typeface="Cambria" panose="02040503050406030204" pitchFamily="18" charset="0"/>
                <a:cs typeface="Calibri" panose="020F0502020204030204" pitchFamily="34" charset="0"/>
              </a:rPr>
              <a:t>- Nhận biết và thực hiện được phép nhân số có năm chữ số với số có một chữ số (không nhớ hoặc có nhớ không quá 2 lượt và không liên tiếp). </a:t>
            </a:r>
          </a:p>
          <a:p>
            <a:pPr marL="0" marR="0" lvl="0" indent="0" algn="just" defTabSz="914400" rtl="0" eaLnBrk="1" fontAlgn="base" latinLnBrk="0" hangingPunct="1">
              <a:lnSpc>
                <a:spcPct val="100000"/>
              </a:lnSpc>
              <a:spcBef>
                <a:spcPts val="0"/>
              </a:spcBef>
              <a:spcAft>
                <a:spcPts val="600"/>
              </a:spcAft>
              <a:buClrTx/>
              <a:buSzTx/>
              <a:buFontTx/>
              <a:buNone/>
              <a:tabLst/>
              <a:defRPr/>
            </a:pPr>
            <a:r>
              <a:rPr kumimoji="0" lang="vi-VN" sz="2800" i="0" u="none" strike="noStrike" kern="1200" normalizeH="0" baseline="0" noProof="0" dirty="0">
                <a:ln w="0"/>
                <a:effectLst>
                  <a:outerShdw blurRad="38100" dist="19050" dir="2700000" algn="tl" rotWithShape="0">
                    <a:schemeClr val="dk1">
                      <a:alpha val="40000"/>
                    </a:schemeClr>
                  </a:outerShdw>
                </a:effectLst>
                <a:uLnTx/>
                <a:uFillTx/>
                <a:latin typeface="Cambria" panose="02040503050406030204" pitchFamily="18" charset="0"/>
                <a:ea typeface="Cambria" panose="02040503050406030204" pitchFamily="18" charset="0"/>
                <a:cs typeface="Calibri" panose="020F0502020204030204" pitchFamily="34" charset="0"/>
              </a:rPr>
              <a:t>-  Thực hiện được tính nhẩm trong trường hợp đơn giản.</a:t>
            </a:r>
          </a:p>
          <a:p>
            <a:pPr marL="0" marR="0" lvl="0" indent="0" algn="just" defTabSz="914400" rtl="0" eaLnBrk="1" fontAlgn="base" latinLnBrk="0" hangingPunct="1">
              <a:lnSpc>
                <a:spcPct val="100000"/>
              </a:lnSpc>
              <a:spcBef>
                <a:spcPts val="0"/>
              </a:spcBef>
              <a:spcAft>
                <a:spcPts val="600"/>
              </a:spcAft>
              <a:buClrTx/>
              <a:buSzTx/>
              <a:buFontTx/>
              <a:buNone/>
              <a:tabLst/>
              <a:defRPr/>
            </a:pPr>
            <a:r>
              <a:rPr kumimoji="0" lang="en-US" sz="2800" i="0" u="none" strike="noStrike" kern="1200" normalizeH="0" baseline="0" noProof="0" dirty="0">
                <a:ln w="0"/>
                <a:effectLst>
                  <a:outerShdw blurRad="38100" dist="19050" dir="2700000" algn="tl" rotWithShape="0">
                    <a:schemeClr val="dk1">
                      <a:alpha val="40000"/>
                    </a:schemeClr>
                  </a:outerShdw>
                </a:effectLst>
                <a:uLnTx/>
                <a:uFillTx/>
                <a:latin typeface="Cambria" panose="02040503050406030204" pitchFamily="18" charset="0"/>
                <a:ea typeface="Cambria" panose="02040503050406030204" pitchFamily="18" charset="0"/>
                <a:cs typeface="Calibri" panose="020F0502020204030204" pitchFamily="34" charset="0"/>
              </a:rPr>
              <a:t>- </a:t>
            </a:r>
            <a:r>
              <a:rPr kumimoji="0" lang="vi-VN" sz="2800" i="0" u="none" strike="noStrike" kern="1200" normalizeH="0" baseline="0" noProof="0" dirty="0">
                <a:ln w="0"/>
                <a:effectLst>
                  <a:outerShdw blurRad="38100" dist="19050" dir="2700000" algn="tl" rotWithShape="0">
                    <a:schemeClr val="dk1">
                      <a:alpha val="40000"/>
                    </a:schemeClr>
                  </a:outerShdw>
                </a:effectLst>
                <a:uLnTx/>
                <a:uFillTx/>
                <a:latin typeface="Cambria" panose="02040503050406030204" pitchFamily="18" charset="0"/>
                <a:ea typeface="Cambria" panose="02040503050406030204" pitchFamily="18" charset="0"/>
                <a:cs typeface="Calibri" panose="020F0502020204030204" pitchFamily="34" charset="0"/>
              </a:rPr>
              <a:t>Vận dụng thực hành vào giải một số bài tập, bài toán có lời văn (2 bước tính) liên quan đến phép nhân số có năm chữ số với số có một chữ số.</a:t>
            </a:r>
          </a:p>
          <a:p>
            <a:pPr marL="0" marR="0" lvl="0" indent="0" algn="just" defTabSz="914400" rtl="0" eaLnBrk="1" fontAlgn="base" latinLnBrk="0" hangingPunct="1">
              <a:lnSpc>
                <a:spcPct val="100000"/>
              </a:lnSpc>
              <a:spcBef>
                <a:spcPts val="0"/>
              </a:spcBef>
              <a:spcAft>
                <a:spcPts val="600"/>
              </a:spcAft>
              <a:buClrTx/>
              <a:buSzTx/>
              <a:buFontTx/>
              <a:buNone/>
              <a:tabLst/>
              <a:defRPr/>
            </a:pPr>
            <a:r>
              <a:rPr kumimoji="0" lang="en-US" sz="2800" i="0" u="none" strike="noStrike" kern="1200" normalizeH="0" baseline="0" noProof="0" dirty="0">
                <a:ln w="0"/>
                <a:effectLst>
                  <a:outerShdw blurRad="38100" dist="19050" dir="2700000" algn="tl" rotWithShape="0">
                    <a:schemeClr val="dk1">
                      <a:alpha val="40000"/>
                    </a:schemeClr>
                  </a:outerShdw>
                </a:effectLst>
                <a:uLnTx/>
                <a:uFillTx/>
                <a:latin typeface="Cambria" panose="02040503050406030204" pitchFamily="18" charset="0"/>
                <a:ea typeface="Cambria" panose="02040503050406030204" pitchFamily="18" charset="0"/>
                <a:cs typeface="Calibri" panose="020F0502020204030204" pitchFamily="34" charset="0"/>
              </a:rPr>
              <a:t>- </a:t>
            </a:r>
            <a:r>
              <a:rPr kumimoji="0" lang="vi-VN" sz="2800" i="0" u="none" strike="noStrike" kern="1200" normalizeH="0" baseline="0" noProof="0" dirty="0">
                <a:ln w="0"/>
                <a:effectLst>
                  <a:outerShdw blurRad="38100" dist="19050" dir="2700000" algn="tl" rotWithShape="0">
                    <a:schemeClr val="dk1">
                      <a:alpha val="40000"/>
                    </a:schemeClr>
                  </a:outerShdw>
                </a:effectLst>
                <a:uLnTx/>
                <a:uFillTx/>
                <a:latin typeface="Cambria" panose="02040503050406030204" pitchFamily="18" charset="0"/>
                <a:ea typeface="Cambria" panose="02040503050406030204" pitchFamily="18" charset="0"/>
                <a:cs typeface="Calibri" panose="020F0502020204030204" pitchFamily="34" charset="0"/>
              </a:rPr>
              <a:t>Thông qua hoạt động khám phá vận dụng giải một số bài tập, bài toán có tính huống thực tế (liên quan đến phép nhân số có năm chữ số với số có một chữ số)</a:t>
            </a:r>
          </a:p>
        </p:txBody>
      </p:sp>
      <p:pic>
        <p:nvPicPr>
          <p:cNvPr id="24" name="Picture 2">
            <a:extLst>
              <a:ext uri="{FF2B5EF4-FFF2-40B4-BE49-F238E27FC236}">
                <a16:creationId xmlns:a16="http://schemas.microsoft.com/office/drawing/2014/main" id="{7C57CEC3-C001-9950-9356-62894BB54A2B}"/>
              </a:ext>
            </a:extLst>
          </p:cNvPr>
          <p:cNvPicPr>
            <a:picLocks noChangeAspect="1"/>
          </p:cNvPicPr>
          <p:nvPr/>
        </p:nvPicPr>
        <p:blipFill rotWithShape="1">
          <a:blip r:embed="rId7">
            <a:extLst>
              <a:ext uri="{BEBA8EAE-BF5A-486C-A8C5-ECC9F3942E4B}">
                <a14:imgProps xmlns:a14="http://schemas.microsoft.com/office/drawing/2010/main">
                  <a14:imgLayer r:embed="rId8">
                    <a14:imgEffect>
                      <a14:brightnessContrast contrast="-40000"/>
                    </a14:imgEffect>
                  </a14:imgLayer>
                </a14:imgProps>
              </a:ext>
            </a:extLst>
          </a:blip>
          <a:srcRect b="45836"/>
          <a:stretch/>
        </p:blipFill>
        <p:spPr>
          <a:xfrm rot="20626105">
            <a:off x="-484978" y="225613"/>
            <a:ext cx="3481118" cy="1044089"/>
          </a:xfrm>
          <a:prstGeom prst="rect">
            <a:avLst/>
          </a:prstGeom>
        </p:spPr>
      </p:pic>
      <p:pic>
        <p:nvPicPr>
          <p:cNvPr id="26" name="Picture 2">
            <a:extLst>
              <a:ext uri="{FF2B5EF4-FFF2-40B4-BE49-F238E27FC236}">
                <a16:creationId xmlns:a16="http://schemas.microsoft.com/office/drawing/2014/main" id="{2BAF9EBF-5B53-2A05-004F-F0CBF5C7E50F}"/>
              </a:ext>
            </a:extLst>
          </p:cNvPr>
          <p:cNvPicPr>
            <a:picLocks noChangeAspect="1"/>
          </p:cNvPicPr>
          <p:nvPr/>
        </p:nvPicPr>
        <p:blipFill rotWithShape="1">
          <a:blip r:embed="rId7">
            <a:extLst>
              <a:ext uri="{BEBA8EAE-BF5A-486C-A8C5-ECC9F3942E4B}">
                <a14:imgProps xmlns:a14="http://schemas.microsoft.com/office/drawing/2010/main">
                  <a14:imgLayer r:embed="rId8">
                    <a14:imgEffect>
                      <a14:brightnessContrast contrast="-40000"/>
                    </a14:imgEffect>
                  </a14:imgLayer>
                </a14:imgProps>
              </a:ext>
            </a:extLst>
          </a:blip>
          <a:srcRect t="44206" b="1630"/>
          <a:stretch/>
        </p:blipFill>
        <p:spPr>
          <a:xfrm rot="614465">
            <a:off x="8493768" y="17159"/>
            <a:ext cx="3681998" cy="1169486"/>
          </a:xfrm>
          <a:prstGeom prst="rect">
            <a:avLst/>
          </a:prstGeom>
        </p:spPr>
      </p:pic>
      <p:sp>
        <p:nvSpPr>
          <p:cNvPr id="2" name="TextBox 1">
            <a:extLst>
              <a:ext uri="{FF2B5EF4-FFF2-40B4-BE49-F238E27FC236}">
                <a16:creationId xmlns:a16="http://schemas.microsoft.com/office/drawing/2014/main" id="{6868BDA9-D1D3-A2E2-977B-FBB929300934}"/>
              </a:ext>
            </a:extLst>
          </p:cNvPr>
          <p:cNvSpPr txBox="1"/>
          <p:nvPr/>
        </p:nvSpPr>
        <p:spPr>
          <a:xfrm>
            <a:off x="3667125" y="533400"/>
            <a:ext cx="4305300" cy="707886"/>
          </a:xfrm>
          <a:prstGeom prst="rect">
            <a:avLst/>
          </a:prstGeom>
          <a:noFill/>
        </p:spPr>
        <p:txBody>
          <a:bodyPr wrap="square" rtlCol="0">
            <a:spAutoFit/>
          </a:bodyPr>
          <a:lstStyle/>
          <a:p>
            <a:pPr algn="ctr"/>
            <a:r>
              <a:rPr lang="en-US" sz="4000" b="1" dirty="0" err="1">
                <a:ln w="22225">
                  <a:solidFill>
                    <a:schemeClr val="accent2"/>
                  </a:solidFill>
                  <a:prstDash val="solid"/>
                </a:ln>
                <a:solidFill>
                  <a:srgbClr val="FF0000"/>
                </a:solidFill>
                <a:latin typeface="Cambria" panose="02040503050406030204" pitchFamily="18" charset="0"/>
                <a:ea typeface="Cambria" panose="02040503050406030204" pitchFamily="18" charset="0"/>
              </a:rPr>
              <a:t>Yêu</a:t>
            </a:r>
            <a:r>
              <a:rPr lang="en-US" sz="4000" b="1" dirty="0">
                <a:ln w="22225">
                  <a:solidFill>
                    <a:schemeClr val="accent2"/>
                  </a:solidFill>
                  <a:prstDash val="solid"/>
                </a:ln>
                <a:solidFill>
                  <a:srgbClr val="FF0000"/>
                </a:solidFill>
                <a:latin typeface="Cambria" panose="02040503050406030204" pitchFamily="18" charset="0"/>
                <a:ea typeface="Cambria" panose="02040503050406030204" pitchFamily="18" charset="0"/>
              </a:rPr>
              <a:t> </a:t>
            </a:r>
            <a:r>
              <a:rPr lang="en-US" sz="4000" b="1" dirty="0" err="1">
                <a:ln w="22225">
                  <a:solidFill>
                    <a:schemeClr val="accent2"/>
                  </a:solidFill>
                  <a:prstDash val="solid"/>
                </a:ln>
                <a:solidFill>
                  <a:srgbClr val="FF0000"/>
                </a:solidFill>
                <a:latin typeface="Cambria" panose="02040503050406030204" pitchFamily="18" charset="0"/>
                <a:ea typeface="Cambria" panose="02040503050406030204" pitchFamily="18" charset="0"/>
              </a:rPr>
              <a:t>cầu</a:t>
            </a:r>
            <a:r>
              <a:rPr lang="en-US" sz="4000" b="1" dirty="0">
                <a:ln w="22225">
                  <a:solidFill>
                    <a:schemeClr val="accent2"/>
                  </a:solidFill>
                  <a:prstDash val="solid"/>
                </a:ln>
                <a:solidFill>
                  <a:srgbClr val="FF0000"/>
                </a:solidFill>
                <a:latin typeface="Cambria" panose="02040503050406030204" pitchFamily="18" charset="0"/>
                <a:ea typeface="Cambria" panose="02040503050406030204" pitchFamily="18" charset="0"/>
              </a:rPr>
              <a:t> </a:t>
            </a:r>
            <a:r>
              <a:rPr lang="en-US" sz="4000" b="1" dirty="0" err="1">
                <a:ln w="22225">
                  <a:solidFill>
                    <a:schemeClr val="accent2"/>
                  </a:solidFill>
                  <a:prstDash val="solid"/>
                </a:ln>
                <a:solidFill>
                  <a:srgbClr val="FF0000"/>
                </a:solidFill>
                <a:latin typeface="Cambria" panose="02040503050406030204" pitchFamily="18" charset="0"/>
                <a:ea typeface="Cambria" panose="02040503050406030204" pitchFamily="18" charset="0"/>
              </a:rPr>
              <a:t>cần</a:t>
            </a:r>
            <a:r>
              <a:rPr lang="en-US" sz="4000" b="1" dirty="0">
                <a:ln w="22225">
                  <a:solidFill>
                    <a:schemeClr val="accent2"/>
                  </a:solidFill>
                  <a:prstDash val="solid"/>
                </a:ln>
                <a:solidFill>
                  <a:srgbClr val="FF0000"/>
                </a:solidFill>
                <a:latin typeface="Cambria" panose="02040503050406030204" pitchFamily="18" charset="0"/>
                <a:ea typeface="Cambria" panose="02040503050406030204" pitchFamily="18" charset="0"/>
              </a:rPr>
              <a:t> </a:t>
            </a:r>
            <a:r>
              <a:rPr lang="en-US" sz="4000" b="1" dirty="0" err="1">
                <a:ln w="22225">
                  <a:solidFill>
                    <a:schemeClr val="accent2"/>
                  </a:solidFill>
                  <a:prstDash val="solid"/>
                </a:ln>
                <a:solidFill>
                  <a:srgbClr val="FF0000"/>
                </a:solidFill>
                <a:latin typeface="Cambria" panose="02040503050406030204" pitchFamily="18" charset="0"/>
                <a:ea typeface="Cambria" panose="02040503050406030204" pitchFamily="18" charset="0"/>
              </a:rPr>
              <a:t>đạt</a:t>
            </a:r>
            <a:endParaRPr lang="en-US" sz="4000" b="1" dirty="0">
              <a:ln w="22225">
                <a:solidFill>
                  <a:schemeClr val="accent2"/>
                </a:solidFill>
                <a:prstDash val="solid"/>
              </a:ln>
              <a:solidFill>
                <a:srgbClr val="FF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039540996"/>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randombar(horizontal)">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AEBA4430-EFC9-7098-8A66-FD630836BB3C}"/>
              </a:ext>
            </a:extLst>
          </p:cNvPr>
          <p:cNvGrpSpPr/>
          <p:nvPr/>
        </p:nvGrpSpPr>
        <p:grpSpPr>
          <a:xfrm>
            <a:off x="0" y="0"/>
            <a:ext cx="12192000" cy="6858000"/>
            <a:chOff x="0" y="0"/>
            <a:chExt cx="12192000" cy="6858000"/>
          </a:xfrm>
        </p:grpSpPr>
        <p:pic>
          <p:nvPicPr>
            <p:cNvPr id="14" name="Picture 13">
              <a:extLst>
                <a:ext uri="{FF2B5EF4-FFF2-40B4-BE49-F238E27FC236}">
                  <a16:creationId xmlns:a16="http://schemas.microsoft.com/office/drawing/2014/main" id="{9266A26F-ABEC-BF8E-4863-4743AFC1ED97}"/>
                </a:ext>
              </a:extLst>
            </p:cNvPr>
            <p:cNvPicPr>
              <a:picLocks noChangeAspect="1"/>
            </p:cNvPicPr>
            <p:nvPr/>
          </p:nvPicPr>
          <p:blipFill>
            <a:blip r:embed="rId2"/>
            <a:stretch>
              <a:fillRect/>
            </a:stretch>
          </p:blipFill>
          <p:spPr>
            <a:xfrm>
              <a:off x="0" y="0"/>
              <a:ext cx="12192000" cy="6858000"/>
            </a:xfrm>
            <a:prstGeom prst="rect">
              <a:avLst/>
            </a:prstGeom>
          </p:spPr>
        </p:pic>
        <p:pic>
          <p:nvPicPr>
            <p:cNvPr id="15" name="Picture 14">
              <a:extLst>
                <a:ext uri="{FF2B5EF4-FFF2-40B4-BE49-F238E27FC236}">
                  <a16:creationId xmlns:a16="http://schemas.microsoft.com/office/drawing/2014/main" id="{27DD8F0F-AF34-868F-B3D1-3144FD97374E}"/>
                </a:ext>
              </a:extLst>
            </p:cNvPr>
            <p:cNvPicPr>
              <a:picLocks noChangeAspect="1"/>
            </p:cNvPicPr>
            <p:nvPr/>
          </p:nvPicPr>
          <p:blipFill>
            <a:blip r:embed="rId3"/>
            <a:stretch>
              <a:fillRect/>
            </a:stretch>
          </p:blipFill>
          <p:spPr>
            <a:xfrm>
              <a:off x="132807" y="314960"/>
              <a:ext cx="7029993" cy="4998721"/>
            </a:xfrm>
            <a:prstGeom prst="rect">
              <a:avLst/>
            </a:prstGeom>
          </p:spPr>
        </p:pic>
      </p:grpSp>
      <p:pic>
        <p:nvPicPr>
          <p:cNvPr id="8" name="Picture 7">
            <a:extLst>
              <a:ext uri="{FF2B5EF4-FFF2-40B4-BE49-F238E27FC236}">
                <a16:creationId xmlns:a16="http://schemas.microsoft.com/office/drawing/2014/main" id="{C1B53CD5-5BCC-5966-A1D8-1C0CF09D4CAF}"/>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Lst>
          </a:blip>
          <a:stretch>
            <a:fillRect/>
          </a:stretch>
        </p:blipFill>
        <p:spPr>
          <a:xfrm>
            <a:off x="7000240" y="-30480"/>
            <a:ext cx="5222240" cy="1971040"/>
          </a:xfrm>
          <a:prstGeom prst="rect">
            <a:avLst/>
          </a:prstGeom>
        </p:spPr>
      </p:pic>
      <p:pic>
        <p:nvPicPr>
          <p:cNvPr id="12" name="Picture 11">
            <a:extLst>
              <a:ext uri="{FF2B5EF4-FFF2-40B4-BE49-F238E27FC236}">
                <a16:creationId xmlns:a16="http://schemas.microsoft.com/office/drawing/2014/main" id="{6C93513E-4E68-3E4E-27BE-22DBC0E50DC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2418042" y="873761"/>
            <a:ext cx="3185683" cy="3662174"/>
          </a:xfrm>
          <a:prstGeom prst="rect">
            <a:avLst/>
          </a:prstGeom>
        </p:spPr>
      </p:pic>
      <p:pic>
        <p:nvPicPr>
          <p:cNvPr id="10" name="Picture 9">
            <a:extLst>
              <a:ext uri="{FF2B5EF4-FFF2-40B4-BE49-F238E27FC236}">
                <a16:creationId xmlns:a16="http://schemas.microsoft.com/office/drawing/2014/main" id="{15D1ECC9-8B2C-D039-DB87-115096E4295E}"/>
              </a:ext>
            </a:extLst>
          </p:cNvPr>
          <p:cNvPicPr>
            <a:picLocks noChangeAspect="1"/>
          </p:cNvPicPr>
          <p:nvPr/>
        </p:nvPicPr>
        <p:blipFill rotWithShape="1">
          <a:blip r:embed="rId7">
            <a:extLst>
              <a:ext uri="{BEBA8EAE-BF5A-486C-A8C5-ECC9F3942E4B}">
                <a14:imgProps xmlns:a14="http://schemas.microsoft.com/office/drawing/2010/main">
                  <a14:imgLayer r:embed="rId8">
                    <a14:imgEffect>
                      <a14:brightnessContrast contrast="40000"/>
                    </a14:imgEffect>
                  </a14:imgLayer>
                </a14:imgProps>
              </a:ext>
            </a:extLst>
          </a:blip>
          <a:srcRect l="-483" t="1732" r="42822" b="-1732"/>
          <a:stretch/>
        </p:blipFill>
        <p:spPr>
          <a:xfrm>
            <a:off x="-256522" y="5392785"/>
            <a:ext cx="7029993" cy="2024016"/>
          </a:xfrm>
          <a:prstGeom prst="rect">
            <a:avLst/>
          </a:prstGeom>
        </p:spPr>
      </p:pic>
      <p:pic>
        <p:nvPicPr>
          <p:cNvPr id="2" name="Picture 1">
            <a:extLst>
              <a:ext uri="{FF2B5EF4-FFF2-40B4-BE49-F238E27FC236}">
                <a16:creationId xmlns:a16="http://schemas.microsoft.com/office/drawing/2014/main" id="{5CEEAFFC-413C-6696-FA10-EF8A5F38FD8C}"/>
              </a:ext>
            </a:extLst>
          </p:cNvPr>
          <p:cNvPicPr>
            <a:picLocks noChangeAspect="1"/>
          </p:cNvPicPr>
          <p:nvPr/>
        </p:nvPicPr>
        <p:blipFill>
          <a:blip r:embed="rId9"/>
          <a:stretch>
            <a:fillRect/>
          </a:stretch>
        </p:blipFill>
        <p:spPr>
          <a:xfrm>
            <a:off x="965690" y="1551776"/>
            <a:ext cx="5986791" cy="1249788"/>
          </a:xfrm>
          <a:prstGeom prst="rect">
            <a:avLst/>
          </a:prstGeom>
        </p:spPr>
      </p:pic>
    </p:spTree>
    <p:extLst>
      <p:ext uri="{BB962C8B-B14F-4D97-AF65-F5344CB8AC3E}">
        <p14:creationId xmlns:p14="http://schemas.microsoft.com/office/powerpoint/2010/main" val="250052562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0" presetClass="path" presetSubtype="0" accel="50000" decel="50000" fill="hold" nodeType="withEffect">
                                  <p:stCondLst>
                                    <p:cond delay="750"/>
                                  </p:stCondLst>
                                  <p:childTnLst>
                                    <p:animMotion origin="layout" path="M 0.04531 -0.01666 L -0.18477 -0.03426 L -0.33893 -0.01805 L -0.43555 0.03959 L -0.31224 0.23959 L -0.4306 0.30348 " pathEditMode="relative" rAng="0" ptsTypes="AAAAAA">
                                      <p:cBhvr>
                                        <p:cTn id="11" dur="2000" fill="hold"/>
                                        <p:tgtEl>
                                          <p:spTgt spid="12"/>
                                        </p:tgtEl>
                                        <p:attrNameLst>
                                          <p:attrName>ppt_x</p:attrName>
                                          <p:attrName>ppt_y</p:attrName>
                                        </p:attrNameLst>
                                      </p:cBhvr>
                                      <p:rCtr x="-24049" y="15116"/>
                                    </p:animMotion>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SHAPE_LOCKS" val="959"/>
</p:tagLst>
</file>

<file path=ppt/tags/tag2.xml><?xml version="1.0" encoding="utf-8"?>
<p:tagLst xmlns:a="http://schemas.openxmlformats.org/drawingml/2006/main" xmlns:r="http://schemas.openxmlformats.org/officeDocument/2006/relationships" xmlns:p="http://schemas.openxmlformats.org/presentationml/2006/main">
  <p:tag name="SHAPE_LOCKS" val="16"/>
</p:tagLst>
</file>

<file path=ppt/tags/tag3.xml><?xml version="1.0" encoding="utf-8"?>
<p:tagLst xmlns:a="http://schemas.openxmlformats.org/drawingml/2006/main" xmlns:r="http://schemas.openxmlformats.org/officeDocument/2006/relationships" xmlns:p="http://schemas.openxmlformats.org/presentationml/2006/main">
  <p:tag name="SHAPE_LOCKS" val="16"/>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astaway in a Desert Island by Slidesgo">
  <a:themeElements>
    <a:clrScheme name="Simple Light">
      <a:dk1>
        <a:srgbClr val="FBE5BB"/>
      </a:dk1>
      <a:lt1>
        <a:srgbClr val="D6F4FF"/>
      </a:lt1>
      <a:dk2>
        <a:srgbClr val="94E9FB"/>
      </a:dk2>
      <a:lt2>
        <a:srgbClr val="00A5CA"/>
      </a:lt2>
      <a:accent1>
        <a:srgbClr val="008DB4"/>
      </a:accent1>
      <a:accent2>
        <a:srgbClr val="005870"/>
      </a:accent2>
      <a:accent3>
        <a:srgbClr val="78A201"/>
      </a:accent3>
      <a:accent4>
        <a:srgbClr val="027024"/>
      </a:accent4>
      <a:accent5>
        <a:srgbClr val="F7A923"/>
      </a:accent5>
      <a:accent6>
        <a:srgbClr val="754C24"/>
      </a:accent6>
      <a:hlink>
        <a:srgbClr val="754C24"/>
      </a:hlink>
      <a:folHlink>
        <a:srgbClr val="0097A7"/>
      </a:folHlink>
    </a:clrScheme>
    <a:fontScheme name="1 Tùy chỉnh">
      <a:majorFont>
        <a:latin typeface="SVN-Poky's"/>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KETCH LESSON">
  <a:themeElements>
    <a:clrScheme name="Simple Light">
      <a:dk1>
        <a:srgbClr val="000000"/>
      </a:dk1>
      <a:lt1>
        <a:srgbClr val="FFFFFF"/>
      </a:lt1>
      <a:dk2>
        <a:srgbClr val="595959"/>
      </a:dk2>
      <a:lt2>
        <a:srgbClr val="EEEEEE"/>
      </a:lt2>
      <a:accent1>
        <a:srgbClr val="FEB8B3"/>
      </a:accent1>
      <a:accent2>
        <a:srgbClr val="A6DFDA"/>
      </a:accent2>
      <a:accent3>
        <a:srgbClr val="FED58A"/>
      </a:accent3>
      <a:accent4>
        <a:srgbClr val="FF9991"/>
      </a:accent4>
      <a:accent5>
        <a:srgbClr val="8FE2DB"/>
      </a:accent5>
      <a:accent6>
        <a:srgbClr val="FFBF49"/>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Office Theme">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9Slide Fonts">
      <a:majorFont>
        <a:latin typeface="#9Slide02 Tieu de dai"/>
        <a:ea typeface=""/>
        <a:cs typeface=""/>
      </a:majorFont>
      <a:minorFont>
        <a:latin typeface="#9Slide02 Noi dung da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mtClean="0">
            <a:solidFill>
              <a:schemeClr val="tx1">
                <a:lumMod val="50000"/>
                <a:lumOff val="50000"/>
              </a:schemeClr>
            </a:solidFill>
          </a:defRPr>
        </a:defPPr>
      </a:lstStyle>
    </a:txDef>
  </a:objectDefaults>
  <a:extraClrSchemeLst/>
  <a:extLst>
    <a:ext uri="{05A4C25C-085E-4340-85A3-A5531E510DB2}">
      <thm15:themeFamily xmlns:thm15="http://schemas.microsoft.com/office/thememl/2012/main" name="Blank.potx" id="{4C410E64-73D4-4894-A16A-B0A564A2C1B3}" vid="{BD11DD77-7AB8-40E7-98B4-F754939C4E0E}"/>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TotalTime>
  <Words>693</Words>
  <Application>Microsoft Office PowerPoint</Application>
  <PresentationFormat>Widescreen</PresentationFormat>
  <Paragraphs>137</Paragraphs>
  <Slides>26</Slides>
  <Notes>11</Notes>
  <HiddenSlides>0</HiddenSlides>
  <MMClips>2</MMClips>
  <ScaleCrop>false</ScaleCrop>
  <HeadingPairs>
    <vt:vector size="6" baseType="variant">
      <vt:variant>
        <vt:lpstr>Fonts Used</vt:lpstr>
      </vt:variant>
      <vt:variant>
        <vt:i4>12</vt:i4>
      </vt:variant>
      <vt:variant>
        <vt:lpstr>Theme</vt:lpstr>
      </vt:variant>
      <vt:variant>
        <vt:i4>7</vt:i4>
      </vt:variant>
      <vt:variant>
        <vt:lpstr>Slide Titles</vt:lpstr>
      </vt:variant>
      <vt:variant>
        <vt:i4>26</vt:i4>
      </vt:variant>
    </vt:vector>
  </HeadingPairs>
  <TitlesOfParts>
    <vt:vector size="45" baseType="lpstr">
      <vt:lpstr>#9Slide02 Noi dung dai</vt:lpstr>
      <vt:lpstr>Comfortaa</vt:lpstr>
      <vt:lpstr>Permanent Marker</vt:lpstr>
      <vt:lpstr>Public Sans</vt:lpstr>
      <vt:lpstr>Satisfy</vt:lpstr>
      <vt:lpstr>Arial</vt:lpstr>
      <vt:lpstr>Calibri</vt:lpstr>
      <vt:lpstr>Calibri Light</vt:lpstr>
      <vt:lpstr>Cambria</vt:lpstr>
      <vt:lpstr>Coiny</vt:lpstr>
      <vt:lpstr>SVN-Hole Hearted</vt:lpstr>
      <vt:lpstr>Times New Roman</vt:lpstr>
      <vt:lpstr>1_Office Theme</vt:lpstr>
      <vt:lpstr>Castaway in a Desert Island by Slidesgo</vt:lpstr>
      <vt:lpstr>SKETCH LESSON</vt:lpstr>
      <vt:lpstr>1_Custom Design</vt:lpstr>
      <vt:lpstr>Office Theme</vt:lpstr>
      <vt:lpstr>2_Office Theme</vt:lpstr>
      <vt:lpstr>3_Office Theme</vt:lpstr>
      <vt:lpstr>PowerPoint Presentation</vt:lpstr>
      <vt:lpst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36</cp:revision>
  <dcterms:created xsi:type="dcterms:W3CDTF">2023-02-05T12:11:11Z</dcterms:created>
  <dcterms:modified xsi:type="dcterms:W3CDTF">2026-03-01T08:53:12Z</dcterms:modified>
</cp:coreProperties>
</file>