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  <p:sldMasterId id="2147483705" r:id="rId3"/>
    <p:sldMasterId id="2147483717" r:id="rId4"/>
    <p:sldMasterId id="2147483728" r:id="rId5"/>
    <p:sldMasterId id="2147483745" r:id="rId6"/>
  </p:sldMasterIdLst>
  <p:notesMasterIdLst>
    <p:notesMasterId r:id="rId22"/>
  </p:notesMasterIdLst>
  <p:sldIdLst>
    <p:sldId id="281" r:id="rId7"/>
    <p:sldId id="282" r:id="rId8"/>
    <p:sldId id="296" r:id="rId9"/>
    <p:sldId id="2007577115" r:id="rId10"/>
    <p:sldId id="2007577116" r:id="rId11"/>
    <p:sldId id="401" r:id="rId12"/>
    <p:sldId id="258" r:id="rId13"/>
    <p:sldId id="263" r:id="rId14"/>
    <p:sldId id="264" r:id="rId15"/>
    <p:sldId id="265" r:id="rId16"/>
    <p:sldId id="2896" r:id="rId17"/>
    <p:sldId id="2007577112" r:id="rId18"/>
    <p:sldId id="2901" r:id="rId19"/>
    <p:sldId id="2007577114" r:id="rId20"/>
    <p:sldId id="29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87818" autoAdjust="0"/>
  </p:normalViewPr>
  <p:slideViewPr>
    <p:cSldViewPr snapToGrid="0">
      <p:cViewPr varScale="1">
        <p:scale>
          <a:sx n="55" d="100"/>
          <a:sy n="55" d="100"/>
        </p:scale>
        <p:origin x="5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832752-8E42-4221-A246-A7002E894990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B9811-9642-44C8-BC50-8BEF0CD30B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399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" name="Google Shape;20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印品黑体" panose="00000500000000000000" pitchFamily="2" charset="-122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印品黑体" panose="00000500000000000000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1876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altLang="zh-CN" dirty="0"/>
              <a:t>GV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để</a:t>
            </a:r>
            <a:r>
              <a:rPr lang="en-US" altLang="zh-CN" baseline="0" dirty="0"/>
              <a:t> HS </a:t>
            </a:r>
            <a:r>
              <a:rPr lang="en-US" altLang="zh-CN" baseline="0" dirty="0" err="1"/>
              <a:t>chọn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số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viên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kẹo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yêu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thích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bất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kỳ</a:t>
            </a:r>
            <a:r>
              <a:rPr lang="en-US" altLang="zh-CN" baseline="0" dirty="0"/>
              <a:t>.</a:t>
            </a:r>
          </a:p>
          <a:p>
            <a:pPr marL="0" indent="0">
              <a:buNone/>
            </a:pPr>
            <a:r>
              <a:rPr lang="en-US" altLang="zh-CN" baseline="0" dirty="0" err="1"/>
              <a:t>Bấm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Mỗi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viên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kẹo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sẽ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xuất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hiện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ra</a:t>
            </a:r>
            <a:r>
              <a:rPr lang="en-US" altLang="zh-CN" baseline="0" dirty="0"/>
              <a:t> 1 </a:t>
            </a:r>
            <a:r>
              <a:rPr lang="en-US" altLang="zh-CN" baseline="0" dirty="0" err="1"/>
              <a:t>câu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hỏi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</a:t>
            </a:r>
            <a:r>
              <a:rPr lang="en-US" altLang="zh-CN" baseline="0" dirty="0"/>
              <a:t> HS </a:t>
            </a:r>
            <a:r>
              <a:rPr lang="en-US" altLang="zh-CN" baseline="0" dirty="0" err="1"/>
              <a:t>trả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lời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nhanh</a:t>
            </a:r>
            <a:r>
              <a:rPr lang="en-US" altLang="zh-CN" baseline="0" dirty="0"/>
              <a:t>, </a:t>
            </a:r>
          </a:p>
          <a:p>
            <a:pPr marL="0" indent="0">
              <a:buNone/>
            </a:pPr>
            <a:r>
              <a:rPr lang="en-US" altLang="zh-CN" baseline="0" dirty="0" err="1"/>
              <a:t>Trả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lời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xong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giáo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viên</a:t>
            </a:r>
            <a:r>
              <a:rPr lang="en-US" altLang="zh-CN" baseline="0" dirty="0"/>
              <a:t> BẤM VÀO CÂU HỎI </a:t>
            </a:r>
            <a:r>
              <a:rPr lang="en-US" altLang="zh-CN" baseline="0" dirty="0" err="1"/>
              <a:t>đó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sẽ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xuất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hiện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kết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quả</a:t>
            </a:r>
            <a:endParaRPr lang="en-US" altLang="zh-CN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07F3B4-76E9-4CEE-A376-997F51F980C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3102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" name="Google Shape;20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印品黑体" panose="00000500000000000000" pitchFamily="2" charset="-122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印品黑体" panose="00000500000000000000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1876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altLang="zh-CN" dirty="0"/>
              <a:t>GV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để</a:t>
            </a:r>
            <a:r>
              <a:rPr lang="en-US" altLang="zh-CN" baseline="0" dirty="0"/>
              <a:t> HS </a:t>
            </a:r>
            <a:r>
              <a:rPr lang="en-US" altLang="zh-CN" baseline="0" dirty="0" err="1"/>
              <a:t>chọn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số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viên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kẹo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yêu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thích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bất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kỳ</a:t>
            </a:r>
            <a:r>
              <a:rPr lang="en-US" altLang="zh-CN" baseline="0" dirty="0"/>
              <a:t>.</a:t>
            </a:r>
          </a:p>
          <a:p>
            <a:pPr marL="0" indent="0">
              <a:buNone/>
            </a:pPr>
            <a:r>
              <a:rPr lang="en-US" altLang="zh-CN" baseline="0" dirty="0" err="1"/>
              <a:t>Bấm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Mỗi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viên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kẹo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sẽ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xuất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hiện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ra</a:t>
            </a:r>
            <a:r>
              <a:rPr lang="en-US" altLang="zh-CN" baseline="0" dirty="0"/>
              <a:t> 1 </a:t>
            </a:r>
            <a:r>
              <a:rPr lang="en-US" altLang="zh-CN" baseline="0" dirty="0" err="1"/>
              <a:t>câu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hỏi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</a:t>
            </a:r>
            <a:r>
              <a:rPr lang="en-US" altLang="zh-CN" baseline="0" dirty="0"/>
              <a:t> HS </a:t>
            </a:r>
            <a:r>
              <a:rPr lang="en-US" altLang="zh-CN" baseline="0" dirty="0" err="1"/>
              <a:t>trả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lời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nhanh</a:t>
            </a:r>
            <a:r>
              <a:rPr lang="en-US" altLang="zh-CN" baseline="0" dirty="0"/>
              <a:t>, </a:t>
            </a:r>
          </a:p>
          <a:p>
            <a:pPr marL="0" indent="0">
              <a:buNone/>
            </a:pPr>
            <a:r>
              <a:rPr lang="en-US" altLang="zh-CN" baseline="0" dirty="0" err="1"/>
              <a:t>Trả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lời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xong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giáo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viên</a:t>
            </a:r>
            <a:r>
              <a:rPr lang="en-US" altLang="zh-CN" baseline="0" dirty="0"/>
              <a:t> BẤM VÀO CÂU HỎI </a:t>
            </a:r>
            <a:r>
              <a:rPr lang="en-US" altLang="zh-CN" baseline="0" dirty="0" err="1"/>
              <a:t>đó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sẽ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xuất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hiện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kết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quả</a:t>
            </a:r>
            <a:endParaRPr lang="en-US" altLang="zh-CN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07F3B4-76E9-4CEE-A376-997F51F980C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364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cừu</a:t>
            </a:r>
            <a:r>
              <a:rPr lang="en-US" dirty="0"/>
              <a:t> đ</a:t>
            </a:r>
            <a:r>
              <a:rPr lang="vi-VN" dirty="0"/>
              <a:t>ư</a:t>
            </a:r>
            <a:r>
              <a:rPr lang="en-US" dirty="0" err="1"/>
              <a:t>ợc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thuyền</a:t>
            </a:r>
            <a:r>
              <a:rPr lang="en-US" dirty="0"/>
              <a:t>. Click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cừu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thuyền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click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thuyền</a:t>
            </a:r>
            <a:r>
              <a:rPr lang="en-US" dirty="0"/>
              <a:t> đ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cừu</a:t>
            </a:r>
            <a:r>
              <a:rPr lang="en-US" dirty="0"/>
              <a:t> qua </a:t>
            </a:r>
            <a:r>
              <a:rPr lang="en-US" dirty="0" err="1"/>
              <a:t>sông</a:t>
            </a:r>
            <a:r>
              <a:rPr lang="en-US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83017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07F3B4-76E9-4CEE-A376-997F51F980C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131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7.emf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59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440">
        <p14:switch dir="r"/>
      </p:transition>
    </mc:Choice>
    <mc:Fallback xmlns="">
      <p:transition spd="slow" advTm="244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4FA292-E5C1-4436-8CB5-FF9B52353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6F139C-6E8C-48D5-9B1D-F837030FAD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76395EF-8A55-4F9D-9A62-6326B2CB4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7B5ECA-415D-4C02-B62A-EEE0C0B32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B24AC3-FF5A-4D6A-B3E3-E0E8DB81B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86ECFD3-2BFB-4F9D-A971-22CBC6F39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170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359480-BF99-455B-8924-27B75A842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87CA4AF-F2C7-48AF-BDEB-57BD3FC394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E2D3FEF-98B1-46F2-AD44-1B510962D7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F8C2AF9-1C3B-4D55-97BD-2BB1383D6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44BE4BD-6DB2-4DF4-981D-42B25252C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E029D5-AEBD-4748-A5C9-0D123DDD8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138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988ED7-2FAC-4121-96E5-A1EA6984F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17EA459-805A-404B-BAE6-CC8ABD2A08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91E2DCD-6EF3-47CA-939F-0E285CE59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265381-C04B-4041-BE83-838879FF6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0E4938-3DA9-4A01-BE41-ED1A6BC9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619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6A4BD1E-BF89-43F2-8863-4388E88DA7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6059926-E9D8-4839-90D7-677D8533BA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942A72-9BD4-4F4F-9B99-39C3A0CEE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7E3195-430C-4F02-B143-7B4DB1CAD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027511-DB12-4B6E-A7F3-400C42BF8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3018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445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56869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DED92B-7180-4E8E-9FA1-47FFA8006457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5077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DED92B-7180-4E8E-9FA1-47FFA8006457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186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DED92B-7180-4E8E-9FA1-47FFA8006457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374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DED92B-7180-4E8E-9FA1-47FFA8006457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875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14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440">
        <p14:switch dir="r"/>
      </p:transition>
    </mc:Choice>
    <mc:Fallback xmlns="">
      <p:transition spd="slow" advTm="244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DED92B-7180-4E8E-9FA1-47FFA8006457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082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DED92B-7180-4E8E-9FA1-47FFA8006457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0682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DED92B-7180-4E8E-9FA1-47FFA8006457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168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DED92B-7180-4E8E-9FA1-47FFA8006457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7172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DED92B-7180-4E8E-9FA1-47FFA8006457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0838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DED92B-7180-4E8E-9FA1-47FFA8006457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6370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DED92B-7180-4E8E-9FA1-47FFA8006457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2270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标题幻灯片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9;p2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20;p23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vi-VN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76309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标题和内容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4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25;p2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" name="Google Shape;26;p2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vi-VN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78598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节标题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5"/>
          <p:cNvSpPr txBox="1"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5"/>
          <p:cNvSpPr txBox="1"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28594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377" lvl="1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566" lvl="2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754" lvl="3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5943" lvl="4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131" lvl="5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320" lvl="6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509" lvl="7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697" lvl="8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5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31;p25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25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vi-VN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8019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722F30-70BE-4597-A895-59AEB4C92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6FEE731-1190-4992-B751-DB49E6C1D1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FD284B-B6B1-48C0-8F32-41776A48D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B0B980-E977-472A-8868-0AC1864A1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43110A-A836-4098-93F2-E5780AD26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E64915A-A193-411A-A123-3E4512421B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1679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两栏内容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6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38;p26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26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vi-VN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51186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比较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7"/>
          <p:cNvSpPr txBox="1"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7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89" lvl="0" indent="-228594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77" lvl="1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566" lvl="2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754" lvl="3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943" lvl="4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131" lvl="5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320" lvl="6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509" lvl="7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697" lvl="8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7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7"/>
          <p:cNvSpPr txBox="1">
            <a:spLocks noGrp="1"/>
          </p:cNvSpPr>
          <p:nvPr>
            <p:ph type="body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89" lvl="0" indent="-228594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77" lvl="1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566" lvl="2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754" lvl="3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943" lvl="4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131" lvl="5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320" lvl="6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509" lvl="7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697" lvl="8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7"/>
          <p:cNvSpPr txBox="1">
            <a:spLocks noGrp="1"/>
          </p:cNvSpPr>
          <p:nvPr>
            <p:ph type="body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7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47;p27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2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vi-VN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41536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仅标题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8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8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52;p28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53;p2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vi-VN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28393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内容与标题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0"/>
          <p:cNvSpPr txBox="1">
            <a:spLocks noGrp="1"/>
          </p:cNvSpPr>
          <p:nvPr>
            <p:ph type="body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431789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377" lvl="1" indent="-40639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566" lvl="2" indent="-38099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754" lvl="3" indent="-3555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5943" lvl="4" indent="-3555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131" lvl="5" indent="-3555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320" lvl="6" indent="-3555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509" lvl="7" indent="-3555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697" lvl="8" indent="-3555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28594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377" lvl="1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566" lvl="2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754" lvl="3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5943" lvl="4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131" lvl="5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320" lvl="6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509" lvl="7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697" lvl="8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63;p3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64;p3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vi-VN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9930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图片与标题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1"/>
          <p:cNvSpPr>
            <a:spLocks noGrp="1"/>
          </p:cNvSpPr>
          <p:nvPr>
            <p:ph type="pic" idx="2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3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28594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377" lvl="1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566" lvl="2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754" lvl="3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5943" lvl="4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131" lvl="5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320" lvl="6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509" lvl="7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697" lvl="8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1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70;p31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71;p3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vi-VN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71218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标题和竖排文字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2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2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76;p32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77;p32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vi-VN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7666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竖排标题与文本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3"/>
          <p:cNvSpPr txBox="1">
            <a:spLocks noGrp="1"/>
          </p:cNvSpPr>
          <p:nvPr>
            <p:ph type="title"/>
          </p:nvPr>
        </p:nvSpPr>
        <p:spPr>
          <a:xfrm rot="5400000">
            <a:off x="7133432" y="1956595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3"/>
          <p:cNvSpPr txBox="1">
            <a:spLocks noGrp="1"/>
          </p:cNvSpPr>
          <p:nvPr>
            <p:ph type="body" idx="1"/>
          </p:nvPr>
        </p:nvSpPr>
        <p:spPr>
          <a:xfrm rot="5400000">
            <a:off x="1799432" y="-596105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82;p3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33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vi-VN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9951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0D826F-2441-41E8-BB31-6C8A567FAC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90F5413-5366-484C-A942-69C1AEEA0B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D16F27-BBE4-48DE-BE85-9C93A6E45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CAEA5F-453C-4EF0-92D2-4DC0B9DEF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6D9B90-6595-4FAF-BA6C-FA3359F70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0366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BF3DF3-91BB-4634-BC76-36D10E65C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B13E71-213B-415A-9A92-9D8F0437A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040139-B6EA-4A3F-A2BB-0DEF9BAA1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55A5C6-34EB-4DF8-BD15-EE03A798B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AEF80B-1D66-44DA-A81B-3F71DAAA4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2159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66AA57-2786-4F31-B896-3EF16B93D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DA1509-C8E4-4139-8A09-A4B0D4C8A2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2FE629-5596-4D70-974D-E0BEFF2E5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5E6741-A374-4D0C-A2E4-A54EC7344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1760A9-17DF-47B2-905B-3AC679E47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585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EEAB96-CF87-4C6B-9D06-7EE1D08E9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DED4BC-F33A-453C-A1D8-00EC72012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A66174-3328-40E4-AADF-655C79A2A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0B7521-C9F1-465B-9A65-1E05966CF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2B5226-FFCF-47FD-8A07-DAABD31F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0598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D9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E69052AA-BDE0-40CB-A26F-F82BBFDB1B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8950" b="-1"/>
          <a:stretch/>
        </p:blipFill>
        <p:spPr>
          <a:xfrm>
            <a:off x="-2378703" y="0"/>
            <a:ext cx="14570703" cy="1409891"/>
          </a:xfrm>
          <a:prstGeom prst="rect">
            <a:avLst/>
          </a:prstGeom>
          <a:effectLst/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05F2641-ED2D-44BF-8D69-8EA793CDE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F5F253-81BC-4F9F-AA6A-5F9BFDAF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984BAD-3F23-4E8C-8D55-8272F392A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9F039D0-6FA3-4BFF-8132-9465F88BC870}"/>
              </a:ext>
            </a:extLst>
          </p:cNvPr>
          <p:cNvGrpSpPr/>
          <p:nvPr userDrawn="1"/>
        </p:nvGrpSpPr>
        <p:grpSpPr>
          <a:xfrm>
            <a:off x="-88901" y="6161635"/>
            <a:ext cx="12280901" cy="2955925"/>
            <a:chOff x="-7938" y="4144963"/>
            <a:chExt cx="12280901" cy="2955925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CE991E0F-F379-42FC-807F-38402ACCE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144963"/>
              <a:ext cx="12280901" cy="2198687"/>
            </a:xfrm>
            <a:custGeom>
              <a:avLst/>
              <a:gdLst>
                <a:gd name="T0" fmla="*/ 1696 w 1696"/>
                <a:gd name="T1" fmla="*/ 31 h 302"/>
                <a:gd name="T2" fmla="*/ 1640 w 1696"/>
                <a:gd name="T3" fmla="*/ 0 h 302"/>
                <a:gd name="T4" fmla="*/ 1568 w 1696"/>
                <a:gd name="T5" fmla="*/ 33 h 302"/>
                <a:gd name="T6" fmla="*/ 1496 w 1696"/>
                <a:gd name="T7" fmla="*/ 0 h 302"/>
                <a:gd name="T8" fmla="*/ 1424 w 1696"/>
                <a:gd name="T9" fmla="*/ 33 h 302"/>
                <a:gd name="T10" fmla="*/ 1352 w 1696"/>
                <a:gd name="T11" fmla="*/ 0 h 302"/>
                <a:gd name="T12" fmla="*/ 1280 w 1696"/>
                <a:gd name="T13" fmla="*/ 33 h 302"/>
                <a:gd name="T14" fmla="*/ 1208 w 1696"/>
                <a:gd name="T15" fmla="*/ 0 h 302"/>
                <a:gd name="T16" fmla="*/ 1136 w 1696"/>
                <a:gd name="T17" fmla="*/ 33 h 302"/>
                <a:gd name="T18" fmla="*/ 1064 w 1696"/>
                <a:gd name="T19" fmla="*/ 0 h 302"/>
                <a:gd name="T20" fmla="*/ 992 w 1696"/>
                <a:gd name="T21" fmla="*/ 33 h 302"/>
                <a:gd name="T22" fmla="*/ 920 w 1696"/>
                <a:gd name="T23" fmla="*/ 0 h 302"/>
                <a:gd name="T24" fmla="*/ 848 w 1696"/>
                <a:gd name="T25" fmla="*/ 33 h 302"/>
                <a:gd name="T26" fmla="*/ 776 w 1696"/>
                <a:gd name="T27" fmla="*/ 0 h 302"/>
                <a:gd name="T28" fmla="*/ 705 w 1696"/>
                <a:gd name="T29" fmla="*/ 33 h 302"/>
                <a:gd name="T30" fmla="*/ 633 w 1696"/>
                <a:gd name="T31" fmla="*/ 0 h 302"/>
                <a:gd name="T32" fmla="*/ 561 w 1696"/>
                <a:gd name="T33" fmla="*/ 33 h 302"/>
                <a:gd name="T34" fmla="*/ 489 w 1696"/>
                <a:gd name="T35" fmla="*/ 0 h 302"/>
                <a:gd name="T36" fmla="*/ 417 w 1696"/>
                <a:gd name="T37" fmla="*/ 33 h 302"/>
                <a:gd name="T38" fmla="*/ 345 w 1696"/>
                <a:gd name="T39" fmla="*/ 0 h 302"/>
                <a:gd name="T40" fmla="*/ 273 w 1696"/>
                <a:gd name="T41" fmla="*/ 33 h 302"/>
                <a:gd name="T42" fmla="*/ 201 w 1696"/>
                <a:gd name="T43" fmla="*/ 0 h 302"/>
                <a:gd name="T44" fmla="*/ 129 w 1696"/>
                <a:gd name="T45" fmla="*/ 33 h 302"/>
                <a:gd name="T46" fmla="*/ 57 w 1696"/>
                <a:gd name="T47" fmla="*/ 0 h 302"/>
                <a:gd name="T48" fmla="*/ 0 w 1696"/>
                <a:gd name="T49" fmla="*/ 31 h 302"/>
                <a:gd name="T50" fmla="*/ 0 w 1696"/>
                <a:gd name="T51" fmla="*/ 302 h 302"/>
                <a:gd name="T52" fmla="*/ 1696 w 1696"/>
                <a:gd name="T53" fmla="*/ 302 h 302"/>
                <a:gd name="T54" fmla="*/ 1696 w 1696"/>
                <a:gd name="T55" fmla="*/ 3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2">
                  <a:moveTo>
                    <a:pt x="1696" y="31"/>
                  </a:moveTo>
                  <a:cubicBezTo>
                    <a:pt x="1673" y="28"/>
                    <a:pt x="1652" y="16"/>
                    <a:pt x="1640" y="0"/>
                  </a:cubicBezTo>
                  <a:cubicBezTo>
                    <a:pt x="1625" y="20"/>
                    <a:pt x="1599" y="33"/>
                    <a:pt x="1568" y="33"/>
                  </a:cubicBezTo>
                  <a:cubicBezTo>
                    <a:pt x="1538" y="33"/>
                    <a:pt x="1511" y="20"/>
                    <a:pt x="1496" y="0"/>
                  </a:cubicBezTo>
                  <a:cubicBezTo>
                    <a:pt x="1481" y="20"/>
                    <a:pt x="1455" y="33"/>
                    <a:pt x="1424" y="33"/>
                  </a:cubicBezTo>
                  <a:cubicBezTo>
                    <a:pt x="1394" y="33"/>
                    <a:pt x="1367" y="20"/>
                    <a:pt x="1352" y="0"/>
                  </a:cubicBezTo>
                  <a:cubicBezTo>
                    <a:pt x="1337" y="20"/>
                    <a:pt x="1311" y="33"/>
                    <a:pt x="1280" y="33"/>
                  </a:cubicBezTo>
                  <a:cubicBezTo>
                    <a:pt x="1250" y="33"/>
                    <a:pt x="1223" y="20"/>
                    <a:pt x="1208" y="0"/>
                  </a:cubicBezTo>
                  <a:cubicBezTo>
                    <a:pt x="1193" y="20"/>
                    <a:pt x="1167" y="33"/>
                    <a:pt x="1136" y="33"/>
                  </a:cubicBezTo>
                  <a:cubicBezTo>
                    <a:pt x="1106" y="33"/>
                    <a:pt x="1079" y="20"/>
                    <a:pt x="1064" y="0"/>
                  </a:cubicBezTo>
                  <a:cubicBezTo>
                    <a:pt x="1049" y="20"/>
                    <a:pt x="1023" y="33"/>
                    <a:pt x="992" y="33"/>
                  </a:cubicBezTo>
                  <a:cubicBezTo>
                    <a:pt x="962" y="33"/>
                    <a:pt x="935" y="20"/>
                    <a:pt x="920" y="0"/>
                  </a:cubicBezTo>
                  <a:cubicBezTo>
                    <a:pt x="905" y="20"/>
                    <a:pt x="879" y="33"/>
                    <a:pt x="848" y="33"/>
                  </a:cubicBezTo>
                  <a:cubicBezTo>
                    <a:pt x="818" y="33"/>
                    <a:pt x="791" y="20"/>
                    <a:pt x="776" y="0"/>
                  </a:cubicBezTo>
                  <a:cubicBezTo>
                    <a:pt x="762" y="20"/>
                    <a:pt x="735" y="33"/>
                    <a:pt x="705" y="33"/>
                  </a:cubicBezTo>
                  <a:cubicBezTo>
                    <a:pt x="674" y="33"/>
                    <a:pt x="648" y="20"/>
                    <a:pt x="633" y="0"/>
                  </a:cubicBezTo>
                  <a:cubicBezTo>
                    <a:pt x="618" y="20"/>
                    <a:pt x="591" y="33"/>
                    <a:pt x="561" y="33"/>
                  </a:cubicBezTo>
                  <a:cubicBezTo>
                    <a:pt x="530" y="33"/>
                    <a:pt x="504" y="20"/>
                    <a:pt x="489" y="0"/>
                  </a:cubicBezTo>
                  <a:cubicBezTo>
                    <a:pt x="474" y="20"/>
                    <a:pt x="447" y="33"/>
                    <a:pt x="417" y="33"/>
                  </a:cubicBezTo>
                  <a:cubicBezTo>
                    <a:pt x="386" y="33"/>
                    <a:pt x="360" y="20"/>
                    <a:pt x="345" y="0"/>
                  </a:cubicBezTo>
                  <a:cubicBezTo>
                    <a:pt x="330" y="20"/>
                    <a:pt x="303" y="33"/>
                    <a:pt x="273" y="33"/>
                  </a:cubicBezTo>
                  <a:cubicBezTo>
                    <a:pt x="242" y="33"/>
                    <a:pt x="216" y="20"/>
                    <a:pt x="201" y="0"/>
                  </a:cubicBezTo>
                  <a:cubicBezTo>
                    <a:pt x="186" y="20"/>
                    <a:pt x="159" y="33"/>
                    <a:pt x="129" y="33"/>
                  </a:cubicBezTo>
                  <a:cubicBezTo>
                    <a:pt x="98" y="33"/>
                    <a:pt x="72" y="20"/>
                    <a:pt x="57" y="0"/>
                  </a:cubicBezTo>
                  <a:cubicBezTo>
                    <a:pt x="44" y="16"/>
                    <a:pt x="24" y="28"/>
                    <a:pt x="0" y="31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96" y="302"/>
                    <a:pt x="1696" y="302"/>
                    <a:pt x="1696" y="302"/>
                  </a:cubicBezTo>
                  <a:lnTo>
                    <a:pt x="1696" y="31"/>
                  </a:lnTo>
                  <a:close/>
                </a:path>
              </a:pathLst>
            </a:custGeom>
            <a:solidFill>
              <a:srgbClr val="41CFD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0" name="AutoShape 11">
              <a:extLst>
                <a:ext uri="{FF2B5EF4-FFF2-40B4-BE49-F238E27FC236}">
                  <a16:creationId xmlns:a16="http://schemas.microsoft.com/office/drawing/2014/main" id="{6CC12EB5-44CF-488D-88A6-0443461B0DF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4918075"/>
              <a:ext cx="12272963" cy="218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1" name="AutoShape 15">
              <a:extLst>
                <a:ext uri="{FF2B5EF4-FFF2-40B4-BE49-F238E27FC236}">
                  <a16:creationId xmlns:a16="http://schemas.microsoft.com/office/drawing/2014/main" id="{BF7F0FD9-BE50-4EB2-80A0-A73AA92BA3B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4652963"/>
              <a:ext cx="12272963" cy="220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2" name="AutoShape 19">
              <a:extLst>
                <a:ext uri="{FF2B5EF4-FFF2-40B4-BE49-F238E27FC236}">
                  <a16:creationId xmlns:a16="http://schemas.microsoft.com/office/drawing/2014/main" id="{8A8C74F6-8670-41E9-9666-62036CE8F6D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4425950"/>
              <a:ext cx="12272963" cy="218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4B794641-93B5-426F-820E-FF98E1A35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418012"/>
              <a:ext cx="12280901" cy="2190751"/>
            </a:xfrm>
            <a:custGeom>
              <a:avLst/>
              <a:gdLst>
                <a:gd name="T0" fmla="*/ 1696 w 1696"/>
                <a:gd name="T1" fmla="*/ 7 h 301"/>
                <a:gd name="T2" fmla="*/ 1631 w 1696"/>
                <a:gd name="T3" fmla="*/ 32 h 301"/>
                <a:gd name="T4" fmla="*/ 1559 w 1696"/>
                <a:gd name="T5" fmla="*/ 0 h 301"/>
                <a:gd name="T6" fmla="*/ 1487 w 1696"/>
                <a:gd name="T7" fmla="*/ 32 h 301"/>
                <a:gd name="T8" fmla="*/ 1415 w 1696"/>
                <a:gd name="T9" fmla="*/ 0 h 301"/>
                <a:gd name="T10" fmla="*/ 1343 w 1696"/>
                <a:gd name="T11" fmla="*/ 32 h 301"/>
                <a:gd name="T12" fmla="*/ 1271 w 1696"/>
                <a:gd name="T13" fmla="*/ 0 h 301"/>
                <a:gd name="T14" fmla="*/ 1199 w 1696"/>
                <a:gd name="T15" fmla="*/ 32 h 301"/>
                <a:gd name="T16" fmla="*/ 1127 w 1696"/>
                <a:gd name="T17" fmla="*/ 0 h 301"/>
                <a:gd name="T18" fmla="*/ 1055 w 1696"/>
                <a:gd name="T19" fmla="*/ 32 h 301"/>
                <a:gd name="T20" fmla="*/ 983 w 1696"/>
                <a:gd name="T21" fmla="*/ 0 h 301"/>
                <a:gd name="T22" fmla="*/ 911 w 1696"/>
                <a:gd name="T23" fmla="*/ 32 h 301"/>
                <a:gd name="T24" fmla="*/ 839 w 1696"/>
                <a:gd name="T25" fmla="*/ 0 h 301"/>
                <a:gd name="T26" fmla="*/ 767 w 1696"/>
                <a:gd name="T27" fmla="*/ 32 h 301"/>
                <a:gd name="T28" fmla="*/ 695 w 1696"/>
                <a:gd name="T29" fmla="*/ 0 h 301"/>
                <a:gd name="T30" fmla="*/ 623 w 1696"/>
                <a:gd name="T31" fmla="*/ 32 h 301"/>
                <a:gd name="T32" fmla="*/ 551 w 1696"/>
                <a:gd name="T33" fmla="*/ 0 h 301"/>
                <a:gd name="T34" fmla="*/ 479 w 1696"/>
                <a:gd name="T35" fmla="*/ 32 h 301"/>
                <a:gd name="T36" fmla="*/ 407 w 1696"/>
                <a:gd name="T37" fmla="*/ 0 h 301"/>
                <a:gd name="T38" fmla="*/ 335 w 1696"/>
                <a:gd name="T39" fmla="*/ 32 h 301"/>
                <a:gd name="T40" fmla="*/ 264 w 1696"/>
                <a:gd name="T41" fmla="*/ 0 h 301"/>
                <a:gd name="T42" fmla="*/ 192 w 1696"/>
                <a:gd name="T43" fmla="*/ 32 h 301"/>
                <a:gd name="T44" fmla="*/ 120 w 1696"/>
                <a:gd name="T45" fmla="*/ 0 h 301"/>
                <a:gd name="T46" fmla="*/ 48 w 1696"/>
                <a:gd name="T47" fmla="*/ 32 h 301"/>
                <a:gd name="T48" fmla="*/ 0 w 1696"/>
                <a:gd name="T49" fmla="*/ 20 h 301"/>
                <a:gd name="T50" fmla="*/ 0 w 1696"/>
                <a:gd name="T51" fmla="*/ 301 h 301"/>
                <a:gd name="T52" fmla="*/ 1696 w 1696"/>
                <a:gd name="T53" fmla="*/ 301 h 301"/>
                <a:gd name="T54" fmla="*/ 1696 w 1696"/>
                <a:gd name="T55" fmla="*/ 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1">
                  <a:moveTo>
                    <a:pt x="1696" y="7"/>
                  </a:moveTo>
                  <a:cubicBezTo>
                    <a:pt x="1681" y="22"/>
                    <a:pt x="1657" y="32"/>
                    <a:pt x="1631" y="32"/>
                  </a:cubicBezTo>
                  <a:cubicBezTo>
                    <a:pt x="1601" y="32"/>
                    <a:pt x="1574" y="19"/>
                    <a:pt x="1559" y="0"/>
                  </a:cubicBezTo>
                  <a:cubicBezTo>
                    <a:pt x="1544" y="19"/>
                    <a:pt x="1517" y="32"/>
                    <a:pt x="1487" y="32"/>
                  </a:cubicBezTo>
                  <a:cubicBezTo>
                    <a:pt x="1457" y="32"/>
                    <a:pt x="1430" y="19"/>
                    <a:pt x="1415" y="0"/>
                  </a:cubicBezTo>
                  <a:cubicBezTo>
                    <a:pt x="1400" y="19"/>
                    <a:pt x="1373" y="32"/>
                    <a:pt x="1343" y="32"/>
                  </a:cubicBezTo>
                  <a:cubicBezTo>
                    <a:pt x="1313" y="32"/>
                    <a:pt x="1286" y="19"/>
                    <a:pt x="1271" y="0"/>
                  </a:cubicBezTo>
                  <a:cubicBezTo>
                    <a:pt x="1256" y="19"/>
                    <a:pt x="1229" y="32"/>
                    <a:pt x="1199" y="32"/>
                  </a:cubicBezTo>
                  <a:cubicBezTo>
                    <a:pt x="1169" y="32"/>
                    <a:pt x="1142" y="19"/>
                    <a:pt x="1127" y="0"/>
                  </a:cubicBezTo>
                  <a:cubicBezTo>
                    <a:pt x="1112" y="19"/>
                    <a:pt x="1086" y="32"/>
                    <a:pt x="1055" y="32"/>
                  </a:cubicBezTo>
                  <a:cubicBezTo>
                    <a:pt x="1025" y="32"/>
                    <a:pt x="998" y="19"/>
                    <a:pt x="983" y="0"/>
                  </a:cubicBezTo>
                  <a:cubicBezTo>
                    <a:pt x="968" y="19"/>
                    <a:pt x="942" y="32"/>
                    <a:pt x="911" y="32"/>
                  </a:cubicBezTo>
                  <a:cubicBezTo>
                    <a:pt x="881" y="32"/>
                    <a:pt x="854" y="19"/>
                    <a:pt x="839" y="0"/>
                  </a:cubicBezTo>
                  <a:cubicBezTo>
                    <a:pt x="824" y="19"/>
                    <a:pt x="798" y="32"/>
                    <a:pt x="767" y="32"/>
                  </a:cubicBezTo>
                  <a:cubicBezTo>
                    <a:pt x="737" y="32"/>
                    <a:pt x="710" y="19"/>
                    <a:pt x="695" y="0"/>
                  </a:cubicBezTo>
                  <a:cubicBezTo>
                    <a:pt x="680" y="19"/>
                    <a:pt x="654" y="32"/>
                    <a:pt x="623" y="32"/>
                  </a:cubicBezTo>
                  <a:cubicBezTo>
                    <a:pt x="593" y="32"/>
                    <a:pt x="566" y="19"/>
                    <a:pt x="551" y="0"/>
                  </a:cubicBezTo>
                  <a:cubicBezTo>
                    <a:pt x="536" y="19"/>
                    <a:pt x="510" y="32"/>
                    <a:pt x="479" y="32"/>
                  </a:cubicBezTo>
                  <a:cubicBezTo>
                    <a:pt x="449" y="32"/>
                    <a:pt x="422" y="19"/>
                    <a:pt x="407" y="0"/>
                  </a:cubicBezTo>
                  <a:cubicBezTo>
                    <a:pt x="392" y="19"/>
                    <a:pt x="366" y="32"/>
                    <a:pt x="335" y="32"/>
                  </a:cubicBezTo>
                  <a:cubicBezTo>
                    <a:pt x="305" y="32"/>
                    <a:pt x="278" y="19"/>
                    <a:pt x="264" y="0"/>
                  </a:cubicBezTo>
                  <a:cubicBezTo>
                    <a:pt x="249" y="19"/>
                    <a:pt x="222" y="32"/>
                    <a:pt x="192" y="32"/>
                  </a:cubicBezTo>
                  <a:cubicBezTo>
                    <a:pt x="161" y="32"/>
                    <a:pt x="135" y="19"/>
                    <a:pt x="120" y="0"/>
                  </a:cubicBezTo>
                  <a:cubicBezTo>
                    <a:pt x="105" y="19"/>
                    <a:pt x="78" y="32"/>
                    <a:pt x="48" y="32"/>
                  </a:cubicBezTo>
                  <a:cubicBezTo>
                    <a:pt x="30" y="32"/>
                    <a:pt x="14" y="28"/>
                    <a:pt x="0" y="20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696" y="301"/>
                    <a:pt x="1696" y="301"/>
                    <a:pt x="1696" y="301"/>
                  </a:cubicBezTo>
                  <a:lnTo>
                    <a:pt x="1696" y="7"/>
                  </a:lnTo>
                  <a:close/>
                </a:path>
              </a:pathLst>
            </a:custGeom>
            <a:solidFill>
              <a:srgbClr val="54E0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4316789D-6B22-4A5F-B33F-57BB8180B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652963"/>
              <a:ext cx="12280901" cy="2198687"/>
            </a:xfrm>
            <a:custGeom>
              <a:avLst/>
              <a:gdLst>
                <a:gd name="T0" fmla="*/ 1696 w 1696"/>
                <a:gd name="T1" fmla="*/ 31 h 302"/>
                <a:gd name="T2" fmla="*/ 1640 w 1696"/>
                <a:gd name="T3" fmla="*/ 0 h 302"/>
                <a:gd name="T4" fmla="*/ 1568 w 1696"/>
                <a:gd name="T5" fmla="*/ 33 h 302"/>
                <a:gd name="T6" fmla="*/ 1496 w 1696"/>
                <a:gd name="T7" fmla="*/ 0 h 302"/>
                <a:gd name="T8" fmla="*/ 1424 w 1696"/>
                <a:gd name="T9" fmla="*/ 33 h 302"/>
                <a:gd name="T10" fmla="*/ 1352 w 1696"/>
                <a:gd name="T11" fmla="*/ 0 h 302"/>
                <a:gd name="T12" fmla="*/ 1280 w 1696"/>
                <a:gd name="T13" fmla="*/ 33 h 302"/>
                <a:gd name="T14" fmla="*/ 1208 w 1696"/>
                <a:gd name="T15" fmla="*/ 0 h 302"/>
                <a:gd name="T16" fmla="*/ 1136 w 1696"/>
                <a:gd name="T17" fmla="*/ 33 h 302"/>
                <a:gd name="T18" fmla="*/ 1064 w 1696"/>
                <a:gd name="T19" fmla="*/ 0 h 302"/>
                <a:gd name="T20" fmla="*/ 992 w 1696"/>
                <a:gd name="T21" fmla="*/ 33 h 302"/>
                <a:gd name="T22" fmla="*/ 920 w 1696"/>
                <a:gd name="T23" fmla="*/ 0 h 302"/>
                <a:gd name="T24" fmla="*/ 848 w 1696"/>
                <a:gd name="T25" fmla="*/ 33 h 302"/>
                <a:gd name="T26" fmla="*/ 776 w 1696"/>
                <a:gd name="T27" fmla="*/ 0 h 302"/>
                <a:gd name="T28" fmla="*/ 705 w 1696"/>
                <a:gd name="T29" fmla="*/ 33 h 302"/>
                <a:gd name="T30" fmla="*/ 633 w 1696"/>
                <a:gd name="T31" fmla="*/ 0 h 302"/>
                <a:gd name="T32" fmla="*/ 561 w 1696"/>
                <a:gd name="T33" fmla="*/ 33 h 302"/>
                <a:gd name="T34" fmla="*/ 489 w 1696"/>
                <a:gd name="T35" fmla="*/ 0 h 302"/>
                <a:gd name="T36" fmla="*/ 417 w 1696"/>
                <a:gd name="T37" fmla="*/ 33 h 302"/>
                <a:gd name="T38" fmla="*/ 345 w 1696"/>
                <a:gd name="T39" fmla="*/ 0 h 302"/>
                <a:gd name="T40" fmla="*/ 273 w 1696"/>
                <a:gd name="T41" fmla="*/ 33 h 302"/>
                <a:gd name="T42" fmla="*/ 201 w 1696"/>
                <a:gd name="T43" fmla="*/ 0 h 302"/>
                <a:gd name="T44" fmla="*/ 129 w 1696"/>
                <a:gd name="T45" fmla="*/ 33 h 302"/>
                <a:gd name="T46" fmla="*/ 57 w 1696"/>
                <a:gd name="T47" fmla="*/ 0 h 302"/>
                <a:gd name="T48" fmla="*/ 0 w 1696"/>
                <a:gd name="T49" fmla="*/ 31 h 302"/>
                <a:gd name="T50" fmla="*/ 0 w 1696"/>
                <a:gd name="T51" fmla="*/ 302 h 302"/>
                <a:gd name="T52" fmla="*/ 1696 w 1696"/>
                <a:gd name="T53" fmla="*/ 302 h 302"/>
                <a:gd name="T54" fmla="*/ 1696 w 1696"/>
                <a:gd name="T55" fmla="*/ 3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2">
                  <a:moveTo>
                    <a:pt x="1696" y="31"/>
                  </a:moveTo>
                  <a:cubicBezTo>
                    <a:pt x="1673" y="28"/>
                    <a:pt x="1652" y="16"/>
                    <a:pt x="1640" y="0"/>
                  </a:cubicBezTo>
                  <a:cubicBezTo>
                    <a:pt x="1625" y="20"/>
                    <a:pt x="1599" y="33"/>
                    <a:pt x="1568" y="33"/>
                  </a:cubicBezTo>
                  <a:cubicBezTo>
                    <a:pt x="1538" y="33"/>
                    <a:pt x="1511" y="20"/>
                    <a:pt x="1496" y="0"/>
                  </a:cubicBezTo>
                  <a:cubicBezTo>
                    <a:pt x="1481" y="20"/>
                    <a:pt x="1455" y="33"/>
                    <a:pt x="1424" y="33"/>
                  </a:cubicBezTo>
                  <a:cubicBezTo>
                    <a:pt x="1394" y="33"/>
                    <a:pt x="1367" y="20"/>
                    <a:pt x="1352" y="0"/>
                  </a:cubicBezTo>
                  <a:cubicBezTo>
                    <a:pt x="1337" y="20"/>
                    <a:pt x="1311" y="33"/>
                    <a:pt x="1280" y="33"/>
                  </a:cubicBezTo>
                  <a:cubicBezTo>
                    <a:pt x="1250" y="33"/>
                    <a:pt x="1223" y="20"/>
                    <a:pt x="1208" y="0"/>
                  </a:cubicBezTo>
                  <a:cubicBezTo>
                    <a:pt x="1193" y="20"/>
                    <a:pt x="1167" y="33"/>
                    <a:pt x="1136" y="33"/>
                  </a:cubicBezTo>
                  <a:cubicBezTo>
                    <a:pt x="1106" y="33"/>
                    <a:pt x="1079" y="20"/>
                    <a:pt x="1064" y="0"/>
                  </a:cubicBezTo>
                  <a:cubicBezTo>
                    <a:pt x="1049" y="20"/>
                    <a:pt x="1023" y="33"/>
                    <a:pt x="992" y="33"/>
                  </a:cubicBezTo>
                  <a:cubicBezTo>
                    <a:pt x="962" y="33"/>
                    <a:pt x="935" y="20"/>
                    <a:pt x="920" y="0"/>
                  </a:cubicBezTo>
                  <a:cubicBezTo>
                    <a:pt x="905" y="20"/>
                    <a:pt x="879" y="33"/>
                    <a:pt x="848" y="33"/>
                  </a:cubicBezTo>
                  <a:cubicBezTo>
                    <a:pt x="818" y="33"/>
                    <a:pt x="791" y="20"/>
                    <a:pt x="776" y="0"/>
                  </a:cubicBezTo>
                  <a:cubicBezTo>
                    <a:pt x="762" y="20"/>
                    <a:pt x="735" y="33"/>
                    <a:pt x="705" y="33"/>
                  </a:cubicBezTo>
                  <a:cubicBezTo>
                    <a:pt x="674" y="33"/>
                    <a:pt x="648" y="20"/>
                    <a:pt x="633" y="0"/>
                  </a:cubicBezTo>
                  <a:cubicBezTo>
                    <a:pt x="618" y="20"/>
                    <a:pt x="591" y="33"/>
                    <a:pt x="561" y="33"/>
                  </a:cubicBezTo>
                  <a:cubicBezTo>
                    <a:pt x="530" y="33"/>
                    <a:pt x="504" y="20"/>
                    <a:pt x="489" y="0"/>
                  </a:cubicBezTo>
                  <a:cubicBezTo>
                    <a:pt x="474" y="20"/>
                    <a:pt x="447" y="33"/>
                    <a:pt x="417" y="33"/>
                  </a:cubicBezTo>
                  <a:cubicBezTo>
                    <a:pt x="386" y="33"/>
                    <a:pt x="360" y="20"/>
                    <a:pt x="345" y="0"/>
                  </a:cubicBezTo>
                  <a:cubicBezTo>
                    <a:pt x="330" y="20"/>
                    <a:pt x="303" y="33"/>
                    <a:pt x="273" y="33"/>
                  </a:cubicBezTo>
                  <a:cubicBezTo>
                    <a:pt x="242" y="33"/>
                    <a:pt x="216" y="20"/>
                    <a:pt x="201" y="0"/>
                  </a:cubicBezTo>
                  <a:cubicBezTo>
                    <a:pt x="186" y="20"/>
                    <a:pt x="159" y="33"/>
                    <a:pt x="129" y="33"/>
                  </a:cubicBezTo>
                  <a:cubicBezTo>
                    <a:pt x="98" y="33"/>
                    <a:pt x="72" y="20"/>
                    <a:pt x="57" y="0"/>
                  </a:cubicBezTo>
                  <a:cubicBezTo>
                    <a:pt x="44" y="16"/>
                    <a:pt x="24" y="28"/>
                    <a:pt x="0" y="31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96" y="302"/>
                    <a:pt x="1696" y="302"/>
                    <a:pt x="1696" y="302"/>
                  </a:cubicBezTo>
                  <a:lnTo>
                    <a:pt x="1696" y="31"/>
                  </a:lnTo>
                  <a:close/>
                </a:path>
              </a:pathLst>
            </a:custGeom>
            <a:solidFill>
              <a:srgbClr val="41CFD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18084F94-052C-41E5-9EE9-13C602336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910137"/>
              <a:ext cx="12280901" cy="2190751"/>
            </a:xfrm>
            <a:custGeom>
              <a:avLst/>
              <a:gdLst>
                <a:gd name="T0" fmla="*/ 1696 w 1696"/>
                <a:gd name="T1" fmla="*/ 7 h 301"/>
                <a:gd name="T2" fmla="*/ 1631 w 1696"/>
                <a:gd name="T3" fmla="*/ 32 h 301"/>
                <a:gd name="T4" fmla="*/ 1559 w 1696"/>
                <a:gd name="T5" fmla="*/ 0 h 301"/>
                <a:gd name="T6" fmla="*/ 1487 w 1696"/>
                <a:gd name="T7" fmla="*/ 32 h 301"/>
                <a:gd name="T8" fmla="*/ 1415 w 1696"/>
                <a:gd name="T9" fmla="*/ 0 h 301"/>
                <a:gd name="T10" fmla="*/ 1343 w 1696"/>
                <a:gd name="T11" fmla="*/ 32 h 301"/>
                <a:gd name="T12" fmla="*/ 1271 w 1696"/>
                <a:gd name="T13" fmla="*/ 0 h 301"/>
                <a:gd name="T14" fmla="*/ 1199 w 1696"/>
                <a:gd name="T15" fmla="*/ 32 h 301"/>
                <a:gd name="T16" fmla="*/ 1127 w 1696"/>
                <a:gd name="T17" fmla="*/ 0 h 301"/>
                <a:gd name="T18" fmla="*/ 1055 w 1696"/>
                <a:gd name="T19" fmla="*/ 32 h 301"/>
                <a:gd name="T20" fmla="*/ 983 w 1696"/>
                <a:gd name="T21" fmla="*/ 0 h 301"/>
                <a:gd name="T22" fmla="*/ 911 w 1696"/>
                <a:gd name="T23" fmla="*/ 32 h 301"/>
                <a:gd name="T24" fmla="*/ 839 w 1696"/>
                <a:gd name="T25" fmla="*/ 0 h 301"/>
                <a:gd name="T26" fmla="*/ 767 w 1696"/>
                <a:gd name="T27" fmla="*/ 32 h 301"/>
                <a:gd name="T28" fmla="*/ 695 w 1696"/>
                <a:gd name="T29" fmla="*/ 0 h 301"/>
                <a:gd name="T30" fmla="*/ 623 w 1696"/>
                <a:gd name="T31" fmla="*/ 32 h 301"/>
                <a:gd name="T32" fmla="*/ 551 w 1696"/>
                <a:gd name="T33" fmla="*/ 0 h 301"/>
                <a:gd name="T34" fmla="*/ 479 w 1696"/>
                <a:gd name="T35" fmla="*/ 32 h 301"/>
                <a:gd name="T36" fmla="*/ 407 w 1696"/>
                <a:gd name="T37" fmla="*/ 0 h 301"/>
                <a:gd name="T38" fmla="*/ 335 w 1696"/>
                <a:gd name="T39" fmla="*/ 32 h 301"/>
                <a:gd name="T40" fmla="*/ 264 w 1696"/>
                <a:gd name="T41" fmla="*/ 0 h 301"/>
                <a:gd name="T42" fmla="*/ 192 w 1696"/>
                <a:gd name="T43" fmla="*/ 32 h 301"/>
                <a:gd name="T44" fmla="*/ 120 w 1696"/>
                <a:gd name="T45" fmla="*/ 0 h 301"/>
                <a:gd name="T46" fmla="*/ 48 w 1696"/>
                <a:gd name="T47" fmla="*/ 32 h 301"/>
                <a:gd name="T48" fmla="*/ 0 w 1696"/>
                <a:gd name="T49" fmla="*/ 20 h 301"/>
                <a:gd name="T50" fmla="*/ 0 w 1696"/>
                <a:gd name="T51" fmla="*/ 301 h 301"/>
                <a:gd name="T52" fmla="*/ 1696 w 1696"/>
                <a:gd name="T53" fmla="*/ 301 h 301"/>
                <a:gd name="T54" fmla="*/ 1696 w 1696"/>
                <a:gd name="T55" fmla="*/ 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1">
                  <a:moveTo>
                    <a:pt x="1696" y="7"/>
                  </a:moveTo>
                  <a:cubicBezTo>
                    <a:pt x="1681" y="22"/>
                    <a:pt x="1657" y="32"/>
                    <a:pt x="1631" y="32"/>
                  </a:cubicBezTo>
                  <a:cubicBezTo>
                    <a:pt x="1601" y="32"/>
                    <a:pt x="1574" y="19"/>
                    <a:pt x="1559" y="0"/>
                  </a:cubicBezTo>
                  <a:cubicBezTo>
                    <a:pt x="1544" y="19"/>
                    <a:pt x="1517" y="32"/>
                    <a:pt x="1487" y="32"/>
                  </a:cubicBezTo>
                  <a:cubicBezTo>
                    <a:pt x="1457" y="32"/>
                    <a:pt x="1430" y="19"/>
                    <a:pt x="1415" y="0"/>
                  </a:cubicBezTo>
                  <a:cubicBezTo>
                    <a:pt x="1400" y="19"/>
                    <a:pt x="1373" y="32"/>
                    <a:pt x="1343" y="32"/>
                  </a:cubicBezTo>
                  <a:cubicBezTo>
                    <a:pt x="1313" y="32"/>
                    <a:pt x="1286" y="19"/>
                    <a:pt x="1271" y="0"/>
                  </a:cubicBezTo>
                  <a:cubicBezTo>
                    <a:pt x="1256" y="19"/>
                    <a:pt x="1229" y="32"/>
                    <a:pt x="1199" y="32"/>
                  </a:cubicBezTo>
                  <a:cubicBezTo>
                    <a:pt x="1169" y="32"/>
                    <a:pt x="1142" y="19"/>
                    <a:pt x="1127" y="0"/>
                  </a:cubicBezTo>
                  <a:cubicBezTo>
                    <a:pt x="1112" y="19"/>
                    <a:pt x="1086" y="32"/>
                    <a:pt x="1055" y="32"/>
                  </a:cubicBezTo>
                  <a:cubicBezTo>
                    <a:pt x="1025" y="32"/>
                    <a:pt x="998" y="19"/>
                    <a:pt x="983" y="0"/>
                  </a:cubicBezTo>
                  <a:cubicBezTo>
                    <a:pt x="968" y="19"/>
                    <a:pt x="942" y="32"/>
                    <a:pt x="911" y="32"/>
                  </a:cubicBezTo>
                  <a:cubicBezTo>
                    <a:pt x="881" y="32"/>
                    <a:pt x="854" y="19"/>
                    <a:pt x="839" y="0"/>
                  </a:cubicBezTo>
                  <a:cubicBezTo>
                    <a:pt x="824" y="19"/>
                    <a:pt x="798" y="32"/>
                    <a:pt x="767" y="32"/>
                  </a:cubicBezTo>
                  <a:cubicBezTo>
                    <a:pt x="737" y="32"/>
                    <a:pt x="710" y="19"/>
                    <a:pt x="695" y="0"/>
                  </a:cubicBezTo>
                  <a:cubicBezTo>
                    <a:pt x="680" y="19"/>
                    <a:pt x="654" y="32"/>
                    <a:pt x="623" y="32"/>
                  </a:cubicBezTo>
                  <a:cubicBezTo>
                    <a:pt x="593" y="32"/>
                    <a:pt x="566" y="19"/>
                    <a:pt x="551" y="0"/>
                  </a:cubicBezTo>
                  <a:cubicBezTo>
                    <a:pt x="536" y="19"/>
                    <a:pt x="510" y="32"/>
                    <a:pt x="479" y="32"/>
                  </a:cubicBezTo>
                  <a:cubicBezTo>
                    <a:pt x="449" y="32"/>
                    <a:pt x="422" y="19"/>
                    <a:pt x="407" y="0"/>
                  </a:cubicBezTo>
                  <a:cubicBezTo>
                    <a:pt x="392" y="19"/>
                    <a:pt x="366" y="32"/>
                    <a:pt x="335" y="32"/>
                  </a:cubicBezTo>
                  <a:cubicBezTo>
                    <a:pt x="305" y="32"/>
                    <a:pt x="278" y="19"/>
                    <a:pt x="264" y="0"/>
                  </a:cubicBezTo>
                  <a:cubicBezTo>
                    <a:pt x="249" y="19"/>
                    <a:pt x="222" y="32"/>
                    <a:pt x="192" y="32"/>
                  </a:cubicBezTo>
                  <a:cubicBezTo>
                    <a:pt x="161" y="32"/>
                    <a:pt x="135" y="19"/>
                    <a:pt x="120" y="0"/>
                  </a:cubicBezTo>
                  <a:cubicBezTo>
                    <a:pt x="105" y="19"/>
                    <a:pt x="78" y="32"/>
                    <a:pt x="48" y="32"/>
                  </a:cubicBezTo>
                  <a:cubicBezTo>
                    <a:pt x="30" y="32"/>
                    <a:pt x="14" y="28"/>
                    <a:pt x="0" y="20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696" y="301"/>
                    <a:pt x="1696" y="301"/>
                    <a:pt x="1696" y="301"/>
                  </a:cubicBezTo>
                  <a:lnTo>
                    <a:pt x="1696" y="7"/>
                  </a:lnTo>
                  <a:close/>
                </a:path>
              </a:pathLst>
            </a:custGeom>
            <a:solidFill>
              <a:srgbClr val="54E0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6478163E-2A5E-435F-9447-CAC05053247F}"/>
              </a:ext>
            </a:extLst>
          </p:cNvPr>
          <p:cNvSpPr/>
          <p:nvPr userDrawn="1"/>
        </p:nvSpPr>
        <p:spPr>
          <a:xfrm>
            <a:off x="-972820" y="6858000"/>
            <a:ext cx="13385800" cy="1275837"/>
          </a:xfrm>
          <a:prstGeom prst="rect">
            <a:avLst/>
          </a:prstGeom>
          <a:solidFill>
            <a:srgbClr val="E6E6E6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1" name="Freeform 34">
            <a:extLst>
              <a:ext uri="{FF2B5EF4-FFF2-40B4-BE49-F238E27FC236}">
                <a16:creationId xmlns:a16="http://schemas.microsoft.com/office/drawing/2014/main" id="{BE078CCE-5211-4EFA-BE3F-1B44CFFEF5A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214032" y="6319773"/>
            <a:ext cx="703252" cy="367714"/>
          </a:xfrm>
          <a:custGeom>
            <a:avLst/>
            <a:gdLst>
              <a:gd name="T0" fmla="*/ 93 w 112"/>
              <a:gd name="T1" fmla="*/ 32 h 58"/>
              <a:gd name="T2" fmla="*/ 94 w 112"/>
              <a:gd name="T3" fmla="*/ 37 h 58"/>
              <a:gd name="T4" fmla="*/ 94 w 112"/>
              <a:gd name="T5" fmla="*/ 37 h 58"/>
              <a:gd name="T6" fmla="*/ 93 w 112"/>
              <a:gd name="T7" fmla="*/ 32 h 58"/>
              <a:gd name="T8" fmla="*/ 93 w 112"/>
              <a:gd name="T9" fmla="*/ 31 h 58"/>
              <a:gd name="T10" fmla="*/ 93 w 112"/>
              <a:gd name="T11" fmla="*/ 31 h 58"/>
              <a:gd name="T12" fmla="*/ 98 w 112"/>
              <a:gd name="T13" fmla="*/ 30 h 58"/>
              <a:gd name="T14" fmla="*/ 98 w 112"/>
              <a:gd name="T15" fmla="*/ 30 h 58"/>
              <a:gd name="T16" fmla="*/ 95 w 112"/>
              <a:gd name="T17" fmla="*/ 30 h 58"/>
              <a:gd name="T18" fmla="*/ 94 w 112"/>
              <a:gd name="T19" fmla="*/ 32 h 58"/>
              <a:gd name="T20" fmla="*/ 94 w 112"/>
              <a:gd name="T21" fmla="*/ 32 h 58"/>
              <a:gd name="T22" fmla="*/ 110 w 112"/>
              <a:gd name="T23" fmla="*/ 33 h 58"/>
              <a:gd name="T24" fmla="*/ 110 w 112"/>
              <a:gd name="T25" fmla="*/ 33 h 58"/>
              <a:gd name="T26" fmla="*/ 110 w 112"/>
              <a:gd name="T27" fmla="*/ 34 h 58"/>
              <a:gd name="T28" fmla="*/ 96 w 112"/>
              <a:gd name="T29" fmla="*/ 8 h 58"/>
              <a:gd name="T30" fmla="*/ 54 w 112"/>
              <a:gd name="T31" fmla="*/ 7 h 58"/>
              <a:gd name="T32" fmla="*/ 16 w 112"/>
              <a:gd name="T33" fmla="*/ 32 h 58"/>
              <a:gd name="T34" fmla="*/ 11 w 112"/>
              <a:gd name="T35" fmla="*/ 23 h 58"/>
              <a:gd name="T36" fmla="*/ 0 w 112"/>
              <a:gd name="T37" fmla="*/ 24 h 58"/>
              <a:gd name="T38" fmla="*/ 3 w 112"/>
              <a:gd name="T39" fmla="*/ 28 h 58"/>
              <a:gd name="T40" fmla="*/ 6 w 112"/>
              <a:gd name="T41" fmla="*/ 33 h 58"/>
              <a:gd name="T42" fmla="*/ 12 w 112"/>
              <a:gd name="T43" fmla="*/ 37 h 58"/>
              <a:gd name="T44" fmla="*/ 7 w 112"/>
              <a:gd name="T45" fmla="*/ 42 h 58"/>
              <a:gd name="T46" fmla="*/ 6 w 112"/>
              <a:gd name="T47" fmla="*/ 48 h 58"/>
              <a:gd name="T48" fmla="*/ 3 w 112"/>
              <a:gd name="T49" fmla="*/ 53 h 58"/>
              <a:gd name="T50" fmla="*/ 14 w 112"/>
              <a:gd name="T51" fmla="*/ 51 h 58"/>
              <a:gd name="T52" fmla="*/ 17 w 112"/>
              <a:gd name="T53" fmla="*/ 41 h 58"/>
              <a:gd name="T54" fmla="*/ 64 w 112"/>
              <a:gd name="T55" fmla="*/ 55 h 58"/>
              <a:gd name="T56" fmla="*/ 109 w 112"/>
              <a:gd name="T57" fmla="*/ 36 h 58"/>
              <a:gd name="T58" fmla="*/ 93 w 112"/>
              <a:gd name="T59" fmla="*/ 32 h 58"/>
              <a:gd name="T60" fmla="*/ 87 w 112"/>
              <a:gd name="T61" fmla="*/ 41 h 58"/>
              <a:gd name="T62" fmla="*/ 82 w 112"/>
              <a:gd name="T63" fmla="*/ 30 h 58"/>
              <a:gd name="T64" fmla="*/ 81 w 112"/>
              <a:gd name="T65" fmla="*/ 21 h 58"/>
              <a:gd name="T66" fmla="*/ 87 w 112"/>
              <a:gd name="T67" fmla="*/ 7 h 58"/>
              <a:gd name="T68" fmla="*/ 87 w 112"/>
              <a:gd name="T69" fmla="*/ 7 h 58"/>
              <a:gd name="T70" fmla="*/ 83 w 112"/>
              <a:gd name="T71" fmla="*/ 22 h 58"/>
              <a:gd name="T72" fmla="*/ 84 w 112"/>
              <a:gd name="T73" fmla="*/ 32 h 58"/>
              <a:gd name="T74" fmla="*/ 88 w 112"/>
              <a:gd name="T75" fmla="*/ 41 h 58"/>
              <a:gd name="T76" fmla="*/ 87 w 112"/>
              <a:gd name="T77" fmla="*/ 41 h 58"/>
              <a:gd name="T78" fmla="*/ 89 w 112"/>
              <a:gd name="T79" fmla="*/ 21 h 58"/>
              <a:gd name="T80" fmla="*/ 91 w 112"/>
              <a:gd name="T81" fmla="*/ 17 h 58"/>
              <a:gd name="T82" fmla="*/ 95 w 112"/>
              <a:gd name="T83" fmla="*/ 20 h 58"/>
              <a:gd name="T84" fmla="*/ 92 w 112"/>
              <a:gd name="T85" fmla="*/ 23 h 58"/>
              <a:gd name="T86" fmla="*/ 89 w 112"/>
              <a:gd name="T87" fmla="*/ 2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58">
                <a:moveTo>
                  <a:pt x="93" y="32"/>
                </a:moveTo>
                <a:cubicBezTo>
                  <a:pt x="93" y="34"/>
                  <a:pt x="93" y="36"/>
                  <a:pt x="94" y="37"/>
                </a:cubicBezTo>
                <a:cubicBezTo>
                  <a:pt x="94" y="37"/>
                  <a:pt x="94" y="37"/>
                  <a:pt x="94" y="37"/>
                </a:cubicBezTo>
                <a:cubicBezTo>
                  <a:pt x="93" y="36"/>
                  <a:pt x="92" y="33"/>
                  <a:pt x="93" y="32"/>
                </a:cubicBezTo>
                <a:cubicBezTo>
                  <a:pt x="93" y="32"/>
                  <a:pt x="93" y="31"/>
                  <a:pt x="93" y="31"/>
                </a:cubicBezTo>
                <a:cubicBezTo>
                  <a:pt x="93" y="31"/>
                  <a:pt x="93" y="31"/>
                  <a:pt x="93" y="31"/>
                </a:cubicBezTo>
                <a:cubicBezTo>
                  <a:pt x="94" y="29"/>
                  <a:pt x="97" y="28"/>
                  <a:pt x="98" y="30"/>
                </a:cubicBezTo>
                <a:cubicBezTo>
                  <a:pt x="98" y="30"/>
                  <a:pt x="98" y="30"/>
                  <a:pt x="98" y="30"/>
                </a:cubicBezTo>
                <a:cubicBezTo>
                  <a:pt x="97" y="30"/>
                  <a:pt x="96" y="30"/>
                  <a:pt x="95" y="30"/>
                </a:cubicBezTo>
                <a:cubicBezTo>
                  <a:pt x="94" y="30"/>
                  <a:pt x="94" y="31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8" y="36"/>
                  <a:pt x="106" y="39"/>
                  <a:pt x="110" y="33"/>
                </a:cubicBezTo>
                <a:cubicBezTo>
                  <a:pt x="110" y="33"/>
                  <a:pt x="110" y="33"/>
                  <a:pt x="110" y="33"/>
                </a:cubicBezTo>
                <a:cubicBezTo>
                  <a:pt x="110" y="34"/>
                  <a:pt x="110" y="34"/>
                  <a:pt x="110" y="34"/>
                </a:cubicBezTo>
                <a:cubicBezTo>
                  <a:pt x="112" y="28"/>
                  <a:pt x="106" y="15"/>
                  <a:pt x="96" y="8"/>
                </a:cubicBezTo>
                <a:cubicBezTo>
                  <a:pt x="87" y="0"/>
                  <a:pt x="74" y="0"/>
                  <a:pt x="54" y="7"/>
                </a:cubicBezTo>
                <a:cubicBezTo>
                  <a:pt x="39" y="12"/>
                  <a:pt x="22" y="24"/>
                  <a:pt x="16" y="32"/>
                </a:cubicBezTo>
                <a:cubicBezTo>
                  <a:pt x="15" y="28"/>
                  <a:pt x="15" y="25"/>
                  <a:pt x="11" y="23"/>
                </a:cubicBezTo>
                <a:cubicBezTo>
                  <a:pt x="7" y="21"/>
                  <a:pt x="4" y="23"/>
                  <a:pt x="0" y="24"/>
                </a:cubicBezTo>
                <a:cubicBezTo>
                  <a:pt x="0" y="25"/>
                  <a:pt x="2" y="26"/>
                  <a:pt x="3" y="28"/>
                </a:cubicBezTo>
                <a:cubicBezTo>
                  <a:pt x="4" y="29"/>
                  <a:pt x="5" y="31"/>
                  <a:pt x="6" y="33"/>
                </a:cubicBezTo>
                <a:cubicBezTo>
                  <a:pt x="8" y="35"/>
                  <a:pt x="9" y="36"/>
                  <a:pt x="12" y="37"/>
                </a:cubicBezTo>
                <a:cubicBezTo>
                  <a:pt x="10" y="39"/>
                  <a:pt x="8" y="40"/>
                  <a:pt x="7" y="42"/>
                </a:cubicBezTo>
                <a:cubicBezTo>
                  <a:pt x="7" y="44"/>
                  <a:pt x="7" y="46"/>
                  <a:pt x="6" y="48"/>
                </a:cubicBezTo>
                <a:cubicBezTo>
                  <a:pt x="5" y="50"/>
                  <a:pt x="4" y="52"/>
                  <a:pt x="3" y="53"/>
                </a:cubicBezTo>
                <a:cubicBezTo>
                  <a:pt x="7" y="52"/>
                  <a:pt x="11" y="54"/>
                  <a:pt x="14" y="51"/>
                </a:cubicBezTo>
                <a:cubicBezTo>
                  <a:pt x="17" y="48"/>
                  <a:pt x="17" y="45"/>
                  <a:pt x="17" y="41"/>
                </a:cubicBezTo>
                <a:cubicBezTo>
                  <a:pt x="23" y="46"/>
                  <a:pt x="37" y="51"/>
                  <a:pt x="64" y="55"/>
                </a:cubicBezTo>
                <a:cubicBezTo>
                  <a:pt x="89" y="58"/>
                  <a:pt x="103" y="45"/>
                  <a:pt x="109" y="36"/>
                </a:cubicBezTo>
                <a:cubicBezTo>
                  <a:pt x="105" y="40"/>
                  <a:pt x="96" y="36"/>
                  <a:pt x="93" y="32"/>
                </a:cubicBezTo>
                <a:close/>
                <a:moveTo>
                  <a:pt x="87" y="41"/>
                </a:moveTo>
                <a:cubicBezTo>
                  <a:pt x="85" y="38"/>
                  <a:pt x="84" y="34"/>
                  <a:pt x="82" y="30"/>
                </a:cubicBezTo>
                <a:cubicBezTo>
                  <a:pt x="81" y="27"/>
                  <a:pt x="80" y="24"/>
                  <a:pt x="81" y="21"/>
                </a:cubicBezTo>
                <a:cubicBezTo>
                  <a:pt x="81" y="16"/>
                  <a:pt x="84" y="11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5" y="12"/>
                  <a:pt x="83" y="17"/>
                  <a:pt x="83" y="22"/>
                </a:cubicBezTo>
                <a:cubicBezTo>
                  <a:pt x="83" y="25"/>
                  <a:pt x="83" y="29"/>
                  <a:pt x="84" y="32"/>
                </a:cubicBezTo>
                <a:cubicBezTo>
                  <a:pt x="85" y="35"/>
                  <a:pt x="87" y="38"/>
                  <a:pt x="88" y="41"/>
                </a:cubicBezTo>
                <a:cubicBezTo>
                  <a:pt x="88" y="41"/>
                  <a:pt x="88" y="41"/>
                  <a:pt x="87" y="41"/>
                </a:cubicBezTo>
                <a:close/>
                <a:moveTo>
                  <a:pt x="89" y="21"/>
                </a:moveTo>
                <a:cubicBezTo>
                  <a:pt x="88" y="19"/>
                  <a:pt x="90" y="17"/>
                  <a:pt x="91" y="17"/>
                </a:cubicBezTo>
                <a:cubicBezTo>
                  <a:pt x="93" y="17"/>
                  <a:pt x="95" y="18"/>
                  <a:pt x="95" y="20"/>
                </a:cubicBezTo>
                <a:cubicBezTo>
                  <a:pt x="95" y="22"/>
                  <a:pt x="94" y="23"/>
                  <a:pt x="92" y="23"/>
                </a:cubicBezTo>
                <a:cubicBezTo>
                  <a:pt x="91" y="24"/>
                  <a:pt x="89" y="22"/>
                  <a:pt x="89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2" name="Freeform 35">
            <a:extLst>
              <a:ext uri="{FF2B5EF4-FFF2-40B4-BE49-F238E27FC236}">
                <a16:creationId xmlns:a16="http://schemas.microsoft.com/office/drawing/2014/main" id="{CB831C65-A144-4037-9701-BD539CE5B6F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721312" y="6416477"/>
            <a:ext cx="707848" cy="372310"/>
          </a:xfrm>
          <a:custGeom>
            <a:avLst/>
            <a:gdLst>
              <a:gd name="T0" fmla="*/ 94 w 113"/>
              <a:gd name="T1" fmla="*/ 34 h 59"/>
              <a:gd name="T2" fmla="*/ 95 w 113"/>
              <a:gd name="T3" fmla="*/ 38 h 59"/>
              <a:gd name="T4" fmla="*/ 94 w 113"/>
              <a:gd name="T5" fmla="*/ 38 h 59"/>
              <a:gd name="T6" fmla="*/ 93 w 113"/>
              <a:gd name="T7" fmla="*/ 33 h 59"/>
              <a:gd name="T8" fmla="*/ 93 w 113"/>
              <a:gd name="T9" fmla="*/ 33 h 59"/>
              <a:gd name="T10" fmla="*/ 93 w 113"/>
              <a:gd name="T11" fmla="*/ 32 h 59"/>
              <a:gd name="T12" fmla="*/ 98 w 113"/>
              <a:gd name="T13" fmla="*/ 31 h 59"/>
              <a:gd name="T14" fmla="*/ 98 w 113"/>
              <a:gd name="T15" fmla="*/ 32 h 59"/>
              <a:gd name="T16" fmla="*/ 96 w 113"/>
              <a:gd name="T17" fmla="*/ 31 h 59"/>
              <a:gd name="T18" fmla="*/ 94 w 113"/>
              <a:gd name="T19" fmla="*/ 33 h 59"/>
              <a:gd name="T20" fmla="*/ 94 w 113"/>
              <a:gd name="T21" fmla="*/ 33 h 59"/>
              <a:gd name="T22" fmla="*/ 110 w 113"/>
              <a:gd name="T23" fmla="*/ 35 h 59"/>
              <a:gd name="T24" fmla="*/ 110 w 113"/>
              <a:gd name="T25" fmla="*/ 35 h 59"/>
              <a:gd name="T26" fmla="*/ 110 w 113"/>
              <a:gd name="T27" fmla="*/ 36 h 59"/>
              <a:gd name="T28" fmla="*/ 98 w 113"/>
              <a:gd name="T29" fmla="*/ 10 h 59"/>
              <a:gd name="T30" fmla="*/ 55 w 113"/>
              <a:gd name="T31" fmla="*/ 6 h 59"/>
              <a:gd name="T32" fmla="*/ 16 w 113"/>
              <a:gd name="T33" fmla="*/ 30 h 59"/>
              <a:gd name="T34" fmla="*/ 11 w 113"/>
              <a:gd name="T35" fmla="*/ 21 h 59"/>
              <a:gd name="T36" fmla="*/ 0 w 113"/>
              <a:gd name="T37" fmla="*/ 21 h 59"/>
              <a:gd name="T38" fmla="*/ 4 w 113"/>
              <a:gd name="T39" fmla="*/ 25 h 59"/>
              <a:gd name="T40" fmla="*/ 7 w 113"/>
              <a:gd name="T41" fmla="*/ 31 h 59"/>
              <a:gd name="T42" fmla="*/ 12 w 113"/>
              <a:gd name="T43" fmla="*/ 35 h 59"/>
              <a:gd name="T44" fmla="*/ 7 w 113"/>
              <a:gd name="T45" fmla="*/ 40 h 59"/>
              <a:gd name="T46" fmla="*/ 5 w 113"/>
              <a:gd name="T47" fmla="*/ 46 h 59"/>
              <a:gd name="T48" fmla="*/ 3 w 113"/>
              <a:gd name="T49" fmla="*/ 51 h 59"/>
              <a:gd name="T50" fmla="*/ 14 w 113"/>
              <a:gd name="T51" fmla="*/ 49 h 59"/>
              <a:gd name="T52" fmla="*/ 17 w 113"/>
              <a:gd name="T53" fmla="*/ 40 h 59"/>
              <a:gd name="T54" fmla="*/ 63 w 113"/>
              <a:gd name="T55" fmla="*/ 55 h 59"/>
              <a:gd name="T56" fmla="*/ 109 w 113"/>
              <a:gd name="T57" fmla="*/ 38 h 59"/>
              <a:gd name="T58" fmla="*/ 94 w 113"/>
              <a:gd name="T59" fmla="*/ 34 h 59"/>
              <a:gd name="T60" fmla="*/ 87 w 113"/>
              <a:gd name="T61" fmla="*/ 42 h 59"/>
              <a:gd name="T62" fmla="*/ 83 w 113"/>
              <a:gd name="T63" fmla="*/ 31 h 59"/>
              <a:gd name="T64" fmla="*/ 82 w 113"/>
              <a:gd name="T65" fmla="*/ 22 h 59"/>
              <a:gd name="T66" fmla="*/ 89 w 113"/>
              <a:gd name="T67" fmla="*/ 8 h 59"/>
              <a:gd name="T68" fmla="*/ 89 w 113"/>
              <a:gd name="T69" fmla="*/ 8 h 59"/>
              <a:gd name="T70" fmla="*/ 84 w 113"/>
              <a:gd name="T71" fmla="*/ 22 h 59"/>
              <a:gd name="T72" fmla="*/ 84 w 113"/>
              <a:gd name="T73" fmla="*/ 33 h 59"/>
              <a:gd name="T74" fmla="*/ 88 w 113"/>
              <a:gd name="T75" fmla="*/ 42 h 59"/>
              <a:gd name="T76" fmla="*/ 87 w 113"/>
              <a:gd name="T77" fmla="*/ 42 h 59"/>
              <a:gd name="T78" fmla="*/ 90 w 113"/>
              <a:gd name="T79" fmla="*/ 22 h 59"/>
              <a:gd name="T80" fmla="*/ 92 w 113"/>
              <a:gd name="T81" fmla="*/ 18 h 59"/>
              <a:gd name="T82" fmla="*/ 96 w 113"/>
              <a:gd name="T83" fmla="*/ 21 h 59"/>
              <a:gd name="T84" fmla="*/ 93 w 113"/>
              <a:gd name="T85" fmla="*/ 25 h 59"/>
              <a:gd name="T86" fmla="*/ 90 w 113"/>
              <a:gd name="T87" fmla="*/ 2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59">
                <a:moveTo>
                  <a:pt x="94" y="34"/>
                </a:moveTo>
                <a:cubicBezTo>
                  <a:pt x="93" y="35"/>
                  <a:pt x="93" y="37"/>
                  <a:pt x="95" y="38"/>
                </a:cubicBezTo>
                <a:cubicBezTo>
                  <a:pt x="95" y="38"/>
                  <a:pt x="94" y="38"/>
                  <a:pt x="94" y="38"/>
                </a:cubicBezTo>
                <a:cubicBezTo>
                  <a:pt x="93" y="37"/>
                  <a:pt x="93" y="35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2"/>
                  <a:pt x="93" y="32"/>
                  <a:pt x="93" y="32"/>
                </a:cubicBezTo>
                <a:cubicBezTo>
                  <a:pt x="94" y="30"/>
                  <a:pt x="97" y="29"/>
                  <a:pt x="98" y="31"/>
                </a:cubicBezTo>
                <a:cubicBezTo>
                  <a:pt x="98" y="32"/>
                  <a:pt x="98" y="32"/>
                  <a:pt x="98" y="32"/>
                </a:cubicBezTo>
                <a:cubicBezTo>
                  <a:pt x="97" y="32"/>
                  <a:pt x="97" y="31"/>
                  <a:pt x="96" y="31"/>
                </a:cubicBezTo>
                <a:cubicBezTo>
                  <a:pt x="95" y="32"/>
                  <a:pt x="94" y="32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8" y="37"/>
                  <a:pt x="106" y="40"/>
                  <a:pt x="110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0" y="36"/>
                  <a:pt x="110" y="36"/>
                </a:cubicBezTo>
                <a:cubicBezTo>
                  <a:pt x="113" y="30"/>
                  <a:pt x="107" y="17"/>
                  <a:pt x="98" y="10"/>
                </a:cubicBezTo>
                <a:cubicBezTo>
                  <a:pt x="88" y="1"/>
                  <a:pt x="76" y="0"/>
                  <a:pt x="55" y="6"/>
                </a:cubicBezTo>
                <a:cubicBezTo>
                  <a:pt x="40" y="11"/>
                  <a:pt x="23" y="22"/>
                  <a:pt x="16" y="30"/>
                </a:cubicBezTo>
                <a:cubicBezTo>
                  <a:pt x="16" y="26"/>
                  <a:pt x="15" y="23"/>
                  <a:pt x="11" y="21"/>
                </a:cubicBezTo>
                <a:cubicBezTo>
                  <a:pt x="7" y="18"/>
                  <a:pt x="4" y="21"/>
                  <a:pt x="0" y="21"/>
                </a:cubicBezTo>
                <a:cubicBezTo>
                  <a:pt x="1" y="23"/>
                  <a:pt x="3" y="24"/>
                  <a:pt x="4" y="25"/>
                </a:cubicBezTo>
                <a:cubicBezTo>
                  <a:pt x="5" y="27"/>
                  <a:pt x="5" y="29"/>
                  <a:pt x="7" y="31"/>
                </a:cubicBezTo>
                <a:cubicBezTo>
                  <a:pt x="8" y="33"/>
                  <a:pt x="10" y="34"/>
                  <a:pt x="12" y="35"/>
                </a:cubicBezTo>
                <a:cubicBezTo>
                  <a:pt x="10" y="36"/>
                  <a:pt x="8" y="38"/>
                  <a:pt x="7" y="40"/>
                </a:cubicBezTo>
                <a:cubicBezTo>
                  <a:pt x="7" y="42"/>
                  <a:pt x="6" y="44"/>
                  <a:pt x="5" y="46"/>
                </a:cubicBezTo>
                <a:cubicBezTo>
                  <a:pt x="5" y="48"/>
                  <a:pt x="3" y="49"/>
                  <a:pt x="3" y="51"/>
                </a:cubicBezTo>
                <a:cubicBezTo>
                  <a:pt x="7" y="50"/>
                  <a:pt x="10" y="52"/>
                  <a:pt x="14" y="49"/>
                </a:cubicBezTo>
                <a:cubicBezTo>
                  <a:pt x="17" y="46"/>
                  <a:pt x="17" y="43"/>
                  <a:pt x="17" y="40"/>
                </a:cubicBezTo>
                <a:cubicBezTo>
                  <a:pt x="23" y="44"/>
                  <a:pt x="36" y="50"/>
                  <a:pt x="63" y="55"/>
                </a:cubicBezTo>
                <a:cubicBezTo>
                  <a:pt x="88" y="59"/>
                  <a:pt x="102" y="47"/>
                  <a:pt x="109" y="38"/>
                </a:cubicBezTo>
                <a:cubicBezTo>
                  <a:pt x="105" y="41"/>
                  <a:pt x="97" y="38"/>
                  <a:pt x="94" y="34"/>
                </a:cubicBezTo>
                <a:close/>
                <a:moveTo>
                  <a:pt x="87" y="42"/>
                </a:moveTo>
                <a:cubicBezTo>
                  <a:pt x="85" y="39"/>
                  <a:pt x="84" y="35"/>
                  <a:pt x="83" y="31"/>
                </a:cubicBezTo>
                <a:cubicBezTo>
                  <a:pt x="82" y="28"/>
                  <a:pt x="81" y="25"/>
                  <a:pt x="82" y="22"/>
                </a:cubicBezTo>
                <a:cubicBezTo>
                  <a:pt x="82" y="17"/>
                  <a:pt x="85" y="12"/>
                  <a:pt x="89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6" y="13"/>
                  <a:pt x="84" y="17"/>
                  <a:pt x="84" y="22"/>
                </a:cubicBezTo>
                <a:cubicBezTo>
                  <a:pt x="83" y="26"/>
                  <a:pt x="83" y="29"/>
                  <a:pt x="84" y="33"/>
                </a:cubicBezTo>
                <a:cubicBezTo>
                  <a:pt x="85" y="36"/>
                  <a:pt x="87" y="39"/>
                  <a:pt x="88" y="42"/>
                </a:cubicBezTo>
                <a:cubicBezTo>
                  <a:pt x="88" y="42"/>
                  <a:pt x="88" y="42"/>
                  <a:pt x="87" y="42"/>
                </a:cubicBezTo>
                <a:close/>
                <a:moveTo>
                  <a:pt x="90" y="22"/>
                </a:moveTo>
                <a:cubicBezTo>
                  <a:pt x="89" y="20"/>
                  <a:pt x="91" y="18"/>
                  <a:pt x="92" y="18"/>
                </a:cubicBezTo>
                <a:cubicBezTo>
                  <a:pt x="94" y="18"/>
                  <a:pt x="96" y="19"/>
                  <a:pt x="96" y="21"/>
                </a:cubicBezTo>
                <a:cubicBezTo>
                  <a:pt x="96" y="23"/>
                  <a:pt x="95" y="24"/>
                  <a:pt x="93" y="25"/>
                </a:cubicBezTo>
                <a:cubicBezTo>
                  <a:pt x="91" y="25"/>
                  <a:pt x="90" y="23"/>
                  <a:pt x="90" y="22"/>
                </a:cubicBezTo>
                <a:close/>
              </a:path>
            </a:pathLst>
          </a:custGeom>
          <a:solidFill>
            <a:srgbClr val="B9DC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3" name="Freeform 37">
            <a:extLst>
              <a:ext uri="{FF2B5EF4-FFF2-40B4-BE49-F238E27FC236}">
                <a16:creationId xmlns:a16="http://schemas.microsoft.com/office/drawing/2014/main" id="{A79489D7-8C04-42E1-8BAF-32BDA2E7BB6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3349" y="6434684"/>
            <a:ext cx="703252" cy="367714"/>
          </a:xfrm>
          <a:custGeom>
            <a:avLst/>
            <a:gdLst>
              <a:gd name="T0" fmla="*/ 93 w 112"/>
              <a:gd name="T1" fmla="*/ 33 h 58"/>
              <a:gd name="T2" fmla="*/ 94 w 112"/>
              <a:gd name="T3" fmla="*/ 38 h 58"/>
              <a:gd name="T4" fmla="*/ 94 w 112"/>
              <a:gd name="T5" fmla="*/ 38 h 58"/>
              <a:gd name="T6" fmla="*/ 93 w 112"/>
              <a:gd name="T7" fmla="*/ 32 h 58"/>
              <a:gd name="T8" fmla="*/ 93 w 112"/>
              <a:gd name="T9" fmla="*/ 32 h 58"/>
              <a:gd name="T10" fmla="*/ 93 w 112"/>
              <a:gd name="T11" fmla="*/ 32 h 58"/>
              <a:gd name="T12" fmla="*/ 98 w 112"/>
              <a:gd name="T13" fmla="*/ 31 h 58"/>
              <a:gd name="T14" fmla="*/ 97 w 112"/>
              <a:gd name="T15" fmla="*/ 31 h 58"/>
              <a:gd name="T16" fmla="*/ 95 w 112"/>
              <a:gd name="T17" fmla="*/ 31 h 58"/>
              <a:gd name="T18" fmla="*/ 93 w 112"/>
              <a:gd name="T19" fmla="*/ 33 h 58"/>
              <a:gd name="T20" fmla="*/ 93 w 112"/>
              <a:gd name="T21" fmla="*/ 33 h 58"/>
              <a:gd name="T22" fmla="*/ 109 w 112"/>
              <a:gd name="T23" fmla="*/ 35 h 58"/>
              <a:gd name="T24" fmla="*/ 110 w 112"/>
              <a:gd name="T25" fmla="*/ 35 h 58"/>
              <a:gd name="T26" fmla="*/ 110 w 112"/>
              <a:gd name="T27" fmla="*/ 35 h 58"/>
              <a:gd name="T28" fmla="*/ 97 w 112"/>
              <a:gd name="T29" fmla="*/ 9 h 58"/>
              <a:gd name="T30" fmla="*/ 54 w 112"/>
              <a:gd name="T31" fmla="*/ 6 h 58"/>
              <a:gd name="T32" fmla="*/ 15 w 112"/>
              <a:gd name="T33" fmla="*/ 30 h 58"/>
              <a:gd name="T34" fmla="*/ 11 w 112"/>
              <a:gd name="T35" fmla="*/ 20 h 58"/>
              <a:gd name="T36" fmla="*/ 0 w 112"/>
              <a:gd name="T37" fmla="*/ 21 h 58"/>
              <a:gd name="T38" fmla="*/ 3 w 112"/>
              <a:gd name="T39" fmla="*/ 25 h 58"/>
              <a:gd name="T40" fmla="*/ 6 w 112"/>
              <a:gd name="T41" fmla="*/ 30 h 58"/>
              <a:gd name="T42" fmla="*/ 11 w 112"/>
              <a:gd name="T43" fmla="*/ 35 h 58"/>
              <a:gd name="T44" fmla="*/ 7 w 112"/>
              <a:gd name="T45" fmla="*/ 40 h 58"/>
              <a:gd name="T46" fmla="*/ 5 w 112"/>
              <a:gd name="T47" fmla="*/ 46 h 58"/>
              <a:gd name="T48" fmla="*/ 2 w 112"/>
              <a:gd name="T49" fmla="*/ 51 h 58"/>
              <a:gd name="T50" fmla="*/ 13 w 112"/>
              <a:gd name="T51" fmla="*/ 49 h 58"/>
              <a:gd name="T52" fmla="*/ 16 w 112"/>
              <a:gd name="T53" fmla="*/ 39 h 58"/>
              <a:gd name="T54" fmla="*/ 63 w 112"/>
              <a:gd name="T55" fmla="*/ 54 h 58"/>
              <a:gd name="T56" fmla="*/ 108 w 112"/>
              <a:gd name="T57" fmla="*/ 38 h 58"/>
              <a:gd name="T58" fmla="*/ 93 w 112"/>
              <a:gd name="T59" fmla="*/ 33 h 58"/>
              <a:gd name="T60" fmla="*/ 87 w 112"/>
              <a:gd name="T61" fmla="*/ 42 h 58"/>
              <a:gd name="T62" fmla="*/ 82 w 112"/>
              <a:gd name="T63" fmla="*/ 30 h 58"/>
              <a:gd name="T64" fmla="*/ 81 w 112"/>
              <a:gd name="T65" fmla="*/ 22 h 58"/>
              <a:gd name="T66" fmla="*/ 88 w 112"/>
              <a:gd name="T67" fmla="*/ 8 h 58"/>
              <a:gd name="T68" fmla="*/ 88 w 112"/>
              <a:gd name="T69" fmla="*/ 8 h 58"/>
              <a:gd name="T70" fmla="*/ 83 w 112"/>
              <a:gd name="T71" fmla="*/ 22 h 58"/>
              <a:gd name="T72" fmla="*/ 84 w 112"/>
              <a:gd name="T73" fmla="*/ 32 h 58"/>
              <a:gd name="T74" fmla="*/ 87 w 112"/>
              <a:gd name="T75" fmla="*/ 41 h 58"/>
              <a:gd name="T76" fmla="*/ 87 w 112"/>
              <a:gd name="T77" fmla="*/ 42 h 58"/>
              <a:gd name="T78" fmla="*/ 89 w 112"/>
              <a:gd name="T79" fmla="*/ 21 h 58"/>
              <a:gd name="T80" fmla="*/ 92 w 112"/>
              <a:gd name="T81" fmla="*/ 18 h 58"/>
              <a:gd name="T82" fmla="*/ 95 w 112"/>
              <a:gd name="T83" fmla="*/ 21 h 58"/>
              <a:gd name="T84" fmla="*/ 92 w 112"/>
              <a:gd name="T85" fmla="*/ 24 h 58"/>
              <a:gd name="T86" fmla="*/ 89 w 112"/>
              <a:gd name="T87" fmla="*/ 2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58">
                <a:moveTo>
                  <a:pt x="93" y="33"/>
                </a:moveTo>
                <a:cubicBezTo>
                  <a:pt x="93" y="35"/>
                  <a:pt x="93" y="37"/>
                  <a:pt x="94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2" y="37"/>
                  <a:pt x="92" y="34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4" y="30"/>
                  <a:pt x="96" y="29"/>
                  <a:pt x="98" y="31"/>
                </a:cubicBezTo>
                <a:cubicBezTo>
                  <a:pt x="98" y="31"/>
                  <a:pt x="98" y="31"/>
                  <a:pt x="97" y="31"/>
                </a:cubicBezTo>
                <a:cubicBezTo>
                  <a:pt x="97" y="31"/>
                  <a:pt x="96" y="31"/>
                  <a:pt x="95" y="31"/>
                </a:cubicBezTo>
                <a:cubicBezTo>
                  <a:pt x="94" y="31"/>
                  <a:pt x="94" y="32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7" y="37"/>
                  <a:pt x="105" y="40"/>
                  <a:pt x="109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2" y="30"/>
                  <a:pt x="106" y="17"/>
                  <a:pt x="97" y="9"/>
                </a:cubicBezTo>
                <a:cubicBezTo>
                  <a:pt x="88" y="1"/>
                  <a:pt x="75" y="0"/>
                  <a:pt x="54" y="6"/>
                </a:cubicBezTo>
                <a:cubicBezTo>
                  <a:pt x="40" y="10"/>
                  <a:pt x="22" y="22"/>
                  <a:pt x="15" y="30"/>
                </a:cubicBezTo>
                <a:cubicBezTo>
                  <a:pt x="15" y="26"/>
                  <a:pt x="15" y="23"/>
                  <a:pt x="11" y="20"/>
                </a:cubicBezTo>
                <a:cubicBezTo>
                  <a:pt x="7" y="18"/>
                  <a:pt x="4" y="21"/>
                  <a:pt x="0" y="21"/>
                </a:cubicBezTo>
                <a:cubicBezTo>
                  <a:pt x="0" y="22"/>
                  <a:pt x="2" y="24"/>
                  <a:pt x="3" y="25"/>
                </a:cubicBezTo>
                <a:cubicBezTo>
                  <a:pt x="4" y="27"/>
                  <a:pt x="5" y="29"/>
                  <a:pt x="6" y="30"/>
                </a:cubicBezTo>
                <a:cubicBezTo>
                  <a:pt x="7" y="32"/>
                  <a:pt x="9" y="34"/>
                  <a:pt x="11" y="35"/>
                </a:cubicBezTo>
                <a:cubicBezTo>
                  <a:pt x="9" y="36"/>
                  <a:pt x="8" y="38"/>
                  <a:pt x="7" y="40"/>
                </a:cubicBezTo>
                <a:cubicBezTo>
                  <a:pt x="6" y="42"/>
                  <a:pt x="6" y="44"/>
                  <a:pt x="5" y="46"/>
                </a:cubicBezTo>
                <a:cubicBezTo>
                  <a:pt x="4" y="47"/>
                  <a:pt x="3" y="49"/>
                  <a:pt x="2" y="51"/>
                </a:cubicBezTo>
                <a:cubicBezTo>
                  <a:pt x="6" y="50"/>
                  <a:pt x="10" y="52"/>
                  <a:pt x="13" y="49"/>
                </a:cubicBezTo>
                <a:cubicBezTo>
                  <a:pt x="17" y="46"/>
                  <a:pt x="17" y="43"/>
                  <a:pt x="16" y="39"/>
                </a:cubicBezTo>
                <a:cubicBezTo>
                  <a:pt x="22" y="44"/>
                  <a:pt x="36" y="50"/>
                  <a:pt x="63" y="54"/>
                </a:cubicBezTo>
                <a:cubicBezTo>
                  <a:pt x="87" y="58"/>
                  <a:pt x="102" y="47"/>
                  <a:pt x="108" y="38"/>
                </a:cubicBezTo>
                <a:cubicBezTo>
                  <a:pt x="104" y="41"/>
                  <a:pt x="96" y="37"/>
                  <a:pt x="93" y="33"/>
                </a:cubicBezTo>
                <a:close/>
                <a:moveTo>
                  <a:pt x="87" y="42"/>
                </a:moveTo>
                <a:cubicBezTo>
                  <a:pt x="84" y="38"/>
                  <a:pt x="83" y="34"/>
                  <a:pt x="82" y="30"/>
                </a:cubicBezTo>
                <a:cubicBezTo>
                  <a:pt x="81" y="28"/>
                  <a:pt x="80" y="25"/>
                  <a:pt x="81" y="22"/>
                </a:cubicBezTo>
                <a:cubicBezTo>
                  <a:pt x="82" y="16"/>
                  <a:pt x="84" y="12"/>
                  <a:pt x="8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12"/>
                  <a:pt x="84" y="17"/>
                  <a:pt x="83" y="22"/>
                </a:cubicBezTo>
                <a:cubicBezTo>
                  <a:pt x="83" y="25"/>
                  <a:pt x="83" y="29"/>
                  <a:pt x="84" y="32"/>
                </a:cubicBezTo>
                <a:cubicBezTo>
                  <a:pt x="85" y="35"/>
                  <a:pt x="86" y="38"/>
                  <a:pt x="87" y="41"/>
                </a:cubicBezTo>
                <a:cubicBezTo>
                  <a:pt x="87" y="42"/>
                  <a:pt x="87" y="42"/>
                  <a:pt x="87" y="42"/>
                </a:cubicBezTo>
                <a:close/>
                <a:moveTo>
                  <a:pt x="89" y="21"/>
                </a:moveTo>
                <a:cubicBezTo>
                  <a:pt x="89" y="20"/>
                  <a:pt x="90" y="18"/>
                  <a:pt x="92" y="18"/>
                </a:cubicBezTo>
                <a:cubicBezTo>
                  <a:pt x="93" y="18"/>
                  <a:pt x="95" y="19"/>
                  <a:pt x="95" y="21"/>
                </a:cubicBezTo>
                <a:cubicBezTo>
                  <a:pt x="95" y="22"/>
                  <a:pt x="94" y="24"/>
                  <a:pt x="92" y="24"/>
                </a:cubicBezTo>
                <a:cubicBezTo>
                  <a:pt x="91" y="24"/>
                  <a:pt x="89" y="23"/>
                  <a:pt x="89" y="21"/>
                </a:cubicBezTo>
                <a:close/>
              </a:path>
            </a:pathLst>
          </a:custGeom>
          <a:solidFill>
            <a:srgbClr val="8F2E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4" name="Freeform 38">
            <a:extLst>
              <a:ext uri="{FF2B5EF4-FFF2-40B4-BE49-F238E27FC236}">
                <a16:creationId xmlns:a16="http://schemas.microsoft.com/office/drawing/2014/main" id="{3B10762D-3985-4EBD-B820-4A1550B26AF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24031" y="6413516"/>
            <a:ext cx="560763" cy="307960"/>
          </a:xfrm>
          <a:custGeom>
            <a:avLst/>
            <a:gdLst>
              <a:gd name="T0" fmla="*/ 74 w 89"/>
              <a:gd name="T1" fmla="*/ 25 h 48"/>
              <a:gd name="T2" fmla="*/ 75 w 89"/>
              <a:gd name="T3" fmla="*/ 28 h 48"/>
              <a:gd name="T4" fmla="*/ 75 w 89"/>
              <a:gd name="T5" fmla="*/ 28 h 48"/>
              <a:gd name="T6" fmla="*/ 74 w 89"/>
              <a:gd name="T7" fmla="*/ 24 h 48"/>
              <a:gd name="T8" fmla="*/ 74 w 89"/>
              <a:gd name="T9" fmla="*/ 24 h 48"/>
              <a:gd name="T10" fmla="*/ 74 w 89"/>
              <a:gd name="T11" fmla="*/ 24 h 48"/>
              <a:gd name="T12" fmla="*/ 78 w 89"/>
              <a:gd name="T13" fmla="*/ 22 h 48"/>
              <a:gd name="T14" fmla="*/ 78 w 89"/>
              <a:gd name="T15" fmla="*/ 23 h 48"/>
              <a:gd name="T16" fmla="*/ 76 w 89"/>
              <a:gd name="T17" fmla="*/ 23 h 48"/>
              <a:gd name="T18" fmla="*/ 75 w 89"/>
              <a:gd name="T19" fmla="*/ 24 h 48"/>
              <a:gd name="T20" fmla="*/ 75 w 89"/>
              <a:gd name="T21" fmla="*/ 24 h 48"/>
              <a:gd name="T22" fmla="*/ 87 w 89"/>
              <a:gd name="T23" fmla="*/ 24 h 48"/>
              <a:gd name="T24" fmla="*/ 88 w 89"/>
              <a:gd name="T25" fmla="*/ 24 h 48"/>
              <a:gd name="T26" fmla="*/ 88 w 89"/>
              <a:gd name="T27" fmla="*/ 25 h 48"/>
              <a:gd name="T28" fmla="*/ 75 w 89"/>
              <a:gd name="T29" fmla="*/ 5 h 48"/>
              <a:gd name="T30" fmla="*/ 41 w 89"/>
              <a:gd name="T31" fmla="*/ 7 h 48"/>
              <a:gd name="T32" fmla="*/ 13 w 89"/>
              <a:gd name="T33" fmla="*/ 30 h 48"/>
              <a:gd name="T34" fmla="*/ 8 w 89"/>
              <a:gd name="T35" fmla="*/ 23 h 48"/>
              <a:gd name="T36" fmla="*/ 0 w 89"/>
              <a:gd name="T37" fmla="*/ 25 h 48"/>
              <a:gd name="T38" fmla="*/ 3 w 89"/>
              <a:gd name="T39" fmla="*/ 28 h 48"/>
              <a:gd name="T40" fmla="*/ 6 w 89"/>
              <a:gd name="T41" fmla="*/ 32 h 48"/>
              <a:gd name="T42" fmla="*/ 10 w 89"/>
              <a:gd name="T43" fmla="*/ 34 h 48"/>
              <a:gd name="T44" fmla="*/ 7 w 89"/>
              <a:gd name="T45" fmla="*/ 39 h 48"/>
              <a:gd name="T46" fmla="*/ 6 w 89"/>
              <a:gd name="T47" fmla="*/ 44 h 48"/>
              <a:gd name="T48" fmla="*/ 5 w 89"/>
              <a:gd name="T49" fmla="*/ 48 h 48"/>
              <a:gd name="T50" fmla="*/ 13 w 89"/>
              <a:gd name="T51" fmla="*/ 45 h 48"/>
              <a:gd name="T52" fmla="*/ 15 w 89"/>
              <a:gd name="T53" fmla="*/ 37 h 48"/>
              <a:gd name="T54" fmla="*/ 53 w 89"/>
              <a:gd name="T55" fmla="*/ 44 h 48"/>
              <a:gd name="T56" fmla="*/ 87 w 89"/>
              <a:gd name="T57" fmla="*/ 27 h 48"/>
              <a:gd name="T58" fmla="*/ 74 w 89"/>
              <a:gd name="T59" fmla="*/ 25 h 48"/>
              <a:gd name="T60" fmla="*/ 70 w 89"/>
              <a:gd name="T61" fmla="*/ 32 h 48"/>
              <a:gd name="T62" fmla="*/ 65 w 89"/>
              <a:gd name="T63" fmla="*/ 24 h 48"/>
              <a:gd name="T64" fmla="*/ 64 w 89"/>
              <a:gd name="T65" fmla="*/ 17 h 48"/>
              <a:gd name="T66" fmla="*/ 68 w 89"/>
              <a:gd name="T67" fmla="*/ 5 h 48"/>
              <a:gd name="T68" fmla="*/ 68 w 89"/>
              <a:gd name="T69" fmla="*/ 5 h 48"/>
              <a:gd name="T70" fmla="*/ 65 w 89"/>
              <a:gd name="T71" fmla="*/ 17 h 48"/>
              <a:gd name="T72" fmla="*/ 67 w 89"/>
              <a:gd name="T73" fmla="*/ 25 h 48"/>
              <a:gd name="T74" fmla="*/ 71 w 89"/>
              <a:gd name="T75" fmla="*/ 32 h 48"/>
              <a:gd name="T76" fmla="*/ 70 w 89"/>
              <a:gd name="T77" fmla="*/ 32 h 48"/>
              <a:gd name="T78" fmla="*/ 70 w 89"/>
              <a:gd name="T79" fmla="*/ 16 h 48"/>
              <a:gd name="T80" fmla="*/ 72 w 89"/>
              <a:gd name="T81" fmla="*/ 13 h 48"/>
              <a:gd name="T82" fmla="*/ 75 w 89"/>
              <a:gd name="T83" fmla="*/ 15 h 48"/>
              <a:gd name="T84" fmla="*/ 73 w 89"/>
              <a:gd name="T85" fmla="*/ 18 h 48"/>
              <a:gd name="T86" fmla="*/ 70 w 89"/>
              <a:gd name="T87" fmla="*/ 1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" h="48">
                <a:moveTo>
                  <a:pt x="74" y="25"/>
                </a:moveTo>
                <a:cubicBezTo>
                  <a:pt x="74" y="26"/>
                  <a:pt x="74" y="27"/>
                  <a:pt x="75" y="28"/>
                </a:cubicBezTo>
                <a:cubicBezTo>
                  <a:pt x="76" y="28"/>
                  <a:pt x="75" y="28"/>
                  <a:pt x="75" y="28"/>
                </a:cubicBezTo>
                <a:cubicBezTo>
                  <a:pt x="74" y="27"/>
                  <a:pt x="74" y="26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5" y="22"/>
                  <a:pt x="77" y="21"/>
                  <a:pt x="78" y="22"/>
                </a:cubicBezTo>
                <a:cubicBezTo>
                  <a:pt x="78" y="23"/>
                  <a:pt x="78" y="23"/>
                  <a:pt x="78" y="23"/>
                </a:cubicBezTo>
                <a:cubicBezTo>
                  <a:pt x="77" y="23"/>
                  <a:pt x="76" y="22"/>
                  <a:pt x="76" y="23"/>
                </a:cubicBezTo>
                <a:cubicBezTo>
                  <a:pt x="75" y="23"/>
                  <a:pt x="75" y="23"/>
                  <a:pt x="75" y="24"/>
                </a:cubicBezTo>
                <a:cubicBezTo>
                  <a:pt x="75" y="24"/>
                  <a:pt x="75" y="24"/>
                  <a:pt x="75" y="24"/>
                </a:cubicBezTo>
                <a:cubicBezTo>
                  <a:pt x="78" y="27"/>
                  <a:pt x="85" y="29"/>
                  <a:pt x="87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5"/>
                </a:cubicBezTo>
                <a:cubicBezTo>
                  <a:pt x="89" y="20"/>
                  <a:pt x="83" y="10"/>
                  <a:pt x="75" y="5"/>
                </a:cubicBezTo>
                <a:cubicBezTo>
                  <a:pt x="67" y="0"/>
                  <a:pt x="57" y="0"/>
                  <a:pt x="41" y="7"/>
                </a:cubicBezTo>
                <a:cubicBezTo>
                  <a:pt x="30" y="12"/>
                  <a:pt x="17" y="23"/>
                  <a:pt x="13" y="30"/>
                </a:cubicBezTo>
                <a:cubicBezTo>
                  <a:pt x="12" y="27"/>
                  <a:pt x="12" y="25"/>
                  <a:pt x="8" y="23"/>
                </a:cubicBezTo>
                <a:cubicBezTo>
                  <a:pt x="5" y="22"/>
                  <a:pt x="3" y="24"/>
                  <a:pt x="0" y="25"/>
                </a:cubicBezTo>
                <a:cubicBezTo>
                  <a:pt x="0" y="26"/>
                  <a:pt x="2" y="27"/>
                  <a:pt x="3" y="28"/>
                </a:cubicBezTo>
                <a:cubicBezTo>
                  <a:pt x="4" y="29"/>
                  <a:pt x="4" y="30"/>
                  <a:pt x="6" y="32"/>
                </a:cubicBezTo>
                <a:cubicBezTo>
                  <a:pt x="7" y="33"/>
                  <a:pt x="8" y="34"/>
                  <a:pt x="10" y="34"/>
                </a:cubicBezTo>
                <a:cubicBezTo>
                  <a:pt x="9" y="36"/>
                  <a:pt x="8" y="37"/>
                  <a:pt x="7" y="39"/>
                </a:cubicBezTo>
                <a:cubicBezTo>
                  <a:pt x="7" y="40"/>
                  <a:pt x="7" y="42"/>
                  <a:pt x="6" y="44"/>
                </a:cubicBezTo>
                <a:cubicBezTo>
                  <a:pt x="6" y="45"/>
                  <a:pt x="5" y="46"/>
                  <a:pt x="5" y="48"/>
                </a:cubicBezTo>
                <a:cubicBezTo>
                  <a:pt x="8" y="47"/>
                  <a:pt x="11" y="48"/>
                  <a:pt x="13" y="45"/>
                </a:cubicBezTo>
                <a:cubicBezTo>
                  <a:pt x="16" y="43"/>
                  <a:pt x="15" y="40"/>
                  <a:pt x="15" y="37"/>
                </a:cubicBezTo>
                <a:cubicBezTo>
                  <a:pt x="20" y="40"/>
                  <a:pt x="31" y="44"/>
                  <a:pt x="53" y="44"/>
                </a:cubicBezTo>
                <a:cubicBezTo>
                  <a:pt x="72" y="45"/>
                  <a:pt x="83" y="34"/>
                  <a:pt x="87" y="27"/>
                </a:cubicBezTo>
                <a:cubicBezTo>
                  <a:pt x="84" y="30"/>
                  <a:pt x="77" y="27"/>
                  <a:pt x="74" y="25"/>
                </a:cubicBezTo>
                <a:close/>
                <a:moveTo>
                  <a:pt x="70" y="32"/>
                </a:moveTo>
                <a:cubicBezTo>
                  <a:pt x="68" y="30"/>
                  <a:pt x="67" y="26"/>
                  <a:pt x="65" y="24"/>
                </a:cubicBezTo>
                <a:cubicBezTo>
                  <a:pt x="64" y="21"/>
                  <a:pt x="64" y="19"/>
                  <a:pt x="64" y="17"/>
                </a:cubicBezTo>
                <a:cubicBezTo>
                  <a:pt x="64" y="12"/>
                  <a:pt x="65" y="9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6" y="9"/>
                  <a:pt x="65" y="13"/>
                  <a:pt x="65" y="17"/>
                </a:cubicBezTo>
                <a:cubicBezTo>
                  <a:pt x="65" y="19"/>
                  <a:pt x="66" y="23"/>
                  <a:pt x="67" y="25"/>
                </a:cubicBezTo>
                <a:cubicBezTo>
                  <a:pt x="68" y="27"/>
                  <a:pt x="69" y="29"/>
                  <a:pt x="71" y="32"/>
                </a:cubicBezTo>
                <a:cubicBezTo>
                  <a:pt x="71" y="32"/>
                  <a:pt x="70" y="32"/>
                  <a:pt x="70" y="32"/>
                </a:cubicBezTo>
                <a:close/>
                <a:moveTo>
                  <a:pt x="70" y="16"/>
                </a:moveTo>
                <a:cubicBezTo>
                  <a:pt x="70" y="14"/>
                  <a:pt x="70" y="13"/>
                  <a:pt x="72" y="13"/>
                </a:cubicBezTo>
                <a:cubicBezTo>
                  <a:pt x="73" y="12"/>
                  <a:pt x="74" y="13"/>
                  <a:pt x="75" y="15"/>
                </a:cubicBezTo>
                <a:cubicBezTo>
                  <a:pt x="75" y="16"/>
                  <a:pt x="74" y="17"/>
                  <a:pt x="73" y="18"/>
                </a:cubicBezTo>
                <a:cubicBezTo>
                  <a:pt x="71" y="18"/>
                  <a:pt x="70" y="17"/>
                  <a:pt x="70" y="16"/>
                </a:cubicBezTo>
                <a:close/>
              </a:path>
            </a:pathLst>
          </a:custGeom>
          <a:solidFill>
            <a:srgbClr val="C2C8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5" name="Freeform 39">
            <a:extLst>
              <a:ext uri="{FF2B5EF4-FFF2-40B4-BE49-F238E27FC236}">
                <a16:creationId xmlns:a16="http://schemas.microsoft.com/office/drawing/2014/main" id="{2AD8F7B0-EA70-4139-9AAC-1523444274CF}"/>
              </a:ext>
            </a:extLst>
          </p:cNvPr>
          <p:cNvSpPr>
            <a:spLocks/>
          </p:cNvSpPr>
          <p:nvPr userDrawn="1"/>
        </p:nvSpPr>
        <p:spPr bwMode="auto">
          <a:xfrm>
            <a:off x="5653227" y="6516909"/>
            <a:ext cx="565359" cy="289574"/>
          </a:xfrm>
          <a:custGeom>
            <a:avLst/>
            <a:gdLst>
              <a:gd name="T0" fmla="*/ 75 w 90"/>
              <a:gd name="T1" fmla="*/ 26 h 46"/>
              <a:gd name="T2" fmla="*/ 76 w 90"/>
              <a:gd name="T3" fmla="*/ 30 h 46"/>
              <a:gd name="T4" fmla="*/ 76 w 90"/>
              <a:gd name="T5" fmla="*/ 30 h 46"/>
              <a:gd name="T6" fmla="*/ 74 w 90"/>
              <a:gd name="T7" fmla="*/ 25 h 46"/>
              <a:gd name="T8" fmla="*/ 74 w 90"/>
              <a:gd name="T9" fmla="*/ 25 h 46"/>
              <a:gd name="T10" fmla="*/ 75 w 90"/>
              <a:gd name="T11" fmla="*/ 25 h 46"/>
              <a:gd name="T12" fmla="*/ 78 w 90"/>
              <a:gd name="T13" fmla="*/ 24 h 46"/>
              <a:gd name="T14" fmla="*/ 78 w 90"/>
              <a:gd name="T15" fmla="*/ 24 h 46"/>
              <a:gd name="T16" fmla="*/ 76 w 90"/>
              <a:gd name="T17" fmla="*/ 24 h 46"/>
              <a:gd name="T18" fmla="*/ 75 w 90"/>
              <a:gd name="T19" fmla="*/ 25 h 46"/>
              <a:gd name="T20" fmla="*/ 75 w 90"/>
              <a:gd name="T21" fmla="*/ 26 h 46"/>
              <a:gd name="T22" fmla="*/ 88 w 90"/>
              <a:gd name="T23" fmla="*/ 27 h 46"/>
              <a:gd name="T24" fmla="*/ 88 w 90"/>
              <a:gd name="T25" fmla="*/ 27 h 46"/>
              <a:gd name="T26" fmla="*/ 88 w 90"/>
              <a:gd name="T27" fmla="*/ 27 h 46"/>
              <a:gd name="T28" fmla="*/ 77 w 90"/>
              <a:gd name="T29" fmla="*/ 7 h 46"/>
              <a:gd name="T30" fmla="*/ 43 w 90"/>
              <a:gd name="T31" fmla="*/ 6 h 46"/>
              <a:gd name="T32" fmla="*/ 13 w 90"/>
              <a:gd name="T33" fmla="*/ 26 h 46"/>
              <a:gd name="T34" fmla="*/ 9 w 90"/>
              <a:gd name="T35" fmla="*/ 19 h 46"/>
              <a:gd name="T36" fmla="*/ 0 w 90"/>
              <a:gd name="T37" fmla="*/ 20 h 46"/>
              <a:gd name="T38" fmla="*/ 3 w 90"/>
              <a:gd name="T39" fmla="*/ 23 h 46"/>
              <a:gd name="T40" fmla="*/ 6 w 90"/>
              <a:gd name="T41" fmla="*/ 27 h 46"/>
              <a:gd name="T42" fmla="*/ 10 w 90"/>
              <a:gd name="T43" fmla="*/ 31 h 46"/>
              <a:gd name="T44" fmla="*/ 7 w 90"/>
              <a:gd name="T45" fmla="*/ 35 h 46"/>
              <a:gd name="T46" fmla="*/ 5 w 90"/>
              <a:gd name="T47" fmla="*/ 40 h 46"/>
              <a:gd name="T48" fmla="*/ 4 w 90"/>
              <a:gd name="T49" fmla="*/ 43 h 46"/>
              <a:gd name="T50" fmla="*/ 12 w 90"/>
              <a:gd name="T51" fmla="*/ 42 h 46"/>
              <a:gd name="T52" fmla="*/ 14 w 90"/>
              <a:gd name="T53" fmla="*/ 34 h 46"/>
              <a:gd name="T54" fmla="*/ 52 w 90"/>
              <a:gd name="T55" fmla="*/ 44 h 46"/>
              <a:gd name="T56" fmla="*/ 87 w 90"/>
              <a:gd name="T57" fmla="*/ 29 h 46"/>
              <a:gd name="T58" fmla="*/ 75 w 90"/>
              <a:gd name="T59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0" h="46">
                <a:moveTo>
                  <a:pt x="75" y="26"/>
                </a:moveTo>
                <a:cubicBezTo>
                  <a:pt x="75" y="27"/>
                  <a:pt x="75" y="29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4" y="29"/>
                  <a:pt x="74" y="27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5" y="25"/>
                  <a:pt x="75" y="25"/>
                </a:cubicBezTo>
                <a:cubicBezTo>
                  <a:pt x="75" y="23"/>
                  <a:pt x="77" y="22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7" y="24"/>
                  <a:pt x="76" y="24"/>
                </a:cubicBezTo>
                <a:cubicBezTo>
                  <a:pt x="76" y="24"/>
                  <a:pt x="75" y="25"/>
                  <a:pt x="75" y="25"/>
                </a:cubicBezTo>
                <a:cubicBezTo>
                  <a:pt x="75" y="26"/>
                  <a:pt x="75" y="26"/>
                  <a:pt x="75" y="26"/>
                </a:cubicBezTo>
                <a:cubicBezTo>
                  <a:pt x="78" y="29"/>
                  <a:pt x="85" y="31"/>
                  <a:pt x="88" y="27"/>
                </a:cubicBezTo>
                <a:cubicBezTo>
                  <a:pt x="88" y="26"/>
                  <a:pt x="88" y="27"/>
                  <a:pt x="88" y="27"/>
                </a:cubicBezTo>
                <a:cubicBezTo>
                  <a:pt x="88" y="27"/>
                  <a:pt x="88" y="27"/>
                  <a:pt x="88" y="27"/>
                </a:cubicBezTo>
                <a:cubicBezTo>
                  <a:pt x="90" y="22"/>
                  <a:pt x="84" y="13"/>
                  <a:pt x="77" y="7"/>
                </a:cubicBezTo>
                <a:cubicBezTo>
                  <a:pt x="69" y="1"/>
                  <a:pt x="59" y="0"/>
                  <a:pt x="43" y="6"/>
                </a:cubicBezTo>
                <a:cubicBezTo>
                  <a:pt x="31" y="10"/>
                  <a:pt x="18" y="20"/>
                  <a:pt x="13" y="26"/>
                </a:cubicBezTo>
                <a:cubicBezTo>
                  <a:pt x="13" y="24"/>
                  <a:pt x="12" y="21"/>
                  <a:pt x="9" y="19"/>
                </a:cubicBezTo>
                <a:cubicBezTo>
                  <a:pt x="6" y="18"/>
                  <a:pt x="4" y="20"/>
                  <a:pt x="0" y="20"/>
                </a:cubicBezTo>
                <a:cubicBezTo>
                  <a:pt x="1" y="21"/>
                  <a:pt x="2" y="22"/>
                  <a:pt x="3" y="23"/>
                </a:cubicBezTo>
                <a:cubicBezTo>
                  <a:pt x="4" y="25"/>
                  <a:pt x="5" y="26"/>
                  <a:pt x="6" y="27"/>
                </a:cubicBezTo>
                <a:cubicBezTo>
                  <a:pt x="7" y="29"/>
                  <a:pt x="8" y="30"/>
                  <a:pt x="10" y="31"/>
                </a:cubicBezTo>
                <a:cubicBezTo>
                  <a:pt x="9" y="32"/>
                  <a:pt x="7" y="33"/>
                  <a:pt x="7" y="35"/>
                </a:cubicBezTo>
                <a:cubicBezTo>
                  <a:pt x="6" y="36"/>
                  <a:pt x="6" y="38"/>
                  <a:pt x="5" y="40"/>
                </a:cubicBezTo>
                <a:cubicBezTo>
                  <a:pt x="5" y="41"/>
                  <a:pt x="4" y="42"/>
                  <a:pt x="4" y="43"/>
                </a:cubicBezTo>
                <a:cubicBezTo>
                  <a:pt x="7" y="43"/>
                  <a:pt x="10" y="44"/>
                  <a:pt x="12" y="42"/>
                </a:cubicBezTo>
                <a:cubicBezTo>
                  <a:pt x="15" y="39"/>
                  <a:pt x="15" y="37"/>
                  <a:pt x="14" y="34"/>
                </a:cubicBezTo>
                <a:cubicBezTo>
                  <a:pt x="19" y="37"/>
                  <a:pt x="30" y="42"/>
                  <a:pt x="52" y="44"/>
                </a:cubicBezTo>
                <a:cubicBezTo>
                  <a:pt x="71" y="46"/>
                  <a:pt x="82" y="36"/>
                  <a:pt x="87" y="29"/>
                </a:cubicBezTo>
                <a:cubicBezTo>
                  <a:pt x="84" y="32"/>
                  <a:pt x="77" y="29"/>
                  <a:pt x="75" y="26"/>
                </a:cubicBezTo>
                <a:close/>
              </a:path>
            </a:pathLst>
          </a:custGeom>
          <a:solidFill>
            <a:srgbClr val="D43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814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bg>
      <p:bgPr>
        <a:solidFill>
          <a:srgbClr val="D9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05F2641-ED2D-44BF-8D69-8EA793CDE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F5F253-81BC-4F9F-AA6A-5F9BFDAF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984BAD-3F23-4E8C-8D55-8272F392A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9F039D0-6FA3-4BFF-8132-9465F88BC870}"/>
              </a:ext>
            </a:extLst>
          </p:cNvPr>
          <p:cNvGrpSpPr/>
          <p:nvPr userDrawn="1"/>
        </p:nvGrpSpPr>
        <p:grpSpPr>
          <a:xfrm>
            <a:off x="-88901" y="6161635"/>
            <a:ext cx="12280901" cy="2955925"/>
            <a:chOff x="-7938" y="4144963"/>
            <a:chExt cx="12280901" cy="2955925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CE991E0F-F379-42FC-807F-38402ACCE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144963"/>
              <a:ext cx="12280901" cy="2198687"/>
            </a:xfrm>
            <a:custGeom>
              <a:avLst/>
              <a:gdLst>
                <a:gd name="T0" fmla="*/ 1696 w 1696"/>
                <a:gd name="T1" fmla="*/ 31 h 302"/>
                <a:gd name="T2" fmla="*/ 1640 w 1696"/>
                <a:gd name="T3" fmla="*/ 0 h 302"/>
                <a:gd name="T4" fmla="*/ 1568 w 1696"/>
                <a:gd name="T5" fmla="*/ 33 h 302"/>
                <a:gd name="T6" fmla="*/ 1496 w 1696"/>
                <a:gd name="T7" fmla="*/ 0 h 302"/>
                <a:gd name="T8" fmla="*/ 1424 w 1696"/>
                <a:gd name="T9" fmla="*/ 33 h 302"/>
                <a:gd name="T10" fmla="*/ 1352 w 1696"/>
                <a:gd name="T11" fmla="*/ 0 h 302"/>
                <a:gd name="T12" fmla="*/ 1280 w 1696"/>
                <a:gd name="T13" fmla="*/ 33 h 302"/>
                <a:gd name="T14" fmla="*/ 1208 w 1696"/>
                <a:gd name="T15" fmla="*/ 0 h 302"/>
                <a:gd name="T16" fmla="*/ 1136 w 1696"/>
                <a:gd name="T17" fmla="*/ 33 h 302"/>
                <a:gd name="T18" fmla="*/ 1064 w 1696"/>
                <a:gd name="T19" fmla="*/ 0 h 302"/>
                <a:gd name="T20" fmla="*/ 992 w 1696"/>
                <a:gd name="T21" fmla="*/ 33 h 302"/>
                <a:gd name="T22" fmla="*/ 920 w 1696"/>
                <a:gd name="T23" fmla="*/ 0 h 302"/>
                <a:gd name="T24" fmla="*/ 848 w 1696"/>
                <a:gd name="T25" fmla="*/ 33 h 302"/>
                <a:gd name="T26" fmla="*/ 776 w 1696"/>
                <a:gd name="T27" fmla="*/ 0 h 302"/>
                <a:gd name="T28" fmla="*/ 705 w 1696"/>
                <a:gd name="T29" fmla="*/ 33 h 302"/>
                <a:gd name="T30" fmla="*/ 633 w 1696"/>
                <a:gd name="T31" fmla="*/ 0 h 302"/>
                <a:gd name="T32" fmla="*/ 561 w 1696"/>
                <a:gd name="T33" fmla="*/ 33 h 302"/>
                <a:gd name="T34" fmla="*/ 489 w 1696"/>
                <a:gd name="T35" fmla="*/ 0 h 302"/>
                <a:gd name="T36" fmla="*/ 417 w 1696"/>
                <a:gd name="T37" fmla="*/ 33 h 302"/>
                <a:gd name="T38" fmla="*/ 345 w 1696"/>
                <a:gd name="T39" fmla="*/ 0 h 302"/>
                <a:gd name="T40" fmla="*/ 273 w 1696"/>
                <a:gd name="T41" fmla="*/ 33 h 302"/>
                <a:gd name="T42" fmla="*/ 201 w 1696"/>
                <a:gd name="T43" fmla="*/ 0 h 302"/>
                <a:gd name="T44" fmla="*/ 129 w 1696"/>
                <a:gd name="T45" fmla="*/ 33 h 302"/>
                <a:gd name="T46" fmla="*/ 57 w 1696"/>
                <a:gd name="T47" fmla="*/ 0 h 302"/>
                <a:gd name="T48" fmla="*/ 0 w 1696"/>
                <a:gd name="T49" fmla="*/ 31 h 302"/>
                <a:gd name="T50" fmla="*/ 0 w 1696"/>
                <a:gd name="T51" fmla="*/ 302 h 302"/>
                <a:gd name="T52" fmla="*/ 1696 w 1696"/>
                <a:gd name="T53" fmla="*/ 302 h 302"/>
                <a:gd name="T54" fmla="*/ 1696 w 1696"/>
                <a:gd name="T55" fmla="*/ 3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2">
                  <a:moveTo>
                    <a:pt x="1696" y="31"/>
                  </a:moveTo>
                  <a:cubicBezTo>
                    <a:pt x="1673" y="28"/>
                    <a:pt x="1652" y="16"/>
                    <a:pt x="1640" y="0"/>
                  </a:cubicBezTo>
                  <a:cubicBezTo>
                    <a:pt x="1625" y="20"/>
                    <a:pt x="1599" y="33"/>
                    <a:pt x="1568" y="33"/>
                  </a:cubicBezTo>
                  <a:cubicBezTo>
                    <a:pt x="1538" y="33"/>
                    <a:pt x="1511" y="20"/>
                    <a:pt x="1496" y="0"/>
                  </a:cubicBezTo>
                  <a:cubicBezTo>
                    <a:pt x="1481" y="20"/>
                    <a:pt x="1455" y="33"/>
                    <a:pt x="1424" y="33"/>
                  </a:cubicBezTo>
                  <a:cubicBezTo>
                    <a:pt x="1394" y="33"/>
                    <a:pt x="1367" y="20"/>
                    <a:pt x="1352" y="0"/>
                  </a:cubicBezTo>
                  <a:cubicBezTo>
                    <a:pt x="1337" y="20"/>
                    <a:pt x="1311" y="33"/>
                    <a:pt x="1280" y="33"/>
                  </a:cubicBezTo>
                  <a:cubicBezTo>
                    <a:pt x="1250" y="33"/>
                    <a:pt x="1223" y="20"/>
                    <a:pt x="1208" y="0"/>
                  </a:cubicBezTo>
                  <a:cubicBezTo>
                    <a:pt x="1193" y="20"/>
                    <a:pt x="1167" y="33"/>
                    <a:pt x="1136" y="33"/>
                  </a:cubicBezTo>
                  <a:cubicBezTo>
                    <a:pt x="1106" y="33"/>
                    <a:pt x="1079" y="20"/>
                    <a:pt x="1064" y="0"/>
                  </a:cubicBezTo>
                  <a:cubicBezTo>
                    <a:pt x="1049" y="20"/>
                    <a:pt x="1023" y="33"/>
                    <a:pt x="992" y="33"/>
                  </a:cubicBezTo>
                  <a:cubicBezTo>
                    <a:pt x="962" y="33"/>
                    <a:pt x="935" y="20"/>
                    <a:pt x="920" y="0"/>
                  </a:cubicBezTo>
                  <a:cubicBezTo>
                    <a:pt x="905" y="20"/>
                    <a:pt x="879" y="33"/>
                    <a:pt x="848" y="33"/>
                  </a:cubicBezTo>
                  <a:cubicBezTo>
                    <a:pt x="818" y="33"/>
                    <a:pt x="791" y="20"/>
                    <a:pt x="776" y="0"/>
                  </a:cubicBezTo>
                  <a:cubicBezTo>
                    <a:pt x="762" y="20"/>
                    <a:pt x="735" y="33"/>
                    <a:pt x="705" y="33"/>
                  </a:cubicBezTo>
                  <a:cubicBezTo>
                    <a:pt x="674" y="33"/>
                    <a:pt x="648" y="20"/>
                    <a:pt x="633" y="0"/>
                  </a:cubicBezTo>
                  <a:cubicBezTo>
                    <a:pt x="618" y="20"/>
                    <a:pt x="591" y="33"/>
                    <a:pt x="561" y="33"/>
                  </a:cubicBezTo>
                  <a:cubicBezTo>
                    <a:pt x="530" y="33"/>
                    <a:pt x="504" y="20"/>
                    <a:pt x="489" y="0"/>
                  </a:cubicBezTo>
                  <a:cubicBezTo>
                    <a:pt x="474" y="20"/>
                    <a:pt x="447" y="33"/>
                    <a:pt x="417" y="33"/>
                  </a:cubicBezTo>
                  <a:cubicBezTo>
                    <a:pt x="386" y="33"/>
                    <a:pt x="360" y="20"/>
                    <a:pt x="345" y="0"/>
                  </a:cubicBezTo>
                  <a:cubicBezTo>
                    <a:pt x="330" y="20"/>
                    <a:pt x="303" y="33"/>
                    <a:pt x="273" y="33"/>
                  </a:cubicBezTo>
                  <a:cubicBezTo>
                    <a:pt x="242" y="33"/>
                    <a:pt x="216" y="20"/>
                    <a:pt x="201" y="0"/>
                  </a:cubicBezTo>
                  <a:cubicBezTo>
                    <a:pt x="186" y="20"/>
                    <a:pt x="159" y="33"/>
                    <a:pt x="129" y="33"/>
                  </a:cubicBezTo>
                  <a:cubicBezTo>
                    <a:pt x="98" y="33"/>
                    <a:pt x="72" y="20"/>
                    <a:pt x="57" y="0"/>
                  </a:cubicBezTo>
                  <a:cubicBezTo>
                    <a:pt x="44" y="16"/>
                    <a:pt x="24" y="28"/>
                    <a:pt x="0" y="31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96" y="302"/>
                    <a:pt x="1696" y="302"/>
                    <a:pt x="1696" y="302"/>
                  </a:cubicBezTo>
                  <a:lnTo>
                    <a:pt x="1696" y="31"/>
                  </a:lnTo>
                  <a:close/>
                </a:path>
              </a:pathLst>
            </a:custGeom>
            <a:solidFill>
              <a:srgbClr val="41CFD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0" name="AutoShape 11">
              <a:extLst>
                <a:ext uri="{FF2B5EF4-FFF2-40B4-BE49-F238E27FC236}">
                  <a16:creationId xmlns:a16="http://schemas.microsoft.com/office/drawing/2014/main" id="{6CC12EB5-44CF-488D-88A6-0443461B0DF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4918075"/>
              <a:ext cx="12272963" cy="218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1" name="AutoShape 15">
              <a:extLst>
                <a:ext uri="{FF2B5EF4-FFF2-40B4-BE49-F238E27FC236}">
                  <a16:creationId xmlns:a16="http://schemas.microsoft.com/office/drawing/2014/main" id="{BF7F0FD9-BE50-4EB2-80A0-A73AA92BA3B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4652963"/>
              <a:ext cx="12272963" cy="220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2" name="AutoShape 19">
              <a:extLst>
                <a:ext uri="{FF2B5EF4-FFF2-40B4-BE49-F238E27FC236}">
                  <a16:creationId xmlns:a16="http://schemas.microsoft.com/office/drawing/2014/main" id="{8A8C74F6-8670-41E9-9666-62036CE8F6D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4425950"/>
              <a:ext cx="12272963" cy="218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4B794641-93B5-426F-820E-FF98E1A35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418012"/>
              <a:ext cx="12280901" cy="2190751"/>
            </a:xfrm>
            <a:custGeom>
              <a:avLst/>
              <a:gdLst>
                <a:gd name="T0" fmla="*/ 1696 w 1696"/>
                <a:gd name="T1" fmla="*/ 7 h 301"/>
                <a:gd name="T2" fmla="*/ 1631 w 1696"/>
                <a:gd name="T3" fmla="*/ 32 h 301"/>
                <a:gd name="T4" fmla="*/ 1559 w 1696"/>
                <a:gd name="T5" fmla="*/ 0 h 301"/>
                <a:gd name="T6" fmla="*/ 1487 w 1696"/>
                <a:gd name="T7" fmla="*/ 32 h 301"/>
                <a:gd name="T8" fmla="*/ 1415 w 1696"/>
                <a:gd name="T9" fmla="*/ 0 h 301"/>
                <a:gd name="T10" fmla="*/ 1343 w 1696"/>
                <a:gd name="T11" fmla="*/ 32 h 301"/>
                <a:gd name="T12" fmla="*/ 1271 w 1696"/>
                <a:gd name="T13" fmla="*/ 0 h 301"/>
                <a:gd name="T14" fmla="*/ 1199 w 1696"/>
                <a:gd name="T15" fmla="*/ 32 h 301"/>
                <a:gd name="T16" fmla="*/ 1127 w 1696"/>
                <a:gd name="T17" fmla="*/ 0 h 301"/>
                <a:gd name="T18" fmla="*/ 1055 w 1696"/>
                <a:gd name="T19" fmla="*/ 32 h 301"/>
                <a:gd name="T20" fmla="*/ 983 w 1696"/>
                <a:gd name="T21" fmla="*/ 0 h 301"/>
                <a:gd name="T22" fmla="*/ 911 w 1696"/>
                <a:gd name="T23" fmla="*/ 32 h 301"/>
                <a:gd name="T24" fmla="*/ 839 w 1696"/>
                <a:gd name="T25" fmla="*/ 0 h 301"/>
                <a:gd name="T26" fmla="*/ 767 w 1696"/>
                <a:gd name="T27" fmla="*/ 32 h 301"/>
                <a:gd name="T28" fmla="*/ 695 w 1696"/>
                <a:gd name="T29" fmla="*/ 0 h 301"/>
                <a:gd name="T30" fmla="*/ 623 w 1696"/>
                <a:gd name="T31" fmla="*/ 32 h 301"/>
                <a:gd name="T32" fmla="*/ 551 w 1696"/>
                <a:gd name="T33" fmla="*/ 0 h 301"/>
                <a:gd name="T34" fmla="*/ 479 w 1696"/>
                <a:gd name="T35" fmla="*/ 32 h 301"/>
                <a:gd name="T36" fmla="*/ 407 w 1696"/>
                <a:gd name="T37" fmla="*/ 0 h 301"/>
                <a:gd name="T38" fmla="*/ 335 w 1696"/>
                <a:gd name="T39" fmla="*/ 32 h 301"/>
                <a:gd name="T40" fmla="*/ 264 w 1696"/>
                <a:gd name="T41" fmla="*/ 0 h 301"/>
                <a:gd name="T42" fmla="*/ 192 w 1696"/>
                <a:gd name="T43" fmla="*/ 32 h 301"/>
                <a:gd name="T44" fmla="*/ 120 w 1696"/>
                <a:gd name="T45" fmla="*/ 0 h 301"/>
                <a:gd name="T46" fmla="*/ 48 w 1696"/>
                <a:gd name="T47" fmla="*/ 32 h 301"/>
                <a:gd name="T48" fmla="*/ 0 w 1696"/>
                <a:gd name="T49" fmla="*/ 20 h 301"/>
                <a:gd name="T50" fmla="*/ 0 w 1696"/>
                <a:gd name="T51" fmla="*/ 301 h 301"/>
                <a:gd name="T52" fmla="*/ 1696 w 1696"/>
                <a:gd name="T53" fmla="*/ 301 h 301"/>
                <a:gd name="T54" fmla="*/ 1696 w 1696"/>
                <a:gd name="T55" fmla="*/ 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1">
                  <a:moveTo>
                    <a:pt x="1696" y="7"/>
                  </a:moveTo>
                  <a:cubicBezTo>
                    <a:pt x="1681" y="22"/>
                    <a:pt x="1657" y="32"/>
                    <a:pt x="1631" y="32"/>
                  </a:cubicBezTo>
                  <a:cubicBezTo>
                    <a:pt x="1601" y="32"/>
                    <a:pt x="1574" y="19"/>
                    <a:pt x="1559" y="0"/>
                  </a:cubicBezTo>
                  <a:cubicBezTo>
                    <a:pt x="1544" y="19"/>
                    <a:pt x="1517" y="32"/>
                    <a:pt x="1487" y="32"/>
                  </a:cubicBezTo>
                  <a:cubicBezTo>
                    <a:pt x="1457" y="32"/>
                    <a:pt x="1430" y="19"/>
                    <a:pt x="1415" y="0"/>
                  </a:cubicBezTo>
                  <a:cubicBezTo>
                    <a:pt x="1400" y="19"/>
                    <a:pt x="1373" y="32"/>
                    <a:pt x="1343" y="32"/>
                  </a:cubicBezTo>
                  <a:cubicBezTo>
                    <a:pt x="1313" y="32"/>
                    <a:pt x="1286" y="19"/>
                    <a:pt x="1271" y="0"/>
                  </a:cubicBezTo>
                  <a:cubicBezTo>
                    <a:pt x="1256" y="19"/>
                    <a:pt x="1229" y="32"/>
                    <a:pt x="1199" y="32"/>
                  </a:cubicBezTo>
                  <a:cubicBezTo>
                    <a:pt x="1169" y="32"/>
                    <a:pt x="1142" y="19"/>
                    <a:pt x="1127" y="0"/>
                  </a:cubicBezTo>
                  <a:cubicBezTo>
                    <a:pt x="1112" y="19"/>
                    <a:pt x="1086" y="32"/>
                    <a:pt x="1055" y="32"/>
                  </a:cubicBezTo>
                  <a:cubicBezTo>
                    <a:pt x="1025" y="32"/>
                    <a:pt x="998" y="19"/>
                    <a:pt x="983" y="0"/>
                  </a:cubicBezTo>
                  <a:cubicBezTo>
                    <a:pt x="968" y="19"/>
                    <a:pt x="942" y="32"/>
                    <a:pt x="911" y="32"/>
                  </a:cubicBezTo>
                  <a:cubicBezTo>
                    <a:pt x="881" y="32"/>
                    <a:pt x="854" y="19"/>
                    <a:pt x="839" y="0"/>
                  </a:cubicBezTo>
                  <a:cubicBezTo>
                    <a:pt x="824" y="19"/>
                    <a:pt x="798" y="32"/>
                    <a:pt x="767" y="32"/>
                  </a:cubicBezTo>
                  <a:cubicBezTo>
                    <a:pt x="737" y="32"/>
                    <a:pt x="710" y="19"/>
                    <a:pt x="695" y="0"/>
                  </a:cubicBezTo>
                  <a:cubicBezTo>
                    <a:pt x="680" y="19"/>
                    <a:pt x="654" y="32"/>
                    <a:pt x="623" y="32"/>
                  </a:cubicBezTo>
                  <a:cubicBezTo>
                    <a:pt x="593" y="32"/>
                    <a:pt x="566" y="19"/>
                    <a:pt x="551" y="0"/>
                  </a:cubicBezTo>
                  <a:cubicBezTo>
                    <a:pt x="536" y="19"/>
                    <a:pt x="510" y="32"/>
                    <a:pt x="479" y="32"/>
                  </a:cubicBezTo>
                  <a:cubicBezTo>
                    <a:pt x="449" y="32"/>
                    <a:pt x="422" y="19"/>
                    <a:pt x="407" y="0"/>
                  </a:cubicBezTo>
                  <a:cubicBezTo>
                    <a:pt x="392" y="19"/>
                    <a:pt x="366" y="32"/>
                    <a:pt x="335" y="32"/>
                  </a:cubicBezTo>
                  <a:cubicBezTo>
                    <a:pt x="305" y="32"/>
                    <a:pt x="278" y="19"/>
                    <a:pt x="264" y="0"/>
                  </a:cubicBezTo>
                  <a:cubicBezTo>
                    <a:pt x="249" y="19"/>
                    <a:pt x="222" y="32"/>
                    <a:pt x="192" y="32"/>
                  </a:cubicBezTo>
                  <a:cubicBezTo>
                    <a:pt x="161" y="32"/>
                    <a:pt x="135" y="19"/>
                    <a:pt x="120" y="0"/>
                  </a:cubicBezTo>
                  <a:cubicBezTo>
                    <a:pt x="105" y="19"/>
                    <a:pt x="78" y="32"/>
                    <a:pt x="48" y="32"/>
                  </a:cubicBezTo>
                  <a:cubicBezTo>
                    <a:pt x="30" y="32"/>
                    <a:pt x="14" y="28"/>
                    <a:pt x="0" y="20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696" y="301"/>
                    <a:pt x="1696" y="301"/>
                    <a:pt x="1696" y="301"/>
                  </a:cubicBezTo>
                  <a:lnTo>
                    <a:pt x="1696" y="7"/>
                  </a:lnTo>
                  <a:close/>
                </a:path>
              </a:pathLst>
            </a:custGeom>
            <a:solidFill>
              <a:srgbClr val="54E0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4316789D-6B22-4A5F-B33F-57BB8180B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652963"/>
              <a:ext cx="12280901" cy="2198687"/>
            </a:xfrm>
            <a:custGeom>
              <a:avLst/>
              <a:gdLst>
                <a:gd name="T0" fmla="*/ 1696 w 1696"/>
                <a:gd name="T1" fmla="*/ 31 h 302"/>
                <a:gd name="T2" fmla="*/ 1640 w 1696"/>
                <a:gd name="T3" fmla="*/ 0 h 302"/>
                <a:gd name="T4" fmla="*/ 1568 w 1696"/>
                <a:gd name="T5" fmla="*/ 33 h 302"/>
                <a:gd name="T6" fmla="*/ 1496 w 1696"/>
                <a:gd name="T7" fmla="*/ 0 h 302"/>
                <a:gd name="T8" fmla="*/ 1424 w 1696"/>
                <a:gd name="T9" fmla="*/ 33 h 302"/>
                <a:gd name="T10" fmla="*/ 1352 w 1696"/>
                <a:gd name="T11" fmla="*/ 0 h 302"/>
                <a:gd name="T12" fmla="*/ 1280 w 1696"/>
                <a:gd name="T13" fmla="*/ 33 h 302"/>
                <a:gd name="T14" fmla="*/ 1208 w 1696"/>
                <a:gd name="T15" fmla="*/ 0 h 302"/>
                <a:gd name="T16" fmla="*/ 1136 w 1696"/>
                <a:gd name="T17" fmla="*/ 33 h 302"/>
                <a:gd name="T18" fmla="*/ 1064 w 1696"/>
                <a:gd name="T19" fmla="*/ 0 h 302"/>
                <a:gd name="T20" fmla="*/ 992 w 1696"/>
                <a:gd name="T21" fmla="*/ 33 h 302"/>
                <a:gd name="T22" fmla="*/ 920 w 1696"/>
                <a:gd name="T23" fmla="*/ 0 h 302"/>
                <a:gd name="T24" fmla="*/ 848 w 1696"/>
                <a:gd name="T25" fmla="*/ 33 h 302"/>
                <a:gd name="T26" fmla="*/ 776 w 1696"/>
                <a:gd name="T27" fmla="*/ 0 h 302"/>
                <a:gd name="T28" fmla="*/ 705 w 1696"/>
                <a:gd name="T29" fmla="*/ 33 h 302"/>
                <a:gd name="T30" fmla="*/ 633 w 1696"/>
                <a:gd name="T31" fmla="*/ 0 h 302"/>
                <a:gd name="T32" fmla="*/ 561 w 1696"/>
                <a:gd name="T33" fmla="*/ 33 h 302"/>
                <a:gd name="T34" fmla="*/ 489 w 1696"/>
                <a:gd name="T35" fmla="*/ 0 h 302"/>
                <a:gd name="T36" fmla="*/ 417 w 1696"/>
                <a:gd name="T37" fmla="*/ 33 h 302"/>
                <a:gd name="T38" fmla="*/ 345 w 1696"/>
                <a:gd name="T39" fmla="*/ 0 h 302"/>
                <a:gd name="T40" fmla="*/ 273 w 1696"/>
                <a:gd name="T41" fmla="*/ 33 h 302"/>
                <a:gd name="T42" fmla="*/ 201 w 1696"/>
                <a:gd name="T43" fmla="*/ 0 h 302"/>
                <a:gd name="T44" fmla="*/ 129 w 1696"/>
                <a:gd name="T45" fmla="*/ 33 h 302"/>
                <a:gd name="T46" fmla="*/ 57 w 1696"/>
                <a:gd name="T47" fmla="*/ 0 h 302"/>
                <a:gd name="T48" fmla="*/ 0 w 1696"/>
                <a:gd name="T49" fmla="*/ 31 h 302"/>
                <a:gd name="T50" fmla="*/ 0 w 1696"/>
                <a:gd name="T51" fmla="*/ 302 h 302"/>
                <a:gd name="T52" fmla="*/ 1696 w 1696"/>
                <a:gd name="T53" fmla="*/ 302 h 302"/>
                <a:gd name="T54" fmla="*/ 1696 w 1696"/>
                <a:gd name="T55" fmla="*/ 3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2">
                  <a:moveTo>
                    <a:pt x="1696" y="31"/>
                  </a:moveTo>
                  <a:cubicBezTo>
                    <a:pt x="1673" y="28"/>
                    <a:pt x="1652" y="16"/>
                    <a:pt x="1640" y="0"/>
                  </a:cubicBezTo>
                  <a:cubicBezTo>
                    <a:pt x="1625" y="20"/>
                    <a:pt x="1599" y="33"/>
                    <a:pt x="1568" y="33"/>
                  </a:cubicBezTo>
                  <a:cubicBezTo>
                    <a:pt x="1538" y="33"/>
                    <a:pt x="1511" y="20"/>
                    <a:pt x="1496" y="0"/>
                  </a:cubicBezTo>
                  <a:cubicBezTo>
                    <a:pt x="1481" y="20"/>
                    <a:pt x="1455" y="33"/>
                    <a:pt x="1424" y="33"/>
                  </a:cubicBezTo>
                  <a:cubicBezTo>
                    <a:pt x="1394" y="33"/>
                    <a:pt x="1367" y="20"/>
                    <a:pt x="1352" y="0"/>
                  </a:cubicBezTo>
                  <a:cubicBezTo>
                    <a:pt x="1337" y="20"/>
                    <a:pt x="1311" y="33"/>
                    <a:pt x="1280" y="33"/>
                  </a:cubicBezTo>
                  <a:cubicBezTo>
                    <a:pt x="1250" y="33"/>
                    <a:pt x="1223" y="20"/>
                    <a:pt x="1208" y="0"/>
                  </a:cubicBezTo>
                  <a:cubicBezTo>
                    <a:pt x="1193" y="20"/>
                    <a:pt x="1167" y="33"/>
                    <a:pt x="1136" y="33"/>
                  </a:cubicBezTo>
                  <a:cubicBezTo>
                    <a:pt x="1106" y="33"/>
                    <a:pt x="1079" y="20"/>
                    <a:pt x="1064" y="0"/>
                  </a:cubicBezTo>
                  <a:cubicBezTo>
                    <a:pt x="1049" y="20"/>
                    <a:pt x="1023" y="33"/>
                    <a:pt x="992" y="33"/>
                  </a:cubicBezTo>
                  <a:cubicBezTo>
                    <a:pt x="962" y="33"/>
                    <a:pt x="935" y="20"/>
                    <a:pt x="920" y="0"/>
                  </a:cubicBezTo>
                  <a:cubicBezTo>
                    <a:pt x="905" y="20"/>
                    <a:pt x="879" y="33"/>
                    <a:pt x="848" y="33"/>
                  </a:cubicBezTo>
                  <a:cubicBezTo>
                    <a:pt x="818" y="33"/>
                    <a:pt x="791" y="20"/>
                    <a:pt x="776" y="0"/>
                  </a:cubicBezTo>
                  <a:cubicBezTo>
                    <a:pt x="762" y="20"/>
                    <a:pt x="735" y="33"/>
                    <a:pt x="705" y="33"/>
                  </a:cubicBezTo>
                  <a:cubicBezTo>
                    <a:pt x="674" y="33"/>
                    <a:pt x="648" y="20"/>
                    <a:pt x="633" y="0"/>
                  </a:cubicBezTo>
                  <a:cubicBezTo>
                    <a:pt x="618" y="20"/>
                    <a:pt x="591" y="33"/>
                    <a:pt x="561" y="33"/>
                  </a:cubicBezTo>
                  <a:cubicBezTo>
                    <a:pt x="530" y="33"/>
                    <a:pt x="504" y="20"/>
                    <a:pt x="489" y="0"/>
                  </a:cubicBezTo>
                  <a:cubicBezTo>
                    <a:pt x="474" y="20"/>
                    <a:pt x="447" y="33"/>
                    <a:pt x="417" y="33"/>
                  </a:cubicBezTo>
                  <a:cubicBezTo>
                    <a:pt x="386" y="33"/>
                    <a:pt x="360" y="20"/>
                    <a:pt x="345" y="0"/>
                  </a:cubicBezTo>
                  <a:cubicBezTo>
                    <a:pt x="330" y="20"/>
                    <a:pt x="303" y="33"/>
                    <a:pt x="273" y="33"/>
                  </a:cubicBezTo>
                  <a:cubicBezTo>
                    <a:pt x="242" y="33"/>
                    <a:pt x="216" y="20"/>
                    <a:pt x="201" y="0"/>
                  </a:cubicBezTo>
                  <a:cubicBezTo>
                    <a:pt x="186" y="20"/>
                    <a:pt x="159" y="33"/>
                    <a:pt x="129" y="33"/>
                  </a:cubicBezTo>
                  <a:cubicBezTo>
                    <a:pt x="98" y="33"/>
                    <a:pt x="72" y="20"/>
                    <a:pt x="57" y="0"/>
                  </a:cubicBezTo>
                  <a:cubicBezTo>
                    <a:pt x="44" y="16"/>
                    <a:pt x="24" y="28"/>
                    <a:pt x="0" y="31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96" y="302"/>
                    <a:pt x="1696" y="302"/>
                    <a:pt x="1696" y="302"/>
                  </a:cubicBezTo>
                  <a:lnTo>
                    <a:pt x="1696" y="31"/>
                  </a:lnTo>
                  <a:close/>
                </a:path>
              </a:pathLst>
            </a:custGeom>
            <a:solidFill>
              <a:srgbClr val="41CFD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18084F94-052C-41E5-9EE9-13C602336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910137"/>
              <a:ext cx="12280901" cy="2190751"/>
            </a:xfrm>
            <a:custGeom>
              <a:avLst/>
              <a:gdLst>
                <a:gd name="T0" fmla="*/ 1696 w 1696"/>
                <a:gd name="T1" fmla="*/ 7 h 301"/>
                <a:gd name="T2" fmla="*/ 1631 w 1696"/>
                <a:gd name="T3" fmla="*/ 32 h 301"/>
                <a:gd name="T4" fmla="*/ 1559 w 1696"/>
                <a:gd name="T5" fmla="*/ 0 h 301"/>
                <a:gd name="T6" fmla="*/ 1487 w 1696"/>
                <a:gd name="T7" fmla="*/ 32 h 301"/>
                <a:gd name="T8" fmla="*/ 1415 w 1696"/>
                <a:gd name="T9" fmla="*/ 0 h 301"/>
                <a:gd name="T10" fmla="*/ 1343 w 1696"/>
                <a:gd name="T11" fmla="*/ 32 h 301"/>
                <a:gd name="T12" fmla="*/ 1271 w 1696"/>
                <a:gd name="T13" fmla="*/ 0 h 301"/>
                <a:gd name="T14" fmla="*/ 1199 w 1696"/>
                <a:gd name="T15" fmla="*/ 32 h 301"/>
                <a:gd name="T16" fmla="*/ 1127 w 1696"/>
                <a:gd name="T17" fmla="*/ 0 h 301"/>
                <a:gd name="T18" fmla="*/ 1055 w 1696"/>
                <a:gd name="T19" fmla="*/ 32 h 301"/>
                <a:gd name="T20" fmla="*/ 983 w 1696"/>
                <a:gd name="T21" fmla="*/ 0 h 301"/>
                <a:gd name="T22" fmla="*/ 911 w 1696"/>
                <a:gd name="T23" fmla="*/ 32 h 301"/>
                <a:gd name="T24" fmla="*/ 839 w 1696"/>
                <a:gd name="T25" fmla="*/ 0 h 301"/>
                <a:gd name="T26" fmla="*/ 767 w 1696"/>
                <a:gd name="T27" fmla="*/ 32 h 301"/>
                <a:gd name="T28" fmla="*/ 695 w 1696"/>
                <a:gd name="T29" fmla="*/ 0 h 301"/>
                <a:gd name="T30" fmla="*/ 623 w 1696"/>
                <a:gd name="T31" fmla="*/ 32 h 301"/>
                <a:gd name="T32" fmla="*/ 551 w 1696"/>
                <a:gd name="T33" fmla="*/ 0 h 301"/>
                <a:gd name="T34" fmla="*/ 479 w 1696"/>
                <a:gd name="T35" fmla="*/ 32 h 301"/>
                <a:gd name="T36" fmla="*/ 407 w 1696"/>
                <a:gd name="T37" fmla="*/ 0 h 301"/>
                <a:gd name="T38" fmla="*/ 335 w 1696"/>
                <a:gd name="T39" fmla="*/ 32 h 301"/>
                <a:gd name="T40" fmla="*/ 264 w 1696"/>
                <a:gd name="T41" fmla="*/ 0 h 301"/>
                <a:gd name="T42" fmla="*/ 192 w 1696"/>
                <a:gd name="T43" fmla="*/ 32 h 301"/>
                <a:gd name="T44" fmla="*/ 120 w 1696"/>
                <a:gd name="T45" fmla="*/ 0 h 301"/>
                <a:gd name="T46" fmla="*/ 48 w 1696"/>
                <a:gd name="T47" fmla="*/ 32 h 301"/>
                <a:gd name="T48" fmla="*/ 0 w 1696"/>
                <a:gd name="T49" fmla="*/ 20 h 301"/>
                <a:gd name="T50" fmla="*/ 0 w 1696"/>
                <a:gd name="T51" fmla="*/ 301 h 301"/>
                <a:gd name="T52" fmla="*/ 1696 w 1696"/>
                <a:gd name="T53" fmla="*/ 301 h 301"/>
                <a:gd name="T54" fmla="*/ 1696 w 1696"/>
                <a:gd name="T55" fmla="*/ 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1">
                  <a:moveTo>
                    <a:pt x="1696" y="7"/>
                  </a:moveTo>
                  <a:cubicBezTo>
                    <a:pt x="1681" y="22"/>
                    <a:pt x="1657" y="32"/>
                    <a:pt x="1631" y="32"/>
                  </a:cubicBezTo>
                  <a:cubicBezTo>
                    <a:pt x="1601" y="32"/>
                    <a:pt x="1574" y="19"/>
                    <a:pt x="1559" y="0"/>
                  </a:cubicBezTo>
                  <a:cubicBezTo>
                    <a:pt x="1544" y="19"/>
                    <a:pt x="1517" y="32"/>
                    <a:pt x="1487" y="32"/>
                  </a:cubicBezTo>
                  <a:cubicBezTo>
                    <a:pt x="1457" y="32"/>
                    <a:pt x="1430" y="19"/>
                    <a:pt x="1415" y="0"/>
                  </a:cubicBezTo>
                  <a:cubicBezTo>
                    <a:pt x="1400" y="19"/>
                    <a:pt x="1373" y="32"/>
                    <a:pt x="1343" y="32"/>
                  </a:cubicBezTo>
                  <a:cubicBezTo>
                    <a:pt x="1313" y="32"/>
                    <a:pt x="1286" y="19"/>
                    <a:pt x="1271" y="0"/>
                  </a:cubicBezTo>
                  <a:cubicBezTo>
                    <a:pt x="1256" y="19"/>
                    <a:pt x="1229" y="32"/>
                    <a:pt x="1199" y="32"/>
                  </a:cubicBezTo>
                  <a:cubicBezTo>
                    <a:pt x="1169" y="32"/>
                    <a:pt x="1142" y="19"/>
                    <a:pt x="1127" y="0"/>
                  </a:cubicBezTo>
                  <a:cubicBezTo>
                    <a:pt x="1112" y="19"/>
                    <a:pt x="1086" y="32"/>
                    <a:pt x="1055" y="32"/>
                  </a:cubicBezTo>
                  <a:cubicBezTo>
                    <a:pt x="1025" y="32"/>
                    <a:pt x="998" y="19"/>
                    <a:pt x="983" y="0"/>
                  </a:cubicBezTo>
                  <a:cubicBezTo>
                    <a:pt x="968" y="19"/>
                    <a:pt x="942" y="32"/>
                    <a:pt x="911" y="32"/>
                  </a:cubicBezTo>
                  <a:cubicBezTo>
                    <a:pt x="881" y="32"/>
                    <a:pt x="854" y="19"/>
                    <a:pt x="839" y="0"/>
                  </a:cubicBezTo>
                  <a:cubicBezTo>
                    <a:pt x="824" y="19"/>
                    <a:pt x="798" y="32"/>
                    <a:pt x="767" y="32"/>
                  </a:cubicBezTo>
                  <a:cubicBezTo>
                    <a:pt x="737" y="32"/>
                    <a:pt x="710" y="19"/>
                    <a:pt x="695" y="0"/>
                  </a:cubicBezTo>
                  <a:cubicBezTo>
                    <a:pt x="680" y="19"/>
                    <a:pt x="654" y="32"/>
                    <a:pt x="623" y="32"/>
                  </a:cubicBezTo>
                  <a:cubicBezTo>
                    <a:pt x="593" y="32"/>
                    <a:pt x="566" y="19"/>
                    <a:pt x="551" y="0"/>
                  </a:cubicBezTo>
                  <a:cubicBezTo>
                    <a:pt x="536" y="19"/>
                    <a:pt x="510" y="32"/>
                    <a:pt x="479" y="32"/>
                  </a:cubicBezTo>
                  <a:cubicBezTo>
                    <a:pt x="449" y="32"/>
                    <a:pt x="422" y="19"/>
                    <a:pt x="407" y="0"/>
                  </a:cubicBezTo>
                  <a:cubicBezTo>
                    <a:pt x="392" y="19"/>
                    <a:pt x="366" y="32"/>
                    <a:pt x="335" y="32"/>
                  </a:cubicBezTo>
                  <a:cubicBezTo>
                    <a:pt x="305" y="32"/>
                    <a:pt x="278" y="19"/>
                    <a:pt x="264" y="0"/>
                  </a:cubicBezTo>
                  <a:cubicBezTo>
                    <a:pt x="249" y="19"/>
                    <a:pt x="222" y="32"/>
                    <a:pt x="192" y="32"/>
                  </a:cubicBezTo>
                  <a:cubicBezTo>
                    <a:pt x="161" y="32"/>
                    <a:pt x="135" y="19"/>
                    <a:pt x="120" y="0"/>
                  </a:cubicBezTo>
                  <a:cubicBezTo>
                    <a:pt x="105" y="19"/>
                    <a:pt x="78" y="32"/>
                    <a:pt x="48" y="32"/>
                  </a:cubicBezTo>
                  <a:cubicBezTo>
                    <a:pt x="30" y="32"/>
                    <a:pt x="14" y="28"/>
                    <a:pt x="0" y="20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696" y="301"/>
                    <a:pt x="1696" y="301"/>
                    <a:pt x="1696" y="301"/>
                  </a:cubicBezTo>
                  <a:lnTo>
                    <a:pt x="1696" y="7"/>
                  </a:lnTo>
                  <a:close/>
                </a:path>
              </a:pathLst>
            </a:custGeom>
            <a:solidFill>
              <a:srgbClr val="54E0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6478163E-2A5E-435F-9447-CAC05053247F}"/>
              </a:ext>
            </a:extLst>
          </p:cNvPr>
          <p:cNvSpPr/>
          <p:nvPr userDrawn="1"/>
        </p:nvSpPr>
        <p:spPr>
          <a:xfrm>
            <a:off x="-972820" y="6858000"/>
            <a:ext cx="13385800" cy="1275837"/>
          </a:xfrm>
          <a:prstGeom prst="rect">
            <a:avLst/>
          </a:prstGeom>
          <a:solidFill>
            <a:srgbClr val="E6E6E6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69052AA-BDE0-40CB-A26F-F82BBFDB1B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8950" b="-1"/>
          <a:stretch/>
        </p:blipFill>
        <p:spPr>
          <a:xfrm>
            <a:off x="-2378703" y="0"/>
            <a:ext cx="14570703" cy="1409891"/>
          </a:xfrm>
          <a:prstGeom prst="rect">
            <a:avLst/>
          </a:prstGeom>
          <a:effectLst/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F7B19E78-F9CA-499C-99C9-42FAA0D58A2B}"/>
              </a:ext>
            </a:extLst>
          </p:cNvPr>
          <p:cNvSpPr/>
          <p:nvPr userDrawn="1"/>
        </p:nvSpPr>
        <p:spPr>
          <a:xfrm>
            <a:off x="144176" y="114067"/>
            <a:ext cx="570799" cy="570799"/>
          </a:xfrm>
          <a:prstGeom prst="ellipse">
            <a:avLst/>
          </a:prstGeom>
          <a:solidFill>
            <a:srgbClr val="F9B3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AD3852C-FA14-4930-A555-A590D3C54150}"/>
              </a:ext>
            </a:extLst>
          </p:cNvPr>
          <p:cNvSpPr txBox="1"/>
          <p:nvPr userDrawn="1"/>
        </p:nvSpPr>
        <p:spPr>
          <a:xfrm>
            <a:off x="-425835" y="120170"/>
            <a:ext cx="1710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02</a:t>
            </a:r>
          </a:p>
        </p:txBody>
      </p:sp>
      <p:sp>
        <p:nvSpPr>
          <p:cNvPr id="21" name="Freeform 34">
            <a:extLst>
              <a:ext uri="{FF2B5EF4-FFF2-40B4-BE49-F238E27FC236}">
                <a16:creationId xmlns:a16="http://schemas.microsoft.com/office/drawing/2014/main" id="{BE078CCE-5211-4EFA-BE3F-1B44CFFEF5A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214032" y="6319773"/>
            <a:ext cx="703252" cy="367714"/>
          </a:xfrm>
          <a:custGeom>
            <a:avLst/>
            <a:gdLst>
              <a:gd name="T0" fmla="*/ 93 w 112"/>
              <a:gd name="T1" fmla="*/ 32 h 58"/>
              <a:gd name="T2" fmla="*/ 94 w 112"/>
              <a:gd name="T3" fmla="*/ 37 h 58"/>
              <a:gd name="T4" fmla="*/ 94 w 112"/>
              <a:gd name="T5" fmla="*/ 37 h 58"/>
              <a:gd name="T6" fmla="*/ 93 w 112"/>
              <a:gd name="T7" fmla="*/ 32 h 58"/>
              <a:gd name="T8" fmla="*/ 93 w 112"/>
              <a:gd name="T9" fmla="*/ 31 h 58"/>
              <a:gd name="T10" fmla="*/ 93 w 112"/>
              <a:gd name="T11" fmla="*/ 31 h 58"/>
              <a:gd name="T12" fmla="*/ 98 w 112"/>
              <a:gd name="T13" fmla="*/ 30 h 58"/>
              <a:gd name="T14" fmla="*/ 98 w 112"/>
              <a:gd name="T15" fmla="*/ 30 h 58"/>
              <a:gd name="T16" fmla="*/ 95 w 112"/>
              <a:gd name="T17" fmla="*/ 30 h 58"/>
              <a:gd name="T18" fmla="*/ 94 w 112"/>
              <a:gd name="T19" fmla="*/ 32 h 58"/>
              <a:gd name="T20" fmla="*/ 94 w 112"/>
              <a:gd name="T21" fmla="*/ 32 h 58"/>
              <a:gd name="T22" fmla="*/ 110 w 112"/>
              <a:gd name="T23" fmla="*/ 33 h 58"/>
              <a:gd name="T24" fmla="*/ 110 w 112"/>
              <a:gd name="T25" fmla="*/ 33 h 58"/>
              <a:gd name="T26" fmla="*/ 110 w 112"/>
              <a:gd name="T27" fmla="*/ 34 h 58"/>
              <a:gd name="T28" fmla="*/ 96 w 112"/>
              <a:gd name="T29" fmla="*/ 8 h 58"/>
              <a:gd name="T30" fmla="*/ 54 w 112"/>
              <a:gd name="T31" fmla="*/ 7 h 58"/>
              <a:gd name="T32" fmla="*/ 16 w 112"/>
              <a:gd name="T33" fmla="*/ 32 h 58"/>
              <a:gd name="T34" fmla="*/ 11 w 112"/>
              <a:gd name="T35" fmla="*/ 23 h 58"/>
              <a:gd name="T36" fmla="*/ 0 w 112"/>
              <a:gd name="T37" fmla="*/ 24 h 58"/>
              <a:gd name="T38" fmla="*/ 3 w 112"/>
              <a:gd name="T39" fmla="*/ 28 h 58"/>
              <a:gd name="T40" fmla="*/ 6 w 112"/>
              <a:gd name="T41" fmla="*/ 33 h 58"/>
              <a:gd name="T42" fmla="*/ 12 w 112"/>
              <a:gd name="T43" fmla="*/ 37 h 58"/>
              <a:gd name="T44" fmla="*/ 7 w 112"/>
              <a:gd name="T45" fmla="*/ 42 h 58"/>
              <a:gd name="T46" fmla="*/ 6 w 112"/>
              <a:gd name="T47" fmla="*/ 48 h 58"/>
              <a:gd name="T48" fmla="*/ 3 w 112"/>
              <a:gd name="T49" fmla="*/ 53 h 58"/>
              <a:gd name="T50" fmla="*/ 14 w 112"/>
              <a:gd name="T51" fmla="*/ 51 h 58"/>
              <a:gd name="T52" fmla="*/ 17 w 112"/>
              <a:gd name="T53" fmla="*/ 41 h 58"/>
              <a:gd name="T54" fmla="*/ 64 w 112"/>
              <a:gd name="T55" fmla="*/ 55 h 58"/>
              <a:gd name="T56" fmla="*/ 109 w 112"/>
              <a:gd name="T57" fmla="*/ 36 h 58"/>
              <a:gd name="T58" fmla="*/ 93 w 112"/>
              <a:gd name="T59" fmla="*/ 32 h 58"/>
              <a:gd name="T60" fmla="*/ 87 w 112"/>
              <a:gd name="T61" fmla="*/ 41 h 58"/>
              <a:gd name="T62" fmla="*/ 82 w 112"/>
              <a:gd name="T63" fmla="*/ 30 h 58"/>
              <a:gd name="T64" fmla="*/ 81 w 112"/>
              <a:gd name="T65" fmla="*/ 21 h 58"/>
              <a:gd name="T66" fmla="*/ 87 w 112"/>
              <a:gd name="T67" fmla="*/ 7 h 58"/>
              <a:gd name="T68" fmla="*/ 87 w 112"/>
              <a:gd name="T69" fmla="*/ 7 h 58"/>
              <a:gd name="T70" fmla="*/ 83 w 112"/>
              <a:gd name="T71" fmla="*/ 22 h 58"/>
              <a:gd name="T72" fmla="*/ 84 w 112"/>
              <a:gd name="T73" fmla="*/ 32 h 58"/>
              <a:gd name="T74" fmla="*/ 88 w 112"/>
              <a:gd name="T75" fmla="*/ 41 h 58"/>
              <a:gd name="T76" fmla="*/ 87 w 112"/>
              <a:gd name="T77" fmla="*/ 41 h 58"/>
              <a:gd name="T78" fmla="*/ 89 w 112"/>
              <a:gd name="T79" fmla="*/ 21 h 58"/>
              <a:gd name="T80" fmla="*/ 91 w 112"/>
              <a:gd name="T81" fmla="*/ 17 h 58"/>
              <a:gd name="T82" fmla="*/ 95 w 112"/>
              <a:gd name="T83" fmla="*/ 20 h 58"/>
              <a:gd name="T84" fmla="*/ 92 w 112"/>
              <a:gd name="T85" fmla="*/ 23 h 58"/>
              <a:gd name="T86" fmla="*/ 89 w 112"/>
              <a:gd name="T87" fmla="*/ 2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58">
                <a:moveTo>
                  <a:pt x="93" y="32"/>
                </a:moveTo>
                <a:cubicBezTo>
                  <a:pt x="93" y="34"/>
                  <a:pt x="93" y="36"/>
                  <a:pt x="94" y="37"/>
                </a:cubicBezTo>
                <a:cubicBezTo>
                  <a:pt x="94" y="37"/>
                  <a:pt x="94" y="37"/>
                  <a:pt x="94" y="37"/>
                </a:cubicBezTo>
                <a:cubicBezTo>
                  <a:pt x="93" y="36"/>
                  <a:pt x="92" y="33"/>
                  <a:pt x="93" y="32"/>
                </a:cubicBezTo>
                <a:cubicBezTo>
                  <a:pt x="93" y="32"/>
                  <a:pt x="93" y="31"/>
                  <a:pt x="93" y="31"/>
                </a:cubicBezTo>
                <a:cubicBezTo>
                  <a:pt x="93" y="31"/>
                  <a:pt x="93" y="31"/>
                  <a:pt x="93" y="31"/>
                </a:cubicBezTo>
                <a:cubicBezTo>
                  <a:pt x="94" y="29"/>
                  <a:pt x="97" y="28"/>
                  <a:pt x="98" y="30"/>
                </a:cubicBezTo>
                <a:cubicBezTo>
                  <a:pt x="98" y="30"/>
                  <a:pt x="98" y="30"/>
                  <a:pt x="98" y="30"/>
                </a:cubicBezTo>
                <a:cubicBezTo>
                  <a:pt x="97" y="30"/>
                  <a:pt x="96" y="30"/>
                  <a:pt x="95" y="30"/>
                </a:cubicBezTo>
                <a:cubicBezTo>
                  <a:pt x="94" y="30"/>
                  <a:pt x="94" y="31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8" y="36"/>
                  <a:pt x="106" y="39"/>
                  <a:pt x="110" y="33"/>
                </a:cubicBezTo>
                <a:cubicBezTo>
                  <a:pt x="110" y="33"/>
                  <a:pt x="110" y="33"/>
                  <a:pt x="110" y="33"/>
                </a:cubicBezTo>
                <a:cubicBezTo>
                  <a:pt x="110" y="34"/>
                  <a:pt x="110" y="34"/>
                  <a:pt x="110" y="34"/>
                </a:cubicBezTo>
                <a:cubicBezTo>
                  <a:pt x="112" y="28"/>
                  <a:pt x="106" y="15"/>
                  <a:pt x="96" y="8"/>
                </a:cubicBezTo>
                <a:cubicBezTo>
                  <a:pt x="87" y="0"/>
                  <a:pt x="74" y="0"/>
                  <a:pt x="54" y="7"/>
                </a:cubicBezTo>
                <a:cubicBezTo>
                  <a:pt x="39" y="12"/>
                  <a:pt x="22" y="24"/>
                  <a:pt x="16" y="32"/>
                </a:cubicBezTo>
                <a:cubicBezTo>
                  <a:pt x="15" y="28"/>
                  <a:pt x="15" y="25"/>
                  <a:pt x="11" y="23"/>
                </a:cubicBezTo>
                <a:cubicBezTo>
                  <a:pt x="7" y="21"/>
                  <a:pt x="4" y="23"/>
                  <a:pt x="0" y="24"/>
                </a:cubicBezTo>
                <a:cubicBezTo>
                  <a:pt x="0" y="25"/>
                  <a:pt x="2" y="26"/>
                  <a:pt x="3" y="28"/>
                </a:cubicBezTo>
                <a:cubicBezTo>
                  <a:pt x="4" y="29"/>
                  <a:pt x="5" y="31"/>
                  <a:pt x="6" y="33"/>
                </a:cubicBezTo>
                <a:cubicBezTo>
                  <a:pt x="8" y="35"/>
                  <a:pt x="9" y="36"/>
                  <a:pt x="12" y="37"/>
                </a:cubicBezTo>
                <a:cubicBezTo>
                  <a:pt x="10" y="39"/>
                  <a:pt x="8" y="40"/>
                  <a:pt x="7" y="42"/>
                </a:cubicBezTo>
                <a:cubicBezTo>
                  <a:pt x="7" y="44"/>
                  <a:pt x="7" y="46"/>
                  <a:pt x="6" y="48"/>
                </a:cubicBezTo>
                <a:cubicBezTo>
                  <a:pt x="5" y="50"/>
                  <a:pt x="4" y="52"/>
                  <a:pt x="3" y="53"/>
                </a:cubicBezTo>
                <a:cubicBezTo>
                  <a:pt x="7" y="52"/>
                  <a:pt x="11" y="54"/>
                  <a:pt x="14" y="51"/>
                </a:cubicBezTo>
                <a:cubicBezTo>
                  <a:pt x="17" y="48"/>
                  <a:pt x="17" y="45"/>
                  <a:pt x="17" y="41"/>
                </a:cubicBezTo>
                <a:cubicBezTo>
                  <a:pt x="23" y="46"/>
                  <a:pt x="37" y="51"/>
                  <a:pt x="64" y="55"/>
                </a:cubicBezTo>
                <a:cubicBezTo>
                  <a:pt x="89" y="58"/>
                  <a:pt x="103" y="45"/>
                  <a:pt x="109" y="36"/>
                </a:cubicBezTo>
                <a:cubicBezTo>
                  <a:pt x="105" y="40"/>
                  <a:pt x="96" y="36"/>
                  <a:pt x="93" y="32"/>
                </a:cubicBezTo>
                <a:close/>
                <a:moveTo>
                  <a:pt x="87" y="41"/>
                </a:moveTo>
                <a:cubicBezTo>
                  <a:pt x="85" y="38"/>
                  <a:pt x="84" y="34"/>
                  <a:pt x="82" y="30"/>
                </a:cubicBezTo>
                <a:cubicBezTo>
                  <a:pt x="81" y="27"/>
                  <a:pt x="80" y="24"/>
                  <a:pt x="81" y="21"/>
                </a:cubicBezTo>
                <a:cubicBezTo>
                  <a:pt x="81" y="16"/>
                  <a:pt x="84" y="11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5" y="12"/>
                  <a:pt x="83" y="17"/>
                  <a:pt x="83" y="22"/>
                </a:cubicBezTo>
                <a:cubicBezTo>
                  <a:pt x="83" y="25"/>
                  <a:pt x="83" y="29"/>
                  <a:pt x="84" y="32"/>
                </a:cubicBezTo>
                <a:cubicBezTo>
                  <a:pt x="85" y="35"/>
                  <a:pt x="87" y="38"/>
                  <a:pt x="88" y="41"/>
                </a:cubicBezTo>
                <a:cubicBezTo>
                  <a:pt x="88" y="41"/>
                  <a:pt x="88" y="41"/>
                  <a:pt x="87" y="41"/>
                </a:cubicBezTo>
                <a:close/>
                <a:moveTo>
                  <a:pt x="89" y="21"/>
                </a:moveTo>
                <a:cubicBezTo>
                  <a:pt x="88" y="19"/>
                  <a:pt x="90" y="17"/>
                  <a:pt x="91" y="17"/>
                </a:cubicBezTo>
                <a:cubicBezTo>
                  <a:pt x="93" y="17"/>
                  <a:pt x="95" y="18"/>
                  <a:pt x="95" y="20"/>
                </a:cubicBezTo>
                <a:cubicBezTo>
                  <a:pt x="95" y="22"/>
                  <a:pt x="94" y="23"/>
                  <a:pt x="92" y="23"/>
                </a:cubicBezTo>
                <a:cubicBezTo>
                  <a:pt x="91" y="24"/>
                  <a:pt x="89" y="22"/>
                  <a:pt x="89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2" name="Freeform 35">
            <a:extLst>
              <a:ext uri="{FF2B5EF4-FFF2-40B4-BE49-F238E27FC236}">
                <a16:creationId xmlns:a16="http://schemas.microsoft.com/office/drawing/2014/main" id="{CB831C65-A144-4037-9701-BD539CE5B6F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721312" y="6416477"/>
            <a:ext cx="707848" cy="372310"/>
          </a:xfrm>
          <a:custGeom>
            <a:avLst/>
            <a:gdLst>
              <a:gd name="T0" fmla="*/ 94 w 113"/>
              <a:gd name="T1" fmla="*/ 34 h 59"/>
              <a:gd name="T2" fmla="*/ 95 w 113"/>
              <a:gd name="T3" fmla="*/ 38 h 59"/>
              <a:gd name="T4" fmla="*/ 94 w 113"/>
              <a:gd name="T5" fmla="*/ 38 h 59"/>
              <a:gd name="T6" fmla="*/ 93 w 113"/>
              <a:gd name="T7" fmla="*/ 33 h 59"/>
              <a:gd name="T8" fmla="*/ 93 w 113"/>
              <a:gd name="T9" fmla="*/ 33 h 59"/>
              <a:gd name="T10" fmla="*/ 93 w 113"/>
              <a:gd name="T11" fmla="*/ 32 h 59"/>
              <a:gd name="T12" fmla="*/ 98 w 113"/>
              <a:gd name="T13" fmla="*/ 31 h 59"/>
              <a:gd name="T14" fmla="*/ 98 w 113"/>
              <a:gd name="T15" fmla="*/ 32 h 59"/>
              <a:gd name="T16" fmla="*/ 96 w 113"/>
              <a:gd name="T17" fmla="*/ 31 h 59"/>
              <a:gd name="T18" fmla="*/ 94 w 113"/>
              <a:gd name="T19" fmla="*/ 33 h 59"/>
              <a:gd name="T20" fmla="*/ 94 w 113"/>
              <a:gd name="T21" fmla="*/ 33 h 59"/>
              <a:gd name="T22" fmla="*/ 110 w 113"/>
              <a:gd name="T23" fmla="*/ 35 h 59"/>
              <a:gd name="T24" fmla="*/ 110 w 113"/>
              <a:gd name="T25" fmla="*/ 35 h 59"/>
              <a:gd name="T26" fmla="*/ 110 w 113"/>
              <a:gd name="T27" fmla="*/ 36 h 59"/>
              <a:gd name="T28" fmla="*/ 98 w 113"/>
              <a:gd name="T29" fmla="*/ 10 h 59"/>
              <a:gd name="T30" fmla="*/ 55 w 113"/>
              <a:gd name="T31" fmla="*/ 6 h 59"/>
              <a:gd name="T32" fmla="*/ 16 w 113"/>
              <a:gd name="T33" fmla="*/ 30 h 59"/>
              <a:gd name="T34" fmla="*/ 11 w 113"/>
              <a:gd name="T35" fmla="*/ 21 h 59"/>
              <a:gd name="T36" fmla="*/ 0 w 113"/>
              <a:gd name="T37" fmla="*/ 21 h 59"/>
              <a:gd name="T38" fmla="*/ 4 w 113"/>
              <a:gd name="T39" fmla="*/ 25 h 59"/>
              <a:gd name="T40" fmla="*/ 7 w 113"/>
              <a:gd name="T41" fmla="*/ 31 h 59"/>
              <a:gd name="T42" fmla="*/ 12 w 113"/>
              <a:gd name="T43" fmla="*/ 35 h 59"/>
              <a:gd name="T44" fmla="*/ 7 w 113"/>
              <a:gd name="T45" fmla="*/ 40 h 59"/>
              <a:gd name="T46" fmla="*/ 5 w 113"/>
              <a:gd name="T47" fmla="*/ 46 h 59"/>
              <a:gd name="T48" fmla="*/ 3 w 113"/>
              <a:gd name="T49" fmla="*/ 51 h 59"/>
              <a:gd name="T50" fmla="*/ 14 w 113"/>
              <a:gd name="T51" fmla="*/ 49 h 59"/>
              <a:gd name="T52" fmla="*/ 17 w 113"/>
              <a:gd name="T53" fmla="*/ 40 h 59"/>
              <a:gd name="T54" fmla="*/ 63 w 113"/>
              <a:gd name="T55" fmla="*/ 55 h 59"/>
              <a:gd name="T56" fmla="*/ 109 w 113"/>
              <a:gd name="T57" fmla="*/ 38 h 59"/>
              <a:gd name="T58" fmla="*/ 94 w 113"/>
              <a:gd name="T59" fmla="*/ 34 h 59"/>
              <a:gd name="T60" fmla="*/ 87 w 113"/>
              <a:gd name="T61" fmla="*/ 42 h 59"/>
              <a:gd name="T62" fmla="*/ 83 w 113"/>
              <a:gd name="T63" fmla="*/ 31 h 59"/>
              <a:gd name="T64" fmla="*/ 82 w 113"/>
              <a:gd name="T65" fmla="*/ 22 h 59"/>
              <a:gd name="T66" fmla="*/ 89 w 113"/>
              <a:gd name="T67" fmla="*/ 8 h 59"/>
              <a:gd name="T68" fmla="*/ 89 w 113"/>
              <a:gd name="T69" fmla="*/ 8 h 59"/>
              <a:gd name="T70" fmla="*/ 84 w 113"/>
              <a:gd name="T71" fmla="*/ 22 h 59"/>
              <a:gd name="T72" fmla="*/ 84 w 113"/>
              <a:gd name="T73" fmla="*/ 33 h 59"/>
              <a:gd name="T74" fmla="*/ 88 w 113"/>
              <a:gd name="T75" fmla="*/ 42 h 59"/>
              <a:gd name="T76" fmla="*/ 87 w 113"/>
              <a:gd name="T77" fmla="*/ 42 h 59"/>
              <a:gd name="T78" fmla="*/ 90 w 113"/>
              <a:gd name="T79" fmla="*/ 22 h 59"/>
              <a:gd name="T80" fmla="*/ 92 w 113"/>
              <a:gd name="T81" fmla="*/ 18 h 59"/>
              <a:gd name="T82" fmla="*/ 96 w 113"/>
              <a:gd name="T83" fmla="*/ 21 h 59"/>
              <a:gd name="T84" fmla="*/ 93 w 113"/>
              <a:gd name="T85" fmla="*/ 25 h 59"/>
              <a:gd name="T86" fmla="*/ 90 w 113"/>
              <a:gd name="T87" fmla="*/ 2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59">
                <a:moveTo>
                  <a:pt x="94" y="34"/>
                </a:moveTo>
                <a:cubicBezTo>
                  <a:pt x="93" y="35"/>
                  <a:pt x="93" y="37"/>
                  <a:pt x="95" y="38"/>
                </a:cubicBezTo>
                <a:cubicBezTo>
                  <a:pt x="95" y="38"/>
                  <a:pt x="94" y="38"/>
                  <a:pt x="94" y="38"/>
                </a:cubicBezTo>
                <a:cubicBezTo>
                  <a:pt x="93" y="37"/>
                  <a:pt x="93" y="35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2"/>
                  <a:pt x="93" y="32"/>
                  <a:pt x="93" y="32"/>
                </a:cubicBezTo>
                <a:cubicBezTo>
                  <a:pt x="94" y="30"/>
                  <a:pt x="97" y="29"/>
                  <a:pt x="98" y="31"/>
                </a:cubicBezTo>
                <a:cubicBezTo>
                  <a:pt x="98" y="32"/>
                  <a:pt x="98" y="32"/>
                  <a:pt x="98" y="32"/>
                </a:cubicBezTo>
                <a:cubicBezTo>
                  <a:pt x="97" y="32"/>
                  <a:pt x="97" y="31"/>
                  <a:pt x="96" y="31"/>
                </a:cubicBezTo>
                <a:cubicBezTo>
                  <a:pt x="95" y="32"/>
                  <a:pt x="94" y="32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8" y="37"/>
                  <a:pt x="106" y="40"/>
                  <a:pt x="110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0" y="36"/>
                  <a:pt x="110" y="36"/>
                </a:cubicBezTo>
                <a:cubicBezTo>
                  <a:pt x="113" y="30"/>
                  <a:pt x="107" y="17"/>
                  <a:pt x="98" y="10"/>
                </a:cubicBezTo>
                <a:cubicBezTo>
                  <a:pt x="88" y="1"/>
                  <a:pt x="76" y="0"/>
                  <a:pt x="55" y="6"/>
                </a:cubicBezTo>
                <a:cubicBezTo>
                  <a:pt x="40" y="11"/>
                  <a:pt x="23" y="22"/>
                  <a:pt x="16" y="30"/>
                </a:cubicBezTo>
                <a:cubicBezTo>
                  <a:pt x="16" y="26"/>
                  <a:pt x="15" y="23"/>
                  <a:pt x="11" y="21"/>
                </a:cubicBezTo>
                <a:cubicBezTo>
                  <a:pt x="7" y="18"/>
                  <a:pt x="4" y="21"/>
                  <a:pt x="0" y="21"/>
                </a:cubicBezTo>
                <a:cubicBezTo>
                  <a:pt x="1" y="23"/>
                  <a:pt x="3" y="24"/>
                  <a:pt x="4" y="25"/>
                </a:cubicBezTo>
                <a:cubicBezTo>
                  <a:pt x="5" y="27"/>
                  <a:pt x="5" y="29"/>
                  <a:pt x="7" y="31"/>
                </a:cubicBezTo>
                <a:cubicBezTo>
                  <a:pt x="8" y="33"/>
                  <a:pt x="10" y="34"/>
                  <a:pt x="12" y="35"/>
                </a:cubicBezTo>
                <a:cubicBezTo>
                  <a:pt x="10" y="36"/>
                  <a:pt x="8" y="38"/>
                  <a:pt x="7" y="40"/>
                </a:cubicBezTo>
                <a:cubicBezTo>
                  <a:pt x="7" y="42"/>
                  <a:pt x="6" y="44"/>
                  <a:pt x="5" y="46"/>
                </a:cubicBezTo>
                <a:cubicBezTo>
                  <a:pt x="5" y="48"/>
                  <a:pt x="3" y="49"/>
                  <a:pt x="3" y="51"/>
                </a:cubicBezTo>
                <a:cubicBezTo>
                  <a:pt x="7" y="50"/>
                  <a:pt x="10" y="52"/>
                  <a:pt x="14" y="49"/>
                </a:cubicBezTo>
                <a:cubicBezTo>
                  <a:pt x="17" y="46"/>
                  <a:pt x="17" y="43"/>
                  <a:pt x="17" y="40"/>
                </a:cubicBezTo>
                <a:cubicBezTo>
                  <a:pt x="23" y="44"/>
                  <a:pt x="36" y="50"/>
                  <a:pt x="63" y="55"/>
                </a:cubicBezTo>
                <a:cubicBezTo>
                  <a:pt x="88" y="59"/>
                  <a:pt x="102" y="47"/>
                  <a:pt x="109" y="38"/>
                </a:cubicBezTo>
                <a:cubicBezTo>
                  <a:pt x="105" y="41"/>
                  <a:pt x="97" y="38"/>
                  <a:pt x="94" y="34"/>
                </a:cubicBezTo>
                <a:close/>
                <a:moveTo>
                  <a:pt x="87" y="42"/>
                </a:moveTo>
                <a:cubicBezTo>
                  <a:pt x="85" y="39"/>
                  <a:pt x="84" y="35"/>
                  <a:pt x="83" y="31"/>
                </a:cubicBezTo>
                <a:cubicBezTo>
                  <a:pt x="82" y="28"/>
                  <a:pt x="81" y="25"/>
                  <a:pt x="82" y="22"/>
                </a:cubicBezTo>
                <a:cubicBezTo>
                  <a:pt x="82" y="17"/>
                  <a:pt x="85" y="12"/>
                  <a:pt x="89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6" y="13"/>
                  <a:pt x="84" y="17"/>
                  <a:pt x="84" y="22"/>
                </a:cubicBezTo>
                <a:cubicBezTo>
                  <a:pt x="83" y="26"/>
                  <a:pt x="83" y="29"/>
                  <a:pt x="84" y="33"/>
                </a:cubicBezTo>
                <a:cubicBezTo>
                  <a:pt x="85" y="36"/>
                  <a:pt x="87" y="39"/>
                  <a:pt x="88" y="42"/>
                </a:cubicBezTo>
                <a:cubicBezTo>
                  <a:pt x="88" y="42"/>
                  <a:pt x="88" y="42"/>
                  <a:pt x="87" y="42"/>
                </a:cubicBezTo>
                <a:close/>
                <a:moveTo>
                  <a:pt x="90" y="22"/>
                </a:moveTo>
                <a:cubicBezTo>
                  <a:pt x="89" y="20"/>
                  <a:pt x="91" y="18"/>
                  <a:pt x="92" y="18"/>
                </a:cubicBezTo>
                <a:cubicBezTo>
                  <a:pt x="94" y="18"/>
                  <a:pt x="96" y="19"/>
                  <a:pt x="96" y="21"/>
                </a:cubicBezTo>
                <a:cubicBezTo>
                  <a:pt x="96" y="23"/>
                  <a:pt x="95" y="24"/>
                  <a:pt x="93" y="25"/>
                </a:cubicBezTo>
                <a:cubicBezTo>
                  <a:pt x="91" y="25"/>
                  <a:pt x="90" y="23"/>
                  <a:pt x="90" y="22"/>
                </a:cubicBezTo>
                <a:close/>
              </a:path>
            </a:pathLst>
          </a:custGeom>
          <a:solidFill>
            <a:srgbClr val="B9DC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3" name="Freeform 37">
            <a:extLst>
              <a:ext uri="{FF2B5EF4-FFF2-40B4-BE49-F238E27FC236}">
                <a16:creationId xmlns:a16="http://schemas.microsoft.com/office/drawing/2014/main" id="{A79489D7-8C04-42E1-8BAF-32BDA2E7BB6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3349" y="6434684"/>
            <a:ext cx="703252" cy="367714"/>
          </a:xfrm>
          <a:custGeom>
            <a:avLst/>
            <a:gdLst>
              <a:gd name="T0" fmla="*/ 93 w 112"/>
              <a:gd name="T1" fmla="*/ 33 h 58"/>
              <a:gd name="T2" fmla="*/ 94 w 112"/>
              <a:gd name="T3" fmla="*/ 38 h 58"/>
              <a:gd name="T4" fmla="*/ 94 w 112"/>
              <a:gd name="T5" fmla="*/ 38 h 58"/>
              <a:gd name="T6" fmla="*/ 93 w 112"/>
              <a:gd name="T7" fmla="*/ 32 h 58"/>
              <a:gd name="T8" fmla="*/ 93 w 112"/>
              <a:gd name="T9" fmla="*/ 32 h 58"/>
              <a:gd name="T10" fmla="*/ 93 w 112"/>
              <a:gd name="T11" fmla="*/ 32 h 58"/>
              <a:gd name="T12" fmla="*/ 98 w 112"/>
              <a:gd name="T13" fmla="*/ 31 h 58"/>
              <a:gd name="T14" fmla="*/ 97 w 112"/>
              <a:gd name="T15" fmla="*/ 31 h 58"/>
              <a:gd name="T16" fmla="*/ 95 w 112"/>
              <a:gd name="T17" fmla="*/ 31 h 58"/>
              <a:gd name="T18" fmla="*/ 93 w 112"/>
              <a:gd name="T19" fmla="*/ 33 h 58"/>
              <a:gd name="T20" fmla="*/ 93 w 112"/>
              <a:gd name="T21" fmla="*/ 33 h 58"/>
              <a:gd name="T22" fmla="*/ 109 w 112"/>
              <a:gd name="T23" fmla="*/ 35 h 58"/>
              <a:gd name="T24" fmla="*/ 110 w 112"/>
              <a:gd name="T25" fmla="*/ 35 h 58"/>
              <a:gd name="T26" fmla="*/ 110 w 112"/>
              <a:gd name="T27" fmla="*/ 35 h 58"/>
              <a:gd name="T28" fmla="*/ 97 w 112"/>
              <a:gd name="T29" fmla="*/ 9 h 58"/>
              <a:gd name="T30" fmla="*/ 54 w 112"/>
              <a:gd name="T31" fmla="*/ 6 h 58"/>
              <a:gd name="T32" fmla="*/ 15 w 112"/>
              <a:gd name="T33" fmla="*/ 30 h 58"/>
              <a:gd name="T34" fmla="*/ 11 w 112"/>
              <a:gd name="T35" fmla="*/ 20 h 58"/>
              <a:gd name="T36" fmla="*/ 0 w 112"/>
              <a:gd name="T37" fmla="*/ 21 h 58"/>
              <a:gd name="T38" fmla="*/ 3 w 112"/>
              <a:gd name="T39" fmla="*/ 25 h 58"/>
              <a:gd name="T40" fmla="*/ 6 w 112"/>
              <a:gd name="T41" fmla="*/ 30 h 58"/>
              <a:gd name="T42" fmla="*/ 11 w 112"/>
              <a:gd name="T43" fmla="*/ 35 h 58"/>
              <a:gd name="T44" fmla="*/ 7 w 112"/>
              <a:gd name="T45" fmla="*/ 40 h 58"/>
              <a:gd name="T46" fmla="*/ 5 w 112"/>
              <a:gd name="T47" fmla="*/ 46 h 58"/>
              <a:gd name="T48" fmla="*/ 2 w 112"/>
              <a:gd name="T49" fmla="*/ 51 h 58"/>
              <a:gd name="T50" fmla="*/ 13 w 112"/>
              <a:gd name="T51" fmla="*/ 49 h 58"/>
              <a:gd name="T52" fmla="*/ 16 w 112"/>
              <a:gd name="T53" fmla="*/ 39 h 58"/>
              <a:gd name="T54" fmla="*/ 63 w 112"/>
              <a:gd name="T55" fmla="*/ 54 h 58"/>
              <a:gd name="T56" fmla="*/ 108 w 112"/>
              <a:gd name="T57" fmla="*/ 38 h 58"/>
              <a:gd name="T58" fmla="*/ 93 w 112"/>
              <a:gd name="T59" fmla="*/ 33 h 58"/>
              <a:gd name="T60" fmla="*/ 87 w 112"/>
              <a:gd name="T61" fmla="*/ 42 h 58"/>
              <a:gd name="T62" fmla="*/ 82 w 112"/>
              <a:gd name="T63" fmla="*/ 30 h 58"/>
              <a:gd name="T64" fmla="*/ 81 w 112"/>
              <a:gd name="T65" fmla="*/ 22 h 58"/>
              <a:gd name="T66" fmla="*/ 88 w 112"/>
              <a:gd name="T67" fmla="*/ 8 h 58"/>
              <a:gd name="T68" fmla="*/ 88 w 112"/>
              <a:gd name="T69" fmla="*/ 8 h 58"/>
              <a:gd name="T70" fmla="*/ 83 w 112"/>
              <a:gd name="T71" fmla="*/ 22 h 58"/>
              <a:gd name="T72" fmla="*/ 84 w 112"/>
              <a:gd name="T73" fmla="*/ 32 h 58"/>
              <a:gd name="T74" fmla="*/ 87 w 112"/>
              <a:gd name="T75" fmla="*/ 41 h 58"/>
              <a:gd name="T76" fmla="*/ 87 w 112"/>
              <a:gd name="T77" fmla="*/ 42 h 58"/>
              <a:gd name="T78" fmla="*/ 89 w 112"/>
              <a:gd name="T79" fmla="*/ 21 h 58"/>
              <a:gd name="T80" fmla="*/ 92 w 112"/>
              <a:gd name="T81" fmla="*/ 18 h 58"/>
              <a:gd name="T82" fmla="*/ 95 w 112"/>
              <a:gd name="T83" fmla="*/ 21 h 58"/>
              <a:gd name="T84" fmla="*/ 92 w 112"/>
              <a:gd name="T85" fmla="*/ 24 h 58"/>
              <a:gd name="T86" fmla="*/ 89 w 112"/>
              <a:gd name="T87" fmla="*/ 2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58">
                <a:moveTo>
                  <a:pt x="93" y="33"/>
                </a:moveTo>
                <a:cubicBezTo>
                  <a:pt x="93" y="35"/>
                  <a:pt x="93" y="37"/>
                  <a:pt x="94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2" y="37"/>
                  <a:pt x="92" y="34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4" y="30"/>
                  <a:pt x="96" y="29"/>
                  <a:pt x="98" y="31"/>
                </a:cubicBezTo>
                <a:cubicBezTo>
                  <a:pt x="98" y="31"/>
                  <a:pt x="98" y="31"/>
                  <a:pt x="97" y="31"/>
                </a:cubicBezTo>
                <a:cubicBezTo>
                  <a:pt x="97" y="31"/>
                  <a:pt x="96" y="31"/>
                  <a:pt x="95" y="31"/>
                </a:cubicBezTo>
                <a:cubicBezTo>
                  <a:pt x="94" y="31"/>
                  <a:pt x="94" y="32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7" y="37"/>
                  <a:pt x="105" y="40"/>
                  <a:pt x="109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2" y="30"/>
                  <a:pt x="106" y="17"/>
                  <a:pt x="97" y="9"/>
                </a:cubicBezTo>
                <a:cubicBezTo>
                  <a:pt x="88" y="1"/>
                  <a:pt x="75" y="0"/>
                  <a:pt x="54" y="6"/>
                </a:cubicBezTo>
                <a:cubicBezTo>
                  <a:pt x="40" y="10"/>
                  <a:pt x="22" y="22"/>
                  <a:pt x="15" y="30"/>
                </a:cubicBezTo>
                <a:cubicBezTo>
                  <a:pt x="15" y="26"/>
                  <a:pt x="15" y="23"/>
                  <a:pt x="11" y="20"/>
                </a:cubicBezTo>
                <a:cubicBezTo>
                  <a:pt x="7" y="18"/>
                  <a:pt x="4" y="21"/>
                  <a:pt x="0" y="21"/>
                </a:cubicBezTo>
                <a:cubicBezTo>
                  <a:pt x="0" y="22"/>
                  <a:pt x="2" y="24"/>
                  <a:pt x="3" y="25"/>
                </a:cubicBezTo>
                <a:cubicBezTo>
                  <a:pt x="4" y="27"/>
                  <a:pt x="5" y="29"/>
                  <a:pt x="6" y="30"/>
                </a:cubicBezTo>
                <a:cubicBezTo>
                  <a:pt x="7" y="32"/>
                  <a:pt x="9" y="34"/>
                  <a:pt x="11" y="35"/>
                </a:cubicBezTo>
                <a:cubicBezTo>
                  <a:pt x="9" y="36"/>
                  <a:pt x="8" y="38"/>
                  <a:pt x="7" y="40"/>
                </a:cubicBezTo>
                <a:cubicBezTo>
                  <a:pt x="6" y="42"/>
                  <a:pt x="6" y="44"/>
                  <a:pt x="5" y="46"/>
                </a:cubicBezTo>
                <a:cubicBezTo>
                  <a:pt x="4" y="47"/>
                  <a:pt x="3" y="49"/>
                  <a:pt x="2" y="51"/>
                </a:cubicBezTo>
                <a:cubicBezTo>
                  <a:pt x="6" y="50"/>
                  <a:pt x="10" y="52"/>
                  <a:pt x="13" y="49"/>
                </a:cubicBezTo>
                <a:cubicBezTo>
                  <a:pt x="17" y="46"/>
                  <a:pt x="17" y="43"/>
                  <a:pt x="16" y="39"/>
                </a:cubicBezTo>
                <a:cubicBezTo>
                  <a:pt x="22" y="44"/>
                  <a:pt x="36" y="50"/>
                  <a:pt x="63" y="54"/>
                </a:cubicBezTo>
                <a:cubicBezTo>
                  <a:pt x="87" y="58"/>
                  <a:pt x="102" y="47"/>
                  <a:pt x="108" y="38"/>
                </a:cubicBezTo>
                <a:cubicBezTo>
                  <a:pt x="104" y="41"/>
                  <a:pt x="96" y="37"/>
                  <a:pt x="93" y="33"/>
                </a:cubicBezTo>
                <a:close/>
                <a:moveTo>
                  <a:pt x="87" y="42"/>
                </a:moveTo>
                <a:cubicBezTo>
                  <a:pt x="84" y="38"/>
                  <a:pt x="83" y="34"/>
                  <a:pt x="82" y="30"/>
                </a:cubicBezTo>
                <a:cubicBezTo>
                  <a:pt x="81" y="28"/>
                  <a:pt x="80" y="25"/>
                  <a:pt x="81" y="22"/>
                </a:cubicBezTo>
                <a:cubicBezTo>
                  <a:pt x="82" y="16"/>
                  <a:pt x="84" y="12"/>
                  <a:pt x="8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12"/>
                  <a:pt x="84" y="17"/>
                  <a:pt x="83" y="22"/>
                </a:cubicBezTo>
                <a:cubicBezTo>
                  <a:pt x="83" y="25"/>
                  <a:pt x="83" y="29"/>
                  <a:pt x="84" y="32"/>
                </a:cubicBezTo>
                <a:cubicBezTo>
                  <a:pt x="85" y="35"/>
                  <a:pt x="86" y="38"/>
                  <a:pt x="87" y="41"/>
                </a:cubicBezTo>
                <a:cubicBezTo>
                  <a:pt x="87" y="42"/>
                  <a:pt x="87" y="42"/>
                  <a:pt x="87" y="42"/>
                </a:cubicBezTo>
                <a:close/>
                <a:moveTo>
                  <a:pt x="89" y="21"/>
                </a:moveTo>
                <a:cubicBezTo>
                  <a:pt x="89" y="20"/>
                  <a:pt x="90" y="18"/>
                  <a:pt x="92" y="18"/>
                </a:cubicBezTo>
                <a:cubicBezTo>
                  <a:pt x="93" y="18"/>
                  <a:pt x="95" y="19"/>
                  <a:pt x="95" y="21"/>
                </a:cubicBezTo>
                <a:cubicBezTo>
                  <a:pt x="95" y="22"/>
                  <a:pt x="94" y="24"/>
                  <a:pt x="92" y="24"/>
                </a:cubicBezTo>
                <a:cubicBezTo>
                  <a:pt x="91" y="24"/>
                  <a:pt x="89" y="23"/>
                  <a:pt x="89" y="21"/>
                </a:cubicBezTo>
                <a:close/>
              </a:path>
            </a:pathLst>
          </a:custGeom>
          <a:solidFill>
            <a:srgbClr val="8F2E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4" name="Freeform 38">
            <a:extLst>
              <a:ext uri="{FF2B5EF4-FFF2-40B4-BE49-F238E27FC236}">
                <a16:creationId xmlns:a16="http://schemas.microsoft.com/office/drawing/2014/main" id="{3B10762D-3985-4EBD-B820-4A1550B26AF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24031" y="6413516"/>
            <a:ext cx="560763" cy="307960"/>
          </a:xfrm>
          <a:custGeom>
            <a:avLst/>
            <a:gdLst>
              <a:gd name="T0" fmla="*/ 74 w 89"/>
              <a:gd name="T1" fmla="*/ 25 h 48"/>
              <a:gd name="T2" fmla="*/ 75 w 89"/>
              <a:gd name="T3" fmla="*/ 28 h 48"/>
              <a:gd name="T4" fmla="*/ 75 w 89"/>
              <a:gd name="T5" fmla="*/ 28 h 48"/>
              <a:gd name="T6" fmla="*/ 74 w 89"/>
              <a:gd name="T7" fmla="*/ 24 h 48"/>
              <a:gd name="T8" fmla="*/ 74 w 89"/>
              <a:gd name="T9" fmla="*/ 24 h 48"/>
              <a:gd name="T10" fmla="*/ 74 w 89"/>
              <a:gd name="T11" fmla="*/ 24 h 48"/>
              <a:gd name="T12" fmla="*/ 78 w 89"/>
              <a:gd name="T13" fmla="*/ 22 h 48"/>
              <a:gd name="T14" fmla="*/ 78 w 89"/>
              <a:gd name="T15" fmla="*/ 23 h 48"/>
              <a:gd name="T16" fmla="*/ 76 w 89"/>
              <a:gd name="T17" fmla="*/ 23 h 48"/>
              <a:gd name="T18" fmla="*/ 75 w 89"/>
              <a:gd name="T19" fmla="*/ 24 h 48"/>
              <a:gd name="T20" fmla="*/ 75 w 89"/>
              <a:gd name="T21" fmla="*/ 24 h 48"/>
              <a:gd name="T22" fmla="*/ 87 w 89"/>
              <a:gd name="T23" fmla="*/ 24 h 48"/>
              <a:gd name="T24" fmla="*/ 88 w 89"/>
              <a:gd name="T25" fmla="*/ 24 h 48"/>
              <a:gd name="T26" fmla="*/ 88 w 89"/>
              <a:gd name="T27" fmla="*/ 25 h 48"/>
              <a:gd name="T28" fmla="*/ 75 w 89"/>
              <a:gd name="T29" fmla="*/ 5 h 48"/>
              <a:gd name="T30" fmla="*/ 41 w 89"/>
              <a:gd name="T31" fmla="*/ 7 h 48"/>
              <a:gd name="T32" fmla="*/ 13 w 89"/>
              <a:gd name="T33" fmla="*/ 30 h 48"/>
              <a:gd name="T34" fmla="*/ 8 w 89"/>
              <a:gd name="T35" fmla="*/ 23 h 48"/>
              <a:gd name="T36" fmla="*/ 0 w 89"/>
              <a:gd name="T37" fmla="*/ 25 h 48"/>
              <a:gd name="T38" fmla="*/ 3 w 89"/>
              <a:gd name="T39" fmla="*/ 28 h 48"/>
              <a:gd name="T40" fmla="*/ 6 w 89"/>
              <a:gd name="T41" fmla="*/ 32 h 48"/>
              <a:gd name="T42" fmla="*/ 10 w 89"/>
              <a:gd name="T43" fmla="*/ 34 h 48"/>
              <a:gd name="T44" fmla="*/ 7 w 89"/>
              <a:gd name="T45" fmla="*/ 39 h 48"/>
              <a:gd name="T46" fmla="*/ 6 w 89"/>
              <a:gd name="T47" fmla="*/ 44 h 48"/>
              <a:gd name="T48" fmla="*/ 5 w 89"/>
              <a:gd name="T49" fmla="*/ 48 h 48"/>
              <a:gd name="T50" fmla="*/ 13 w 89"/>
              <a:gd name="T51" fmla="*/ 45 h 48"/>
              <a:gd name="T52" fmla="*/ 15 w 89"/>
              <a:gd name="T53" fmla="*/ 37 h 48"/>
              <a:gd name="T54" fmla="*/ 53 w 89"/>
              <a:gd name="T55" fmla="*/ 44 h 48"/>
              <a:gd name="T56" fmla="*/ 87 w 89"/>
              <a:gd name="T57" fmla="*/ 27 h 48"/>
              <a:gd name="T58" fmla="*/ 74 w 89"/>
              <a:gd name="T59" fmla="*/ 25 h 48"/>
              <a:gd name="T60" fmla="*/ 70 w 89"/>
              <a:gd name="T61" fmla="*/ 32 h 48"/>
              <a:gd name="T62" fmla="*/ 65 w 89"/>
              <a:gd name="T63" fmla="*/ 24 h 48"/>
              <a:gd name="T64" fmla="*/ 64 w 89"/>
              <a:gd name="T65" fmla="*/ 17 h 48"/>
              <a:gd name="T66" fmla="*/ 68 w 89"/>
              <a:gd name="T67" fmla="*/ 5 h 48"/>
              <a:gd name="T68" fmla="*/ 68 w 89"/>
              <a:gd name="T69" fmla="*/ 5 h 48"/>
              <a:gd name="T70" fmla="*/ 65 w 89"/>
              <a:gd name="T71" fmla="*/ 17 h 48"/>
              <a:gd name="T72" fmla="*/ 67 w 89"/>
              <a:gd name="T73" fmla="*/ 25 h 48"/>
              <a:gd name="T74" fmla="*/ 71 w 89"/>
              <a:gd name="T75" fmla="*/ 32 h 48"/>
              <a:gd name="T76" fmla="*/ 70 w 89"/>
              <a:gd name="T77" fmla="*/ 32 h 48"/>
              <a:gd name="T78" fmla="*/ 70 w 89"/>
              <a:gd name="T79" fmla="*/ 16 h 48"/>
              <a:gd name="T80" fmla="*/ 72 w 89"/>
              <a:gd name="T81" fmla="*/ 13 h 48"/>
              <a:gd name="T82" fmla="*/ 75 w 89"/>
              <a:gd name="T83" fmla="*/ 15 h 48"/>
              <a:gd name="T84" fmla="*/ 73 w 89"/>
              <a:gd name="T85" fmla="*/ 18 h 48"/>
              <a:gd name="T86" fmla="*/ 70 w 89"/>
              <a:gd name="T87" fmla="*/ 1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" h="48">
                <a:moveTo>
                  <a:pt x="74" y="25"/>
                </a:moveTo>
                <a:cubicBezTo>
                  <a:pt x="74" y="26"/>
                  <a:pt x="74" y="27"/>
                  <a:pt x="75" y="28"/>
                </a:cubicBezTo>
                <a:cubicBezTo>
                  <a:pt x="76" y="28"/>
                  <a:pt x="75" y="28"/>
                  <a:pt x="75" y="28"/>
                </a:cubicBezTo>
                <a:cubicBezTo>
                  <a:pt x="74" y="27"/>
                  <a:pt x="74" y="26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5" y="22"/>
                  <a:pt x="77" y="21"/>
                  <a:pt x="78" y="22"/>
                </a:cubicBezTo>
                <a:cubicBezTo>
                  <a:pt x="78" y="23"/>
                  <a:pt x="78" y="23"/>
                  <a:pt x="78" y="23"/>
                </a:cubicBezTo>
                <a:cubicBezTo>
                  <a:pt x="77" y="23"/>
                  <a:pt x="76" y="22"/>
                  <a:pt x="76" y="23"/>
                </a:cubicBezTo>
                <a:cubicBezTo>
                  <a:pt x="75" y="23"/>
                  <a:pt x="75" y="23"/>
                  <a:pt x="75" y="24"/>
                </a:cubicBezTo>
                <a:cubicBezTo>
                  <a:pt x="75" y="24"/>
                  <a:pt x="75" y="24"/>
                  <a:pt x="75" y="24"/>
                </a:cubicBezTo>
                <a:cubicBezTo>
                  <a:pt x="78" y="27"/>
                  <a:pt x="85" y="29"/>
                  <a:pt x="87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5"/>
                </a:cubicBezTo>
                <a:cubicBezTo>
                  <a:pt x="89" y="20"/>
                  <a:pt x="83" y="10"/>
                  <a:pt x="75" y="5"/>
                </a:cubicBezTo>
                <a:cubicBezTo>
                  <a:pt x="67" y="0"/>
                  <a:pt x="57" y="0"/>
                  <a:pt x="41" y="7"/>
                </a:cubicBezTo>
                <a:cubicBezTo>
                  <a:pt x="30" y="12"/>
                  <a:pt x="17" y="23"/>
                  <a:pt x="13" y="30"/>
                </a:cubicBezTo>
                <a:cubicBezTo>
                  <a:pt x="12" y="27"/>
                  <a:pt x="12" y="25"/>
                  <a:pt x="8" y="23"/>
                </a:cubicBezTo>
                <a:cubicBezTo>
                  <a:pt x="5" y="22"/>
                  <a:pt x="3" y="24"/>
                  <a:pt x="0" y="25"/>
                </a:cubicBezTo>
                <a:cubicBezTo>
                  <a:pt x="0" y="26"/>
                  <a:pt x="2" y="27"/>
                  <a:pt x="3" y="28"/>
                </a:cubicBezTo>
                <a:cubicBezTo>
                  <a:pt x="4" y="29"/>
                  <a:pt x="4" y="30"/>
                  <a:pt x="6" y="32"/>
                </a:cubicBezTo>
                <a:cubicBezTo>
                  <a:pt x="7" y="33"/>
                  <a:pt x="8" y="34"/>
                  <a:pt x="10" y="34"/>
                </a:cubicBezTo>
                <a:cubicBezTo>
                  <a:pt x="9" y="36"/>
                  <a:pt x="8" y="37"/>
                  <a:pt x="7" y="39"/>
                </a:cubicBezTo>
                <a:cubicBezTo>
                  <a:pt x="7" y="40"/>
                  <a:pt x="7" y="42"/>
                  <a:pt x="6" y="44"/>
                </a:cubicBezTo>
                <a:cubicBezTo>
                  <a:pt x="6" y="45"/>
                  <a:pt x="5" y="46"/>
                  <a:pt x="5" y="48"/>
                </a:cubicBezTo>
                <a:cubicBezTo>
                  <a:pt x="8" y="47"/>
                  <a:pt x="11" y="48"/>
                  <a:pt x="13" y="45"/>
                </a:cubicBezTo>
                <a:cubicBezTo>
                  <a:pt x="16" y="43"/>
                  <a:pt x="15" y="40"/>
                  <a:pt x="15" y="37"/>
                </a:cubicBezTo>
                <a:cubicBezTo>
                  <a:pt x="20" y="40"/>
                  <a:pt x="31" y="44"/>
                  <a:pt x="53" y="44"/>
                </a:cubicBezTo>
                <a:cubicBezTo>
                  <a:pt x="72" y="45"/>
                  <a:pt x="83" y="34"/>
                  <a:pt x="87" y="27"/>
                </a:cubicBezTo>
                <a:cubicBezTo>
                  <a:pt x="84" y="30"/>
                  <a:pt x="77" y="27"/>
                  <a:pt x="74" y="25"/>
                </a:cubicBezTo>
                <a:close/>
                <a:moveTo>
                  <a:pt x="70" y="32"/>
                </a:moveTo>
                <a:cubicBezTo>
                  <a:pt x="68" y="30"/>
                  <a:pt x="67" y="26"/>
                  <a:pt x="65" y="24"/>
                </a:cubicBezTo>
                <a:cubicBezTo>
                  <a:pt x="64" y="21"/>
                  <a:pt x="64" y="19"/>
                  <a:pt x="64" y="17"/>
                </a:cubicBezTo>
                <a:cubicBezTo>
                  <a:pt x="64" y="12"/>
                  <a:pt x="65" y="9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6" y="9"/>
                  <a:pt x="65" y="13"/>
                  <a:pt x="65" y="17"/>
                </a:cubicBezTo>
                <a:cubicBezTo>
                  <a:pt x="65" y="19"/>
                  <a:pt x="66" y="23"/>
                  <a:pt x="67" y="25"/>
                </a:cubicBezTo>
                <a:cubicBezTo>
                  <a:pt x="68" y="27"/>
                  <a:pt x="69" y="29"/>
                  <a:pt x="71" y="32"/>
                </a:cubicBezTo>
                <a:cubicBezTo>
                  <a:pt x="71" y="32"/>
                  <a:pt x="70" y="32"/>
                  <a:pt x="70" y="32"/>
                </a:cubicBezTo>
                <a:close/>
                <a:moveTo>
                  <a:pt x="70" y="16"/>
                </a:moveTo>
                <a:cubicBezTo>
                  <a:pt x="70" y="14"/>
                  <a:pt x="70" y="13"/>
                  <a:pt x="72" y="13"/>
                </a:cubicBezTo>
                <a:cubicBezTo>
                  <a:pt x="73" y="12"/>
                  <a:pt x="74" y="13"/>
                  <a:pt x="75" y="15"/>
                </a:cubicBezTo>
                <a:cubicBezTo>
                  <a:pt x="75" y="16"/>
                  <a:pt x="74" y="17"/>
                  <a:pt x="73" y="18"/>
                </a:cubicBezTo>
                <a:cubicBezTo>
                  <a:pt x="71" y="18"/>
                  <a:pt x="70" y="17"/>
                  <a:pt x="70" y="16"/>
                </a:cubicBezTo>
                <a:close/>
              </a:path>
            </a:pathLst>
          </a:custGeom>
          <a:solidFill>
            <a:srgbClr val="C2C8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5" name="Freeform 39">
            <a:extLst>
              <a:ext uri="{FF2B5EF4-FFF2-40B4-BE49-F238E27FC236}">
                <a16:creationId xmlns:a16="http://schemas.microsoft.com/office/drawing/2014/main" id="{2AD8F7B0-EA70-4139-9AAC-1523444274CF}"/>
              </a:ext>
            </a:extLst>
          </p:cNvPr>
          <p:cNvSpPr>
            <a:spLocks/>
          </p:cNvSpPr>
          <p:nvPr userDrawn="1"/>
        </p:nvSpPr>
        <p:spPr bwMode="auto">
          <a:xfrm>
            <a:off x="5653227" y="6516909"/>
            <a:ext cx="565359" cy="289574"/>
          </a:xfrm>
          <a:custGeom>
            <a:avLst/>
            <a:gdLst>
              <a:gd name="T0" fmla="*/ 75 w 90"/>
              <a:gd name="T1" fmla="*/ 26 h 46"/>
              <a:gd name="T2" fmla="*/ 76 w 90"/>
              <a:gd name="T3" fmla="*/ 30 h 46"/>
              <a:gd name="T4" fmla="*/ 76 w 90"/>
              <a:gd name="T5" fmla="*/ 30 h 46"/>
              <a:gd name="T6" fmla="*/ 74 w 90"/>
              <a:gd name="T7" fmla="*/ 25 h 46"/>
              <a:gd name="T8" fmla="*/ 74 w 90"/>
              <a:gd name="T9" fmla="*/ 25 h 46"/>
              <a:gd name="T10" fmla="*/ 75 w 90"/>
              <a:gd name="T11" fmla="*/ 25 h 46"/>
              <a:gd name="T12" fmla="*/ 78 w 90"/>
              <a:gd name="T13" fmla="*/ 24 h 46"/>
              <a:gd name="T14" fmla="*/ 78 w 90"/>
              <a:gd name="T15" fmla="*/ 24 h 46"/>
              <a:gd name="T16" fmla="*/ 76 w 90"/>
              <a:gd name="T17" fmla="*/ 24 h 46"/>
              <a:gd name="T18" fmla="*/ 75 w 90"/>
              <a:gd name="T19" fmla="*/ 25 h 46"/>
              <a:gd name="T20" fmla="*/ 75 w 90"/>
              <a:gd name="T21" fmla="*/ 26 h 46"/>
              <a:gd name="T22" fmla="*/ 88 w 90"/>
              <a:gd name="T23" fmla="*/ 27 h 46"/>
              <a:gd name="T24" fmla="*/ 88 w 90"/>
              <a:gd name="T25" fmla="*/ 27 h 46"/>
              <a:gd name="T26" fmla="*/ 88 w 90"/>
              <a:gd name="T27" fmla="*/ 27 h 46"/>
              <a:gd name="T28" fmla="*/ 77 w 90"/>
              <a:gd name="T29" fmla="*/ 7 h 46"/>
              <a:gd name="T30" fmla="*/ 43 w 90"/>
              <a:gd name="T31" fmla="*/ 6 h 46"/>
              <a:gd name="T32" fmla="*/ 13 w 90"/>
              <a:gd name="T33" fmla="*/ 26 h 46"/>
              <a:gd name="T34" fmla="*/ 9 w 90"/>
              <a:gd name="T35" fmla="*/ 19 h 46"/>
              <a:gd name="T36" fmla="*/ 0 w 90"/>
              <a:gd name="T37" fmla="*/ 20 h 46"/>
              <a:gd name="T38" fmla="*/ 3 w 90"/>
              <a:gd name="T39" fmla="*/ 23 h 46"/>
              <a:gd name="T40" fmla="*/ 6 w 90"/>
              <a:gd name="T41" fmla="*/ 27 h 46"/>
              <a:gd name="T42" fmla="*/ 10 w 90"/>
              <a:gd name="T43" fmla="*/ 31 h 46"/>
              <a:gd name="T44" fmla="*/ 7 w 90"/>
              <a:gd name="T45" fmla="*/ 35 h 46"/>
              <a:gd name="T46" fmla="*/ 5 w 90"/>
              <a:gd name="T47" fmla="*/ 40 h 46"/>
              <a:gd name="T48" fmla="*/ 4 w 90"/>
              <a:gd name="T49" fmla="*/ 43 h 46"/>
              <a:gd name="T50" fmla="*/ 12 w 90"/>
              <a:gd name="T51" fmla="*/ 42 h 46"/>
              <a:gd name="T52" fmla="*/ 14 w 90"/>
              <a:gd name="T53" fmla="*/ 34 h 46"/>
              <a:gd name="T54" fmla="*/ 52 w 90"/>
              <a:gd name="T55" fmla="*/ 44 h 46"/>
              <a:gd name="T56" fmla="*/ 87 w 90"/>
              <a:gd name="T57" fmla="*/ 29 h 46"/>
              <a:gd name="T58" fmla="*/ 75 w 90"/>
              <a:gd name="T59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0" h="46">
                <a:moveTo>
                  <a:pt x="75" y="26"/>
                </a:moveTo>
                <a:cubicBezTo>
                  <a:pt x="75" y="27"/>
                  <a:pt x="75" y="29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4" y="29"/>
                  <a:pt x="74" y="27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5" y="25"/>
                  <a:pt x="75" y="25"/>
                </a:cubicBezTo>
                <a:cubicBezTo>
                  <a:pt x="75" y="23"/>
                  <a:pt x="77" y="22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7" y="24"/>
                  <a:pt x="76" y="24"/>
                </a:cubicBezTo>
                <a:cubicBezTo>
                  <a:pt x="76" y="24"/>
                  <a:pt x="75" y="25"/>
                  <a:pt x="75" y="25"/>
                </a:cubicBezTo>
                <a:cubicBezTo>
                  <a:pt x="75" y="26"/>
                  <a:pt x="75" y="26"/>
                  <a:pt x="75" y="26"/>
                </a:cubicBezTo>
                <a:cubicBezTo>
                  <a:pt x="78" y="29"/>
                  <a:pt x="85" y="31"/>
                  <a:pt x="88" y="27"/>
                </a:cubicBezTo>
                <a:cubicBezTo>
                  <a:pt x="88" y="26"/>
                  <a:pt x="88" y="27"/>
                  <a:pt x="88" y="27"/>
                </a:cubicBezTo>
                <a:cubicBezTo>
                  <a:pt x="88" y="27"/>
                  <a:pt x="88" y="27"/>
                  <a:pt x="88" y="27"/>
                </a:cubicBezTo>
                <a:cubicBezTo>
                  <a:pt x="90" y="22"/>
                  <a:pt x="84" y="13"/>
                  <a:pt x="77" y="7"/>
                </a:cubicBezTo>
                <a:cubicBezTo>
                  <a:pt x="69" y="1"/>
                  <a:pt x="59" y="0"/>
                  <a:pt x="43" y="6"/>
                </a:cubicBezTo>
                <a:cubicBezTo>
                  <a:pt x="31" y="10"/>
                  <a:pt x="18" y="20"/>
                  <a:pt x="13" y="26"/>
                </a:cubicBezTo>
                <a:cubicBezTo>
                  <a:pt x="13" y="24"/>
                  <a:pt x="12" y="21"/>
                  <a:pt x="9" y="19"/>
                </a:cubicBezTo>
                <a:cubicBezTo>
                  <a:pt x="6" y="18"/>
                  <a:pt x="4" y="20"/>
                  <a:pt x="0" y="20"/>
                </a:cubicBezTo>
                <a:cubicBezTo>
                  <a:pt x="1" y="21"/>
                  <a:pt x="2" y="22"/>
                  <a:pt x="3" y="23"/>
                </a:cubicBezTo>
                <a:cubicBezTo>
                  <a:pt x="4" y="25"/>
                  <a:pt x="5" y="26"/>
                  <a:pt x="6" y="27"/>
                </a:cubicBezTo>
                <a:cubicBezTo>
                  <a:pt x="7" y="29"/>
                  <a:pt x="8" y="30"/>
                  <a:pt x="10" y="31"/>
                </a:cubicBezTo>
                <a:cubicBezTo>
                  <a:pt x="9" y="32"/>
                  <a:pt x="7" y="33"/>
                  <a:pt x="7" y="35"/>
                </a:cubicBezTo>
                <a:cubicBezTo>
                  <a:pt x="6" y="36"/>
                  <a:pt x="6" y="38"/>
                  <a:pt x="5" y="40"/>
                </a:cubicBezTo>
                <a:cubicBezTo>
                  <a:pt x="5" y="41"/>
                  <a:pt x="4" y="42"/>
                  <a:pt x="4" y="43"/>
                </a:cubicBezTo>
                <a:cubicBezTo>
                  <a:pt x="7" y="43"/>
                  <a:pt x="10" y="44"/>
                  <a:pt x="12" y="42"/>
                </a:cubicBezTo>
                <a:cubicBezTo>
                  <a:pt x="15" y="39"/>
                  <a:pt x="15" y="37"/>
                  <a:pt x="14" y="34"/>
                </a:cubicBezTo>
                <a:cubicBezTo>
                  <a:pt x="19" y="37"/>
                  <a:pt x="30" y="42"/>
                  <a:pt x="52" y="44"/>
                </a:cubicBezTo>
                <a:cubicBezTo>
                  <a:pt x="71" y="46"/>
                  <a:pt x="82" y="36"/>
                  <a:pt x="87" y="29"/>
                </a:cubicBezTo>
                <a:cubicBezTo>
                  <a:pt x="84" y="32"/>
                  <a:pt x="77" y="29"/>
                  <a:pt x="75" y="26"/>
                </a:cubicBezTo>
                <a:close/>
              </a:path>
            </a:pathLst>
          </a:custGeom>
          <a:solidFill>
            <a:srgbClr val="D43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742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22222E-6 L 0.18191 2.22222E-6 " pathEditMode="relative" rAng="0" ptsTypes="AA">
                                      <p:cBhvr>
                                        <p:cTn id="26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bg>
      <p:bgPr>
        <a:solidFill>
          <a:srgbClr val="D9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05F2641-ED2D-44BF-8D69-8EA793CDE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F5F253-81BC-4F9F-AA6A-5F9BFDAF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984BAD-3F23-4E8C-8D55-8272F392A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9F039D0-6FA3-4BFF-8132-9465F88BC870}"/>
              </a:ext>
            </a:extLst>
          </p:cNvPr>
          <p:cNvGrpSpPr/>
          <p:nvPr userDrawn="1"/>
        </p:nvGrpSpPr>
        <p:grpSpPr>
          <a:xfrm>
            <a:off x="-88901" y="6161635"/>
            <a:ext cx="12280901" cy="2955925"/>
            <a:chOff x="-7938" y="4144963"/>
            <a:chExt cx="12280901" cy="2955925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CE991E0F-F379-42FC-807F-38402ACCE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144963"/>
              <a:ext cx="12280901" cy="2198687"/>
            </a:xfrm>
            <a:custGeom>
              <a:avLst/>
              <a:gdLst>
                <a:gd name="T0" fmla="*/ 1696 w 1696"/>
                <a:gd name="T1" fmla="*/ 31 h 302"/>
                <a:gd name="T2" fmla="*/ 1640 w 1696"/>
                <a:gd name="T3" fmla="*/ 0 h 302"/>
                <a:gd name="T4" fmla="*/ 1568 w 1696"/>
                <a:gd name="T5" fmla="*/ 33 h 302"/>
                <a:gd name="T6" fmla="*/ 1496 w 1696"/>
                <a:gd name="T7" fmla="*/ 0 h 302"/>
                <a:gd name="T8" fmla="*/ 1424 w 1696"/>
                <a:gd name="T9" fmla="*/ 33 h 302"/>
                <a:gd name="T10" fmla="*/ 1352 w 1696"/>
                <a:gd name="T11" fmla="*/ 0 h 302"/>
                <a:gd name="T12" fmla="*/ 1280 w 1696"/>
                <a:gd name="T13" fmla="*/ 33 h 302"/>
                <a:gd name="T14" fmla="*/ 1208 w 1696"/>
                <a:gd name="T15" fmla="*/ 0 h 302"/>
                <a:gd name="T16" fmla="*/ 1136 w 1696"/>
                <a:gd name="T17" fmla="*/ 33 h 302"/>
                <a:gd name="T18" fmla="*/ 1064 w 1696"/>
                <a:gd name="T19" fmla="*/ 0 h 302"/>
                <a:gd name="T20" fmla="*/ 992 w 1696"/>
                <a:gd name="T21" fmla="*/ 33 h 302"/>
                <a:gd name="T22" fmla="*/ 920 w 1696"/>
                <a:gd name="T23" fmla="*/ 0 h 302"/>
                <a:gd name="T24" fmla="*/ 848 w 1696"/>
                <a:gd name="T25" fmla="*/ 33 h 302"/>
                <a:gd name="T26" fmla="*/ 776 w 1696"/>
                <a:gd name="T27" fmla="*/ 0 h 302"/>
                <a:gd name="T28" fmla="*/ 705 w 1696"/>
                <a:gd name="T29" fmla="*/ 33 h 302"/>
                <a:gd name="T30" fmla="*/ 633 w 1696"/>
                <a:gd name="T31" fmla="*/ 0 h 302"/>
                <a:gd name="T32" fmla="*/ 561 w 1696"/>
                <a:gd name="T33" fmla="*/ 33 h 302"/>
                <a:gd name="T34" fmla="*/ 489 w 1696"/>
                <a:gd name="T35" fmla="*/ 0 h 302"/>
                <a:gd name="T36" fmla="*/ 417 w 1696"/>
                <a:gd name="T37" fmla="*/ 33 h 302"/>
                <a:gd name="T38" fmla="*/ 345 w 1696"/>
                <a:gd name="T39" fmla="*/ 0 h 302"/>
                <a:gd name="T40" fmla="*/ 273 w 1696"/>
                <a:gd name="T41" fmla="*/ 33 h 302"/>
                <a:gd name="T42" fmla="*/ 201 w 1696"/>
                <a:gd name="T43" fmla="*/ 0 h 302"/>
                <a:gd name="T44" fmla="*/ 129 w 1696"/>
                <a:gd name="T45" fmla="*/ 33 h 302"/>
                <a:gd name="T46" fmla="*/ 57 w 1696"/>
                <a:gd name="T47" fmla="*/ 0 h 302"/>
                <a:gd name="T48" fmla="*/ 0 w 1696"/>
                <a:gd name="T49" fmla="*/ 31 h 302"/>
                <a:gd name="T50" fmla="*/ 0 w 1696"/>
                <a:gd name="T51" fmla="*/ 302 h 302"/>
                <a:gd name="T52" fmla="*/ 1696 w 1696"/>
                <a:gd name="T53" fmla="*/ 302 h 302"/>
                <a:gd name="T54" fmla="*/ 1696 w 1696"/>
                <a:gd name="T55" fmla="*/ 3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2">
                  <a:moveTo>
                    <a:pt x="1696" y="31"/>
                  </a:moveTo>
                  <a:cubicBezTo>
                    <a:pt x="1673" y="28"/>
                    <a:pt x="1652" y="16"/>
                    <a:pt x="1640" y="0"/>
                  </a:cubicBezTo>
                  <a:cubicBezTo>
                    <a:pt x="1625" y="20"/>
                    <a:pt x="1599" y="33"/>
                    <a:pt x="1568" y="33"/>
                  </a:cubicBezTo>
                  <a:cubicBezTo>
                    <a:pt x="1538" y="33"/>
                    <a:pt x="1511" y="20"/>
                    <a:pt x="1496" y="0"/>
                  </a:cubicBezTo>
                  <a:cubicBezTo>
                    <a:pt x="1481" y="20"/>
                    <a:pt x="1455" y="33"/>
                    <a:pt x="1424" y="33"/>
                  </a:cubicBezTo>
                  <a:cubicBezTo>
                    <a:pt x="1394" y="33"/>
                    <a:pt x="1367" y="20"/>
                    <a:pt x="1352" y="0"/>
                  </a:cubicBezTo>
                  <a:cubicBezTo>
                    <a:pt x="1337" y="20"/>
                    <a:pt x="1311" y="33"/>
                    <a:pt x="1280" y="33"/>
                  </a:cubicBezTo>
                  <a:cubicBezTo>
                    <a:pt x="1250" y="33"/>
                    <a:pt x="1223" y="20"/>
                    <a:pt x="1208" y="0"/>
                  </a:cubicBezTo>
                  <a:cubicBezTo>
                    <a:pt x="1193" y="20"/>
                    <a:pt x="1167" y="33"/>
                    <a:pt x="1136" y="33"/>
                  </a:cubicBezTo>
                  <a:cubicBezTo>
                    <a:pt x="1106" y="33"/>
                    <a:pt x="1079" y="20"/>
                    <a:pt x="1064" y="0"/>
                  </a:cubicBezTo>
                  <a:cubicBezTo>
                    <a:pt x="1049" y="20"/>
                    <a:pt x="1023" y="33"/>
                    <a:pt x="992" y="33"/>
                  </a:cubicBezTo>
                  <a:cubicBezTo>
                    <a:pt x="962" y="33"/>
                    <a:pt x="935" y="20"/>
                    <a:pt x="920" y="0"/>
                  </a:cubicBezTo>
                  <a:cubicBezTo>
                    <a:pt x="905" y="20"/>
                    <a:pt x="879" y="33"/>
                    <a:pt x="848" y="33"/>
                  </a:cubicBezTo>
                  <a:cubicBezTo>
                    <a:pt x="818" y="33"/>
                    <a:pt x="791" y="20"/>
                    <a:pt x="776" y="0"/>
                  </a:cubicBezTo>
                  <a:cubicBezTo>
                    <a:pt x="762" y="20"/>
                    <a:pt x="735" y="33"/>
                    <a:pt x="705" y="33"/>
                  </a:cubicBezTo>
                  <a:cubicBezTo>
                    <a:pt x="674" y="33"/>
                    <a:pt x="648" y="20"/>
                    <a:pt x="633" y="0"/>
                  </a:cubicBezTo>
                  <a:cubicBezTo>
                    <a:pt x="618" y="20"/>
                    <a:pt x="591" y="33"/>
                    <a:pt x="561" y="33"/>
                  </a:cubicBezTo>
                  <a:cubicBezTo>
                    <a:pt x="530" y="33"/>
                    <a:pt x="504" y="20"/>
                    <a:pt x="489" y="0"/>
                  </a:cubicBezTo>
                  <a:cubicBezTo>
                    <a:pt x="474" y="20"/>
                    <a:pt x="447" y="33"/>
                    <a:pt x="417" y="33"/>
                  </a:cubicBezTo>
                  <a:cubicBezTo>
                    <a:pt x="386" y="33"/>
                    <a:pt x="360" y="20"/>
                    <a:pt x="345" y="0"/>
                  </a:cubicBezTo>
                  <a:cubicBezTo>
                    <a:pt x="330" y="20"/>
                    <a:pt x="303" y="33"/>
                    <a:pt x="273" y="33"/>
                  </a:cubicBezTo>
                  <a:cubicBezTo>
                    <a:pt x="242" y="33"/>
                    <a:pt x="216" y="20"/>
                    <a:pt x="201" y="0"/>
                  </a:cubicBezTo>
                  <a:cubicBezTo>
                    <a:pt x="186" y="20"/>
                    <a:pt x="159" y="33"/>
                    <a:pt x="129" y="33"/>
                  </a:cubicBezTo>
                  <a:cubicBezTo>
                    <a:pt x="98" y="33"/>
                    <a:pt x="72" y="20"/>
                    <a:pt x="57" y="0"/>
                  </a:cubicBezTo>
                  <a:cubicBezTo>
                    <a:pt x="44" y="16"/>
                    <a:pt x="24" y="28"/>
                    <a:pt x="0" y="31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96" y="302"/>
                    <a:pt x="1696" y="302"/>
                    <a:pt x="1696" y="302"/>
                  </a:cubicBezTo>
                  <a:lnTo>
                    <a:pt x="1696" y="31"/>
                  </a:lnTo>
                  <a:close/>
                </a:path>
              </a:pathLst>
            </a:custGeom>
            <a:solidFill>
              <a:srgbClr val="41CFD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0" name="AutoShape 11">
              <a:extLst>
                <a:ext uri="{FF2B5EF4-FFF2-40B4-BE49-F238E27FC236}">
                  <a16:creationId xmlns:a16="http://schemas.microsoft.com/office/drawing/2014/main" id="{6CC12EB5-44CF-488D-88A6-0443461B0DF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4918075"/>
              <a:ext cx="12272963" cy="218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1" name="AutoShape 15">
              <a:extLst>
                <a:ext uri="{FF2B5EF4-FFF2-40B4-BE49-F238E27FC236}">
                  <a16:creationId xmlns:a16="http://schemas.microsoft.com/office/drawing/2014/main" id="{BF7F0FD9-BE50-4EB2-80A0-A73AA92BA3B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4652963"/>
              <a:ext cx="12272963" cy="220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2" name="AutoShape 19">
              <a:extLst>
                <a:ext uri="{FF2B5EF4-FFF2-40B4-BE49-F238E27FC236}">
                  <a16:creationId xmlns:a16="http://schemas.microsoft.com/office/drawing/2014/main" id="{8A8C74F6-8670-41E9-9666-62036CE8F6D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4425950"/>
              <a:ext cx="12272963" cy="218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4B794641-93B5-426F-820E-FF98E1A35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418012"/>
              <a:ext cx="12280901" cy="2190751"/>
            </a:xfrm>
            <a:custGeom>
              <a:avLst/>
              <a:gdLst>
                <a:gd name="T0" fmla="*/ 1696 w 1696"/>
                <a:gd name="T1" fmla="*/ 7 h 301"/>
                <a:gd name="T2" fmla="*/ 1631 w 1696"/>
                <a:gd name="T3" fmla="*/ 32 h 301"/>
                <a:gd name="T4" fmla="*/ 1559 w 1696"/>
                <a:gd name="T5" fmla="*/ 0 h 301"/>
                <a:gd name="T6" fmla="*/ 1487 w 1696"/>
                <a:gd name="T7" fmla="*/ 32 h 301"/>
                <a:gd name="T8" fmla="*/ 1415 w 1696"/>
                <a:gd name="T9" fmla="*/ 0 h 301"/>
                <a:gd name="T10" fmla="*/ 1343 w 1696"/>
                <a:gd name="T11" fmla="*/ 32 h 301"/>
                <a:gd name="T12" fmla="*/ 1271 w 1696"/>
                <a:gd name="T13" fmla="*/ 0 h 301"/>
                <a:gd name="T14" fmla="*/ 1199 w 1696"/>
                <a:gd name="T15" fmla="*/ 32 h 301"/>
                <a:gd name="T16" fmla="*/ 1127 w 1696"/>
                <a:gd name="T17" fmla="*/ 0 h 301"/>
                <a:gd name="T18" fmla="*/ 1055 w 1696"/>
                <a:gd name="T19" fmla="*/ 32 h 301"/>
                <a:gd name="T20" fmla="*/ 983 w 1696"/>
                <a:gd name="T21" fmla="*/ 0 h 301"/>
                <a:gd name="T22" fmla="*/ 911 w 1696"/>
                <a:gd name="T23" fmla="*/ 32 h 301"/>
                <a:gd name="T24" fmla="*/ 839 w 1696"/>
                <a:gd name="T25" fmla="*/ 0 h 301"/>
                <a:gd name="T26" fmla="*/ 767 w 1696"/>
                <a:gd name="T27" fmla="*/ 32 h 301"/>
                <a:gd name="T28" fmla="*/ 695 w 1696"/>
                <a:gd name="T29" fmla="*/ 0 h 301"/>
                <a:gd name="T30" fmla="*/ 623 w 1696"/>
                <a:gd name="T31" fmla="*/ 32 h 301"/>
                <a:gd name="T32" fmla="*/ 551 w 1696"/>
                <a:gd name="T33" fmla="*/ 0 h 301"/>
                <a:gd name="T34" fmla="*/ 479 w 1696"/>
                <a:gd name="T35" fmla="*/ 32 h 301"/>
                <a:gd name="T36" fmla="*/ 407 w 1696"/>
                <a:gd name="T37" fmla="*/ 0 h 301"/>
                <a:gd name="T38" fmla="*/ 335 w 1696"/>
                <a:gd name="T39" fmla="*/ 32 h 301"/>
                <a:gd name="T40" fmla="*/ 264 w 1696"/>
                <a:gd name="T41" fmla="*/ 0 h 301"/>
                <a:gd name="T42" fmla="*/ 192 w 1696"/>
                <a:gd name="T43" fmla="*/ 32 h 301"/>
                <a:gd name="T44" fmla="*/ 120 w 1696"/>
                <a:gd name="T45" fmla="*/ 0 h 301"/>
                <a:gd name="T46" fmla="*/ 48 w 1696"/>
                <a:gd name="T47" fmla="*/ 32 h 301"/>
                <a:gd name="T48" fmla="*/ 0 w 1696"/>
                <a:gd name="T49" fmla="*/ 20 h 301"/>
                <a:gd name="T50" fmla="*/ 0 w 1696"/>
                <a:gd name="T51" fmla="*/ 301 h 301"/>
                <a:gd name="T52" fmla="*/ 1696 w 1696"/>
                <a:gd name="T53" fmla="*/ 301 h 301"/>
                <a:gd name="T54" fmla="*/ 1696 w 1696"/>
                <a:gd name="T55" fmla="*/ 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1">
                  <a:moveTo>
                    <a:pt x="1696" y="7"/>
                  </a:moveTo>
                  <a:cubicBezTo>
                    <a:pt x="1681" y="22"/>
                    <a:pt x="1657" y="32"/>
                    <a:pt x="1631" y="32"/>
                  </a:cubicBezTo>
                  <a:cubicBezTo>
                    <a:pt x="1601" y="32"/>
                    <a:pt x="1574" y="19"/>
                    <a:pt x="1559" y="0"/>
                  </a:cubicBezTo>
                  <a:cubicBezTo>
                    <a:pt x="1544" y="19"/>
                    <a:pt x="1517" y="32"/>
                    <a:pt x="1487" y="32"/>
                  </a:cubicBezTo>
                  <a:cubicBezTo>
                    <a:pt x="1457" y="32"/>
                    <a:pt x="1430" y="19"/>
                    <a:pt x="1415" y="0"/>
                  </a:cubicBezTo>
                  <a:cubicBezTo>
                    <a:pt x="1400" y="19"/>
                    <a:pt x="1373" y="32"/>
                    <a:pt x="1343" y="32"/>
                  </a:cubicBezTo>
                  <a:cubicBezTo>
                    <a:pt x="1313" y="32"/>
                    <a:pt x="1286" y="19"/>
                    <a:pt x="1271" y="0"/>
                  </a:cubicBezTo>
                  <a:cubicBezTo>
                    <a:pt x="1256" y="19"/>
                    <a:pt x="1229" y="32"/>
                    <a:pt x="1199" y="32"/>
                  </a:cubicBezTo>
                  <a:cubicBezTo>
                    <a:pt x="1169" y="32"/>
                    <a:pt x="1142" y="19"/>
                    <a:pt x="1127" y="0"/>
                  </a:cubicBezTo>
                  <a:cubicBezTo>
                    <a:pt x="1112" y="19"/>
                    <a:pt x="1086" y="32"/>
                    <a:pt x="1055" y="32"/>
                  </a:cubicBezTo>
                  <a:cubicBezTo>
                    <a:pt x="1025" y="32"/>
                    <a:pt x="998" y="19"/>
                    <a:pt x="983" y="0"/>
                  </a:cubicBezTo>
                  <a:cubicBezTo>
                    <a:pt x="968" y="19"/>
                    <a:pt x="942" y="32"/>
                    <a:pt x="911" y="32"/>
                  </a:cubicBezTo>
                  <a:cubicBezTo>
                    <a:pt x="881" y="32"/>
                    <a:pt x="854" y="19"/>
                    <a:pt x="839" y="0"/>
                  </a:cubicBezTo>
                  <a:cubicBezTo>
                    <a:pt x="824" y="19"/>
                    <a:pt x="798" y="32"/>
                    <a:pt x="767" y="32"/>
                  </a:cubicBezTo>
                  <a:cubicBezTo>
                    <a:pt x="737" y="32"/>
                    <a:pt x="710" y="19"/>
                    <a:pt x="695" y="0"/>
                  </a:cubicBezTo>
                  <a:cubicBezTo>
                    <a:pt x="680" y="19"/>
                    <a:pt x="654" y="32"/>
                    <a:pt x="623" y="32"/>
                  </a:cubicBezTo>
                  <a:cubicBezTo>
                    <a:pt x="593" y="32"/>
                    <a:pt x="566" y="19"/>
                    <a:pt x="551" y="0"/>
                  </a:cubicBezTo>
                  <a:cubicBezTo>
                    <a:pt x="536" y="19"/>
                    <a:pt x="510" y="32"/>
                    <a:pt x="479" y="32"/>
                  </a:cubicBezTo>
                  <a:cubicBezTo>
                    <a:pt x="449" y="32"/>
                    <a:pt x="422" y="19"/>
                    <a:pt x="407" y="0"/>
                  </a:cubicBezTo>
                  <a:cubicBezTo>
                    <a:pt x="392" y="19"/>
                    <a:pt x="366" y="32"/>
                    <a:pt x="335" y="32"/>
                  </a:cubicBezTo>
                  <a:cubicBezTo>
                    <a:pt x="305" y="32"/>
                    <a:pt x="278" y="19"/>
                    <a:pt x="264" y="0"/>
                  </a:cubicBezTo>
                  <a:cubicBezTo>
                    <a:pt x="249" y="19"/>
                    <a:pt x="222" y="32"/>
                    <a:pt x="192" y="32"/>
                  </a:cubicBezTo>
                  <a:cubicBezTo>
                    <a:pt x="161" y="32"/>
                    <a:pt x="135" y="19"/>
                    <a:pt x="120" y="0"/>
                  </a:cubicBezTo>
                  <a:cubicBezTo>
                    <a:pt x="105" y="19"/>
                    <a:pt x="78" y="32"/>
                    <a:pt x="48" y="32"/>
                  </a:cubicBezTo>
                  <a:cubicBezTo>
                    <a:pt x="30" y="32"/>
                    <a:pt x="14" y="28"/>
                    <a:pt x="0" y="20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696" y="301"/>
                    <a:pt x="1696" y="301"/>
                    <a:pt x="1696" y="301"/>
                  </a:cubicBezTo>
                  <a:lnTo>
                    <a:pt x="1696" y="7"/>
                  </a:lnTo>
                  <a:close/>
                </a:path>
              </a:pathLst>
            </a:custGeom>
            <a:solidFill>
              <a:srgbClr val="54E0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4316789D-6B22-4A5F-B33F-57BB8180B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652963"/>
              <a:ext cx="12280901" cy="2198687"/>
            </a:xfrm>
            <a:custGeom>
              <a:avLst/>
              <a:gdLst>
                <a:gd name="T0" fmla="*/ 1696 w 1696"/>
                <a:gd name="T1" fmla="*/ 31 h 302"/>
                <a:gd name="T2" fmla="*/ 1640 w 1696"/>
                <a:gd name="T3" fmla="*/ 0 h 302"/>
                <a:gd name="T4" fmla="*/ 1568 w 1696"/>
                <a:gd name="T5" fmla="*/ 33 h 302"/>
                <a:gd name="T6" fmla="*/ 1496 w 1696"/>
                <a:gd name="T7" fmla="*/ 0 h 302"/>
                <a:gd name="T8" fmla="*/ 1424 w 1696"/>
                <a:gd name="T9" fmla="*/ 33 h 302"/>
                <a:gd name="T10" fmla="*/ 1352 w 1696"/>
                <a:gd name="T11" fmla="*/ 0 h 302"/>
                <a:gd name="T12" fmla="*/ 1280 w 1696"/>
                <a:gd name="T13" fmla="*/ 33 h 302"/>
                <a:gd name="T14" fmla="*/ 1208 w 1696"/>
                <a:gd name="T15" fmla="*/ 0 h 302"/>
                <a:gd name="T16" fmla="*/ 1136 w 1696"/>
                <a:gd name="T17" fmla="*/ 33 h 302"/>
                <a:gd name="T18" fmla="*/ 1064 w 1696"/>
                <a:gd name="T19" fmla="*/ 0 h 302"/>
                <a:gd name="T20" fmla="*/ 992 w 1696"/>
                <a:gd name="T21" fmla="*/ 33 h 302"/>
                <a:gd name="T22" fmla="*/ 920 w 1696"/>
                <a:gd name="T23" fmla="*/ 0 h 302"/>
                <a:gd name="T24" fmla="*/ 848 w 1696"/>
                <a:gd name="T25" fmla="*/ 33 h 302"/>
                <a:gd name="T26" fmla="*/ 776 w 1696"/>
                <a:gd name="T27" fmla="*/ 0 h 302"/>
                <a:gd name="T28" fmla="*/ 705 w 1696"/>
                <a:gd name="T29" fmla="*/ 33 h 302"/>
                <a:gd name="T30" fmla="*/ 633 w 1696"/>
                <a:gd name="T31" fmla="*/ 0 h 302"/>
                <a:gd name="T32" fmla="*/ 561 w 1696"/>
                <a:gd name="T33" fmla="*/ 33 h 302"/>
                <a:gd name="T34" fmla="*/ 489 w 1696"/>
                <a:gd name="T35" fmla="*/ 0 h 302"/>
                <a:gd name="T36" fmla="*/ 417 w 1696"/>
                <a:gd name="T37" fmla="*/ 33 h 302"/>
                <a:gd name="T38" fmla="*/ 345 w 1696"/>
                <a:gd name="T39" fmla="*/ 0 h 302"/>
                <a:gd name="T40" fmla="*/ 273 w 1696"/>
                <a:gd name="T41" fmla="*/ 33 h 302"/>
                <a:gd name="T42" fmla="*/ 201 w 1696"/>
                <a:gd name="T43" fmla="*/ 0 h 302"/>
                <a:gd name="T44" fmla="*/ 129 w 1696"/>
                <a:gd name="T45" fmla="*/ 33 h 302"/>
                <a:gd name="T46" fmla="*/ 57 w 1696"/>
                <a:gd name="T47" fmla="*/ 0 h 302"/>
                <a:gd name="T48" fmla="*/ 0 w 1696"/>
                <a:gd name="T49" fmla="*/ 31 h 302"/>
                <a:gd name="T50" fmla="*/ 0 w 1696"/>
                <a:gd name="T51" fmla="*/ 302 h 302"/>
                <a:gd name="T52" fmla="*/ 1696 w 1696"/>
                <a:gd name="T53" fmla="*/ 302 h 302"/>
                <a:gd name="T54" fmla="*/ 1696 w 1696"/>
                <a:gd name="T55" fmla="*/ 3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2">
                  <a:moveTo>
                    <a:pt x="1696" y="31"/>
                  </a:moveTo>
                  <a:cubicBezTo>
                    <a:pt x="1673" y="28"/>
                    <a:pt x="1652" y="16"/>
                    <a:pt x="1640" y="0"/>
                  </a:cubicBezTo>
                  <a:cubicBezTo>
                    <a:pt x="1625" y="20"/>
                    <a:pt x="1599" y="33"/>
                    <a:pt x="1568" y="33"/>
                  </a:cubicBezTo>
                  <a:cubicBezTo>
                    <a:pt x="1538" y="33"/>
                    <a:pt x="1511" y="20"/>
                    <a:pt x="1496" y="0"/>
                  </a:cubicBezTo>
                  <a:cubicBezTo>
                    <a:pt x="1481" y="20"/>
                    <a:pt x="1455" y="33"/>
                    <a:pt x="1424" y="33"/>
                  </a:cubicBezTo>
                  <a:cubicBezTo>
                    <a:pt x="1394" y="33"/>
                    <a:pt x="1367" y="20"/>
                    <a:pt x="1352" y="0"/>
                  </a:cubicBezTo>
                  <a:cubicBezTo>
                    <a:pt x="1337" y="20"/>
                    <a:pt x="1311" y="33"/>
                    <a:pt x="1280" y="33"/>
                  </a:cubicBezTo>
                  <a:cubicBezTo>
                    <a:pt x="1250" y="33"/>
                    <a:pt x="1223" y="20"/>
                    <a:pt x="1208" y="0"/>
                  </a:cubicBezTo>
                  <a:cubicBezTo>
                    <a:pt x="1193" y="20"/>
                    <a:pt x="1167" y="33"/>
                    <a:pt x="1136" y="33"/>
                  </a:cubicBezTo>
                  <a:cubicBezTo>
                    <a:pt x="1106" y="33"/>
                    <a:pt x="1079" y="20"/>
                    <a:pt x="1064" y="0"/>
                  </a:cubicBezTo>
                  <a:cubicBezTo>
                    <a:pt x="1049" y="20"/>
                    <a:pt x="1023" y="33"/>
                    <a:pt x="992" y="33"/>
                  </a:cubicBezTo>
                  <a:cubicBezTo>
                    <a:pt x="962" y="33"/>
                    <a:pt x="935" y="20"/>
                    <a:pt x="920" y="0"/>
                  </a:cubicBezTo>
                  <a:cubicBezTo>
                    <a:pt x="905" y="20"/>
                    <a:pt x="879" y="33"/>
                    <a:pt x="848" y="33"/>
                  </a:cubicBezTo>
                  <a:cubicBezTo>
                    <a:pt x="818" y="33"/>
                    <a:pt x="791" y="20"/>
                    <a:pt x="776" y="0"/>
                  </a:cubicBezTo>
                  <a:cubicBezTo>
                    <a:pt x="762" y="20"/>
                    <a:pt x="735" y="33"/>
                    <a:pt x="705" y="33"/>
                  </a:cubicBezTo>
                  <a:cubicBezTo>
                    <a:pt x="674" y="33"/>
                    <a:pt x="648" y="20"/>
                    <a:pt x="633" y="0"/>
                  </a:cubicBezTo>
                  <a:cubicBezTo>
                    <a:pt x="618" y="20"/>
                    <a:pt x="591" y="33"/>
                    <a:pt x="561" y="33"/>
                  </a:cubicBezTo>
                  <a:cubicBezTo>
                    <a:pt x="530" y="33"/>
                    <a:pt x="504" y="20"/>
                    <a:pt x="489" y="0"/>
                  </a:cubicBezTo>
                  <a:cubicBezTo>
                    <a:pt x="474" y="20"/>
                    <a:pt x="447" y="33"/>
                    <a:pt x="417" y="33"/>
                  </a:cubicBezTo>
                  <a:cubicBezTo>
                    <a:pt x="386" y="33"/>
                    <a:pt x="360" y="20"/>
                    <a:pt x="345" y="0"/>
                  </a:cubicBezTo>
                  <a:cubicBezTo>
                    <a:pt x="330" y="20"/>
                    <a:pt x="303" y="33"/>
                    <a:pt x="273" y="33"/>
                  </a:cubicBezTo>
                  <a:cubicBezTo>
                    <a:pt x="242" y="33"/>
                    <a:pt x="216" y="20"/>
                    <a:pt x="201" y="0"/>
                  </a:cubicBezTo>
                  <a:cubicBezTo>
                    <a:pt x="186" y="20"/>
                    <a:pt x="159" y="33"/>
                    <a:pt x="129" y="33"/>
                  </a:cubicBezTo>
                  <a:cubicBezTo>
                    <a:pt x="98" y="33"/>
                    <a:pt x="72" y="20"/>
                    <a:pt x="57" y="0"/>
                  </a:cubicBezTo>
                  <a:cubicBezTo>
                    <a:pt x="44" y="16"/>
                    <a:pt x="24" y="28"/>
                    <a:pt x="0" y="31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96" y="302"/>
                    <a:pt x="1696" y="302"/>
                    <a:pt x="1696" y="302"/>
                  </a:cubicBezTo>
                  <a:lnTo>
                    <a:pt x="1696" y="31"/>
                  </a:lnTo>
                  <a:close/>
                </a:path>
              </a:pathLst>
            </a:custGeom>
            <a:solidFill>
              <a:srgbClr val="41CFD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18084F94-052C-41E5-9EE9-13C602336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910137"/>
              <a:ext cx="12280901" cy="2190751"/>
            </a:xfrm>
            <a:custGeom>
              <a:avLst/>
              <a:gdLst>
                <a:gd name="T0" fmla="*/ 1696 w 1696"/>
                <a:gd name="T1" fmla="*/ 7 h 301"/>
                <a:gd name="T2" fmla="*/ 1631 w 1696"/>
                <a:gd name="T3" fmla="*/ 32 h 301"/>
                <a:gd name="T4" fmla="*/ 1559 w 1696"/>
                <a:gd name="T5" fmla="*/ 0 h 301"/>
                <a:gd name="T6" fmla="*/ 1487 w 1696"/>
                <a:gd name="T7" fmla="*/ 32 h 301"/>
                <a:gd name="T8" fmla="*/ 1415 w 1696"/>
                <a:gd name="T9" fmla="*/ 0 h 301"/>
                <a:gd name="T10" fmla="*/ 1343 w 1696"/>
                <a:gd name="T11" fmla="*/ 32 h 301"/>
                <a:gd name="T12" fmla="*/ 1271 w 1696"/>
                <a:gd name="T13" fmla="*/ 0 h 301"/>
                <a:gd name="T14" fmla="*/ 1199 w 1696"/>
                <a:gd name="T15" fmla="*/ 32 h 301"/>
                <a:gd name="T16" fmla="*/ 1127 w 1696"/>
                <a:gd name="T17" fmla="*/ 0 h 301"/>
                <a:gd name="T18" fmla="*/ 1055 w 1696"/>
                <a:gd name="T19" fmla="*/ 32 h 301"/>
                <a:gd name="T20" fmla="*/ 983 w 1696"/>
                <a:gd name="T21" fmla="*/ 0 h 301"/>
                <a:gd name="T22" fmla="*/ 911 w 1696"/>
                <a:gd name="T23" fmla="*/ 32 h 301"/>
                <a:gd name="T24" fmla="*/ 839 w 1696"/>
                <a:gd name="T25" fmla="*/ 0 h 301"/>
                <a:gd name="T26" fmla="*/ 767 w 1696"/>
                <a:gd name="T27" fmla="*/ 32 h 301"/>
                <a:gd name="T28" fmla="*/ 695 w 1696"/>
                <a:gd name="T29" fmla="*/ 0 h 301"/>
                <a:gd name="T30" fmla="*/ 623 w 1696"/>
                <a:gd name="T31" fmla="*/ 32 h 301"/>
                <a:gd name="T32" fmla="*/ 551 w 1696"/>
                <a:gd name="T33" fmla="*/ 0 h 301"/>
                <a:gd name="T34" fmla="*/ 479 w 1696"/>
                <a:gd name="T35" fmla="*/ 32 h 301"/>
                <a:gd name="T36" fmla="*/ 407 w 1696"/>
                <a:gd name="T37" fmla="*/ 0 h 301"/>
                <a:gd name="T38" fmla="*/ 335 w 1696"/>
                <a:gd name="T39" fmla="*/ 32 h 301"/>
                <a:gd name="T40" fmla="*/ 264 w 1696"/>
                <a:gd name="T41" fmla="*/ 0 h 301"/>
                <a:gd name="T42" fmla="*/ 192 w 1696"/>
                <a:gd name="T43" fmla="*/ 32 h 301"/>
                <a:gd name="T44" fmla="*/ 120 w 1696"/>
                <a:gd name="T45" fmla="*/ 0 h 301"/>
                <a:gd name="T46" fmla="*/ 48 w 1696"/>
                <a:gd name="T47" fmla="*/ 32 h 301"/>
                <a:gd name="T48" fmla="*/ 0 w 1696"/>
                <a:gd name="T49" fmla="*/ 20 h 301"/>
                <a:gd name="T50" fmla="*/ 0 w 1696"/>
                <a:gd name="T51" fmla="*/ 301 h 301"/>
                <a:gd name="T52" fmla="*/ 1696 w 1696"/>
                <a:gd name="T53" fmla="*/ 301 h 301"/>
                <a:gd name="T54" fmla="*/ 1696 w 1696"/>
                <a:gd name="T55" fmla="*/ 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1">
                  <a:moveTo>
                    <a:pt x="1696" y="7"/>
                  </a:moveTo>
                  <a:cubicBezTo>
                    <a:pt x="1681" y="22"/>
                    <a:pt x="1657" y="32"/>
                    <a:pt x="1631" y="32"/>
                  </a:cubicBezTo>
                  <a:cubicBezTo>
                    <a:pt x="1601" y="32"/>
                    <a:pt x="1574" y="19"/>
                    <a:pt x="1559" y="0"/>
                  </a:cubicBezTo>
                  <a:cubicBezTo>
                    <a:pt x="1544" y="19"/>
                    <a:pt x="1517" y="32"/>
                    <a:pt x="1487" y="32"/>
                  </a:cubicBezTo>
                  <a:cubicBezTo>
                    <a:pt x="1457" y="32"/>
                    <a:pt x="1430" y="19"/>
                    <a:pt x="1415" y="0"/>
                  </a:cubicBezTo>
                  <a:cubicBezTo>
                    <a:pt x="1400" y="19"/>
                    <a:pt x="1373" y="32"/>
                    <a:pt x="1343" y="32"/>
                  </a:cubicBezTo>
                  <a:cubicBezTo>
                    <a:pt x="1313" y="32"/>
                    <a:pt x="1286" y="19"/>
                    <a:pt x="1271" y="0"/>
                  </a:cubicBezTo>
                  <a:cubicBezTo>
                    <a:pt x="1256" y="19"/>
                    <a:pt x="1229" y="32"/>
                    <a:pt x="1199" y="32"/>
                  </a:cubicBezTo>
                  <a:cubicBezTo>
                    <a:pt x="1169" y="32"/>
                    <a:pt x="1142" y="19"/>
                    <a:pt x="1127" y="0"/>
                  </a:cubicBezTo>
                  <a:cubicBezTo>
                    <a:pt x="1112" y="19"/>
                    <a:pt x="1086" y="32"/>
                    <a:pt x="1055" y="32"/>
                  </a:cubicBezTo>
                  <a:cubicBezTo>
                    <a:pt x="1025" y="32"/>
                    <a:pt x="998" y="19"/>
                    <a:pt x="983" y="0"/>
                  </a:cubicBezTo>
                  <a:cubicBezTo>
                    <a:pt x="968" y="19"/>
                    <a:pt x="942" y="32"/>
                    <a:pt x="911" y="32"/>
                  </a:cubicBezTo>
                  <a:cubicBezTo>
                    <a:pt x="881" y="32"/>
                    <a:pt x="854" y="19"/>
                    <a:pt x="839" y="0"/>
                  </a:cubicBezTo>
                  <a:cubicBezTo>
                    <a:pt x="824" y="19"/>
                    <a:pt x="798" y="32"/>
                    <a:pt x="767" y="32"/>
                  </a:cubicBezTo>
                  <a:cubicBezTo>
                    <a:pt x="737" y="32"/>
                    <a:pt x="710" y="19"/>
                    <a:pt x="695" y="0"/>
                  </a:cubicBezTo>
                  <a:cubicBezTo>
                    <a:pt x="680" y="19"/>
                    <a:pt x="654" y="32"/>
                    <a:pt x="623" y="32"/>
                  </a:cubicBezTo>
                  <a:cubicBezTo>
                    <a:pt x="593" y="32"/>
                    <a:pt x="566" y="19"/>
                    <a:pt x="551" y="0"/>
                  </a:cubicBezTo>
                  <a:cubicBezTo>
                    <a:pt x="536" y="19"/>
                    <a:pt x="510" y="32"/>
                    <a:pt x="479" y="32"/>
                  </a:cubicBezTo>
                  <a:cubicBezTo>
                    <a:pt x="449" y="32"/>
                    <a:pt x="422" y="19"/>
                    <a:pt x="407" y="0"/>
                  </a:cubicBezTo>
                  <a:cubicBezTo>
                    <a:pt x="392" y="19"/>
                    <a:pt x="366" y="32"/>
                    <a:pt x="335" y="32"/>
                  </a:cubicBezTo>
                  <a:cubicBezTo>
                    <a:pt x="305" y="32"/>
                    <a:pt x="278" y="19"/>
                    <a:pt x="264" y="0"/>
                  </a:cubicBezTo>
                  <a:cubicBezTo>
                    <a:pt x="249" y="19"/>
                    <a:pt x="222" y="32"/>
                    <a:pt x="192" y="32"/>
                  </a:cubicBezTo>
                  <a:cubicBezTo>
                    <a:pt x="161" y="32"/>
                    <a:pt x="135" y="19"/>
                    <a:pt x="120" y="0"/>
                  </a:cubicBezTo>
                  <a:cubicBezTo>
                    <a:pt x="105" y="19"/>
                    <a:pt x="78" y="32"/>
                    <a:pt x="48" y="32"/>
                  </a:cubicBezTo>
                  <a:cubicBezTo>
                    <a:pt x="30" y="32"/>
                    <a:pt x="14" y="28"/>
                    <a:pt x="0" y="20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696" y="301"/>
                    <a:pt x="1696" y="301"/>
                    <a:pt x="1696" y="301"/>
                  </a:cubicBezTo>
                  <a:lnTo>
                    <a:pt x="1696" y="7"/>
                  </a:lnTo>
                  <a:close/>
                </a:path>
              </a:pathLst>
            </a:custGeom>
            <a:solidFill>
              <a:srgbClr val="54E0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6478163E-2A5E-435F-9447-CAC05053247F}"/>
              </a:ext>
            </a:extLst>
          </p:cNvPr>
          <p:cNvSpPr/>
          <p:nvPr userDrawn="1"/>
        </p:nvSpPr>
        <p:spPr>
          <a:xfrm>
            <a:off x="-972820" y="6858000"/>
            <a:ext cx="13385800" cy="1275837"/>
          </a:xfrm>
          <a:prstGeom prst="rect">
            <a:avLst/>
          </a:prstGeom>
          <a:solidFill>
            <a:srgbClr val="E6E6E6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69052AA-BDE0-40CB-A26F-F82BBFDB1B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8950" b="-1"/>
          <a:stretch/>
        </p:blipFill>
        <p:spPr>
          <a:xfrm>
            <a:off x="-2378703" y="0"/>
            <a:ext cx="14570703" cy="1409891"/>
          </a:xfrm>
          <a:prstGeom prst="rect">
            <a:avLst/>
          </a:prstGeom>
          <a:effectLst/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F7B19E78-F9CA-499C-99C9-42FAA0D58A2B}"/>
              </a:ext>
            </a:extLst>
          </p:cNvPr>
          <p:cNvSpPr/>
          <p:nvPr userDrawn="1"/>
        </p:nvSpPr>
        <p:spPr>
          <a:xfrm>
            <a:off x="144176" y="114067"/>
            <a:ext cx="570799" cy="570799"/>
          </a:xfrm>
          <a:prstGeom prst="ellipse">
            <a:avLst/>
          </a:prstGeom>
          <a:solidFill>
            <a:srgbClr val="F9B3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1" name="Freeform 34">
            <a:extLst>
              <a:ext uri="{FF2B5EF4-FFF2-40B4-BE49-F238E27FC236}">
                <a16:creationId xmlns:a16="http://schemas.microsoft.com/office/drawing/2014/main" id="{BE078CCE-5211-4EFA-BE3F-1B44CFFEF5A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214032" y="6319773"/>
            <a:ext cx="703252" cy="367714"/>
          </a:xfrm>
          <a:custGeom>
            <a:avLst/>
            <a:gdLst>
              <a:gd name="T0" fmla="*/ 93 w 112"/>
              <a:gd name="T1" fmla="*/ 32 h 58"/>
              <a:gd name="T2" fmla="*/ 94 w 112"/>
              <a:gd name="T3" fmla="*/ 37 h 58"/>
              <a:gd name="T4" fmla="*/ 94 w 112"/>
              <a:gd name="T5" fmla="*/ 37 h 58"/>
              <a:gd name="T6" fmla="*/ 93 w 112"/>
              <a:gd name="T7" fmla="*/ 32 h 58"/>
              <a:gd name="T8" fmla="*/ 93 w 112"/>
              <a:gd name="T9" fmla="*/ 31 h 58"/>
              <a:gd name="T10" fmla="*/ 93 w 112"/>
              <a:gd name="T11" fmla="*/ 31 h 58"/>
              <a:gd name="T12" fmla="*/ 98 w 112"/>
              <a:gd name="T13" fmla="*/ 30 h 58"/>
              <a:gd name="T14" fmla="*/ 98 w 112"/>
              <a:gd name="T15" fmla="*/ 30 h 58"/>
              <a:gd name="T16" fmla="*/ 95 w 112"/>
              <a:gd name="T17" fmla="*/ 30 h 58"/>
              <a:gd name="T18" fmla="*/ 94 w 112"/>
              <a:gd name="T19" fmla="*/ 32 h 58"/>
              <a:gd name="T20" fmla="*/ 94 w 112"/>
              <a:gd name="T21" fmla="*/ 32 h 58"/>
              <a:gd name="T22" fmla="*/ 110 w 112"/>
              <a:gd name="T23" fmla="*/ 33 h 58"/>
              <a:gd name="T24" fmla="*/ 110 w 112"/>
              <a:gd name="T25" fmla="*/ 33 h 58"/>
              <a:gd name="T26" fmla="*/ 110 w 112"/>
              <a:gd name="T27" fmla="*/ 34 h 58"/>
              <a:gd name="T28" fmla="*/ 96 w 112"/>
              <a:gd name="T29" fmla="*/ 8 h 58"/>
              <a:gd name="T30" fmla="*/ 54 w 112"/>
              <a:gd name="T31" fmla="*/ 7 h 58"/>
              <a:gd name="T32" fmla="*/ 16 w 112"/>
              <a:gd name="T33" fmla="*/ 32 h 58"/>
              <a:gd name="T34" fmla="*/ 11 w 112"/>
              <a:gd name="T35" fmla="*/ 23 h 58"/>
              <a:gd name="T36" fmla="*/ 0 w 112"/>
              <a:gd name="T37" fmla="*/ 24 h 58"/>
              <a:gd name="T38" fmla="*/ 3 w 112"/>
              <a:gd name="T39" fmla="*/ 28 h 58"/>
              <a:gd name="T40" fmla="*/ 6 w 112"/>
              <a:gd name="T41" fmla="*/ 33 h 58"/>
              <a:gd name="T42" fmla="*/ 12 w 112"/>
              <a:gd name="T43" fmla="*/ 37 h 58"/>
              <a:gd name="T44" fmla="*/ 7 w 112"/>
              <a:gd name="T45" fmla="*/ 42 h 58"/>
              <a:gd name="T46" fmla="*/ 6 w 112"/>
              <a:gd name="T47" fmla="*/ 48 h 58"/>
              <a:gd name="T48" fmla="*/ 3 w 112"/>
              <a:gd name="T49" fmla="*/ 53 h 58"/>
              <a:gd name="T50" fmla="*/ 14 w 112"/>
              <a:gd name="T51" fmla="*/ 51 h 58"/>
              <a:gd name="T52" fmla="*/ 17 w 112"/>
              <a:gd name="T53" fmla="*/ 41 h 58"/>
              <a:gd name="T54" fmla="*/ 64 w 112"/>
              <a:gd name="T55" fmla="*/ 55 h 58"/>
              <a:gd name="T56" fmla="*/ 109 w 112"/>
              <a:gd name="T57" fmla="*/ 36 h 58"/>
              <a:gd name="T58" fmla="*/ 93 w 112"/>
              <a:gd name="T59" fmla="*/ 32 h 58"/>
              <a:gd name="T60" fmla="*/ 87 w 112"/>
              <a:gd name="T61" fmla="*/ 41 h 58"/>
              <a:gd name="T62" fmla="*/ 82 w 112"/>
              <a:gd name="T63" fmla="*/ 30 h 58"/>
              <a:gd name="T64" fmla="*/ 81 w 112"/>
              <a:gd name="T65" fmla="*/ 21 h 58"/>
              <a:gd name="T66" fmla="*/ 87 w 112"/>
              <a:gd name="T67" fmla="*/ 7 h 58"/>
              <a:gd name="T68" fmla="*/ 87 w 112"/>
              <a:gd name="T69" fmla="*/ 7 h 58"/>
              <a:gd name="T70" fmla="*/ 83 w 112"/>
              <a:gd name="T71" fmla="*/ 22 h 58"/>
              <a:gd name="T72" fmla="*/ 84 w 112"/>
              <a:gd name="T73" fmla="*/ 32 h 58"/>
              <a:gd name="T74" fmla="*/ 88 w 112"/>
              <a:gd name="T75" fmla="*/ 41 h 58"/>
              <a:gd name="T76" fmla="*/ 87 w 112"/>
              <a:gd name="T77" fmla="*/ 41 h 58"/>
              <a:gd name="T78" fmla="*/ 89 w 112"/>
              <a:gd name="T79" fmla="*/ 21 h 58"/>
              <a:gd name="T80" fmla="*/ 91 w 112"/>
              <a:gd name="T81" fmla="*/ 17 h 58"/>
              <a:gd name="T82" fmla="*/ 95 w 112"/>
              <a:gd name="T83" fmla="*/ 20 h 58"/>
              <a:gd name="T84" fmla="*/ 92 w 112"/>
              <a:gd name="T85" fmla="*/ 23 h 58"/>
              <a:gd name="T86" fmla="*/ 89 w 112"/>
              <a:gd name="T87" fmla="*/ 2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58">
                <a:moveTo>
                  <a:pt x="93" y="32"/>
                </a:moveTo>
                <a:cubicBezTo>
                  <a:pt x="93" y="34"/>
                  <a:pt x="93" y="36"/>
                  <a:pt x="94" y="37"/>
                </a:cubicBezTo>
                <a:cubicBezTo>
                  <a:pt x="94" y="37"/>
                  <a:pt x="94" y="37"/>
                  <a:pt x="94" y="37"/>
                </a:cubicBezTo>
                <a:cubicBezTo>
                  <a:pt x="93" y="36"/>
                  <a:pt x="92" y="33"/>
                  <a:pt x="93" y="32"/>
                </a:cubicBezTo>
                <a:cubicBezTo>
                  <a:pt x="93" y="32"/>
                  <a:pt x="93" y="31"/>
                  <a:pt x="93" y="31"/>
                </a:cubicBezTo>
                <a:cubicBezTo>
                  <a:pt x="93" y="31"/>
                  <a:pt x="93" y="31"/>
                  <a:pt x="93" y="31"/>
                </a:cubicBezTo>
                <a:cubicBezTo>
                  <a:pt x="94" y="29"/>
                  <a:pt x="97" y="28"/>
                  <a:pt x="98" y="30"/>
                </a:cubicBezTo>
                <a:cubicBezTo>
                  <a:pt x="98" y="30"/>
                  <a:pt x="98" y="30"/>
                  <a:pt x="98" y="30"/>
                </a:cubicBezTo>
                <a:cubicBezTo>
                  <a:pt x="97" y="30"/>
                  <a:pt x="96" y="30"/>
                  <a:pt x="95" y="30"/>
                </a:cubicBezTo>
                <a:cubicBezTo>
                  <a:pt x="94" y="30"/>
                  <a:pt x="94" y="31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8" y="36"/>
                  <a:pt x="106" y="39"/>
                  <a:pt x="110" y="33"/>
                </a:cubicBezTo>
                <a:cubicBezTo>
                  <a:pt x="110" y="33"/>
                  <a:pt x="110" y="33"/>
                  <a:pt x="110" y="33"/>
                </a:cubicBezTo>
                <a:cubicBezTo>
                  <a:pt x="110" y="34"/>
                  <a:pt x="110" y="34"/>
                  <a:pt x="110" y="34"/>
                </a:cubicBezTo>
                <a:cubicBezTo>
                  <a:pt x="112" y="28"/>
                  <a:pt x="106" y="15"/>
                  <a:pt x="96" y="8"/>
                </a:cubicBezTo>
                <a:cubicBezTo>
                  <a:pt x="87" y="0"/>
                  <a:pt x="74" y="0"/>
                  <a:pt x="54" y="7"/>
                </a:cubicBezTo>
                <a:cubicBezTo>
                  <a:pt x="39" y="12"/>
                  <a:pt x="22" y="24"/>
                  <a:pt x="16" y="32"/>
                </a:cubicBezTo>
                <a:cubicBezTo>
                  <a:pt x="15" y="28"/>
                  <a:pt x="15" y="25"/>
                  <a:pt x="11" y="23"/>
                </a:cubicBezTo>
                <a:cubicBezTo>
                  <a:pt x="7" y="21"/>
                  <a:pt x="4" y="23"/>
                  <a:pt x="0" y="24"/>
                </a:cubicBezTo>
                <a:cubicBezTo>
                  <a:pt x="0" y="25"/>
                  <a:pt x="2" y="26"/>
                  <a:pt x="3" y="28"/>
                </a:cubicBezTo>
                <a:cubicBezTo>
                  <a:pt x="4" y="29"/>
                  <a:pt x="5" y="31"/>
                  <a:pt x="6" y="33"/>
                </a:cubicBezTo>
                <a:cubicBezTo>
                  <a:pt x="8" y="35"/>
                  <a:pt x="9" y="36"/>
                  <a:pt x="12" y="37"/>
                </a:cubicBezTo>
                <a:cubicBezTo>
                  <a:pt x="10" y="39"/>
                  <a:pt x="8" y="40"/>
                  <a:pt x="7" y="42"/>
                </a:cubicBezTo>
                <a:cubicBezTo>
                  <a:pt x="7" y="44"/>
                  <a:pt x="7" y="46"/>
                  <a:pt x="6" y="48"/>
                </a:cubicBezTo>
                <a:cubicBezTo>
                  <a:pt x="5" y="50"/>
                  <a:pt x="4" y="52"/>
                  <a:pt x="3" y="53"/>
                </a:cubicBezTo>
                <a:cubicBezTo>
                  <a:pt x="7" y="52"/>
                  <a:pt x="11" y="54"/>
                  <a:pt x="14" y="51"/>
                </a:cubicBezTo>
                <a:cubicBezTo>
                  <a:pt x="17" y="48"/>
                  <a:pt x="17" y="45"/>
                  <a:pt x="17" y="41"/>
                </a:cubicBezTo>
                <a:cubicBezTo>
                  <a:pt x="23" y="46"/>
                  <a:pt x="37" y="51"/>
                  <a:pt x="64" y="55"/>
                </a:cubicBezTo>
                <a:cubicBezTo>
                  <a:pt x="89" y="58"/>
                  <a:pt x="103" y="45"/>
                  <a:pt x="109" y="36"/>
                </a:cubicBezTo>
                <a:cubicBezTo>
                  <a:pt x="105" y="40"/>
                  <a:pt x="96" y="36"/>
                  <a:pt x="93" y="32"/>
                </a:cubicBezTo>
                <a:close/>
                <a:moveTo>
                  <a:pt x="87" y="41"/>
                </a:moveTo>
                <a:cubicBezTo>
                  <a:pt x="85" y="38"/>
                  <a:pt x="84" y="34"/>
                  <a:pt x="82" y="30"/>
                </a:cubicBezTo>
                <a:cubicBezTo>
                  <a:pt x="81" y="27"/>
                  <a:pt x="80" y="24"/>
                  <a:pt x="81" y="21"/>
                </a:cubicBezTo>
                <a:cubicBezTo>
                  <a:pt x="81" y="16"/>
                  <a:pt x="84" y="11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5" y="12"/>
                  <a:pt x="83" y="17"/>
                  <a:pt x="83" y="22"/>
                </a:cubicBezTo>
                <a:cubicBezTo>
                  <a:pt x="83" y="25"/>
                  <a:pt x="83" y="29"/>
                  <a:pt x="84" y="32"/>
                </a:cubicBezTo>
                <a:cubicBezTo>
                  <a:pt x="85" y="35"/>
                  <a:pt x="87" y="38"/>
                  <a:pt x="88" y="41"/>
                </a:cubicBezTo>
                <a:cubicBezTo>
                  <a:pt x="88" y="41"/>
                  <a:pt x="88" y="41"/>
                  <a:pt x="87" y="41"/>
                </a:cubicBezTo>
                <a:close/>
                <a:moveTo>
                  <a:pt x="89" y="21"/>
                </a:moveTo>
                <a:cubicBezTo>
                  <a:pt x="88" y="19"/>
                  <a:pt x="90" y="17"/>
                  <a:pt x="91" y="17"/>
                </a:cubicBezTo>
                <a:cubicBezTo>
                  <a:pt x="93" y="17"/>
                  <a:pt x="95" y="18"/>
                  <a:pt x="95" y="20"/>
                </a:cubicBezTo>
                <a:cubicBezTo>
                  <a:pt x="95" y="22"/>
                  <a:pt x="94" y="23"/>
                  <a:pt x="92" y="23"/>
                </a:cubicBezTo>
                <a:cubicBezTo>
                  <a:pt x="91" y="24"/>
                  <a:pt x="89" y="22"/>
                  <a:pt x="89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2" name="Freeform 35">
            <a:extLst>
              <a:ext uri="{FF2B5EF4-FFF2-40B4-BE49-F238E27FC236}">
                <a16:creationId xmlns:a16="http://schemas.microsoft.com/office/drawing/2014/main" id="{CB831C65-A144-4037-9701-BD539CE5B6F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721312" y="6416477"/>
            <a:ext cx="707848" cy="372310"/>
          </a:xfrm>
          <a:custGeom>
            <a:avLst/>
            <a:gdLst>
              <a:gd name="T0" fmla="*/ 94 w 113"/>
              <a:gd name="T1" fmla="*/ 34 h 59"/>
              <a:gd name="T2" fmla="*/ 95 w 113"/>
              <a:gd name="T3" fmla="*/ 38 h 59"/>
              <a:gd name="T4" fmla="*/ 94 w 113"/>
              <a:gd name="T5" fmla="*/ 38 h 59"/>
              <a:gd name="T6" fmla="*/ 93 w 113"/>
              <a:gd name="T7" fmla="*/ 33 h 59"/>
              <a:gd name="T8" fmla="*/ 93 w 113"/>
              <a:gd name="T9" fmla="*/ 33 h 59"/>
              <a:gd name="T10" fmla="*/ 93 w 113"/>
              <a:gd name="T11" fmla="*/ 32 h 59"/>
              <a:gd name="T12" fmla="*/ 98 w 113"/>
              <a:gd name="T13" fmla="*/ 31 h 59"/>
              <a:gd name="T14" fmla="*/ 98 w 113"/>
              <a:gd name="T15" fmla="*/ 32 h 59"/>
              <a:gd name="T16" fmla="*/ 96 w 113"/>
              <a:gd name="T17" fmla="*/ 31 h 59"/>
              <a:gd name="T18" fmla="*/ 94 w 113"/>
              <a:gd name="T19" fmla="*/ 33 h 59"/>
              <a:gd name="T20" fmla="*/ 94 w 113"/>
              <a:gd name="T21" fmla="*/ 33 h 59"/>
              <a:gd name="T22" fmla="*/ 110 w 113"/>
              <a:gd name="T23" fmla="*/ 35 h 59"/>
              <a:gd name="T24" fmla="*/ 110 w 113"/>
              <a:gd name="T25" fmla="*/ 35 h 59"/>
              <a:gd name="T26" fmla="*/ 110 w 113"/>
              <a:gd name="T27" fmla="*/ 36 h 59"/>
              <a:gd name="T28" fmla="*/ 98 w 113"/>
              <a:gd name="T29" fmla="*/ 10 h 59"/>
              <a:gd name="T30" fmla="*/ 55 w 113"/>
              <a:gd name="T31" fmla="*/ 6 h 59"/>
              <a:gd name="T32" fmla="*/ 16 w 113"/>
              <a:gd name="T33" fmla="*/ 30 h 59"/>
              <a:gd name="T34" fmla="*/ 11 w 113"/>
              <a:gd name="T35" fmla="*/ 21 h 59"/>
              <a:gd name="T36" fmla="*/ 0 w 113"/>
              <a:gd name="T37" fmla="*/ 21 h 59"/>
              <a:gd name="T38" fmla="*/ 4 w 113"/>
              <a:gd name="T39" fmla="*/ 25 h 59"/>
              <a:gd name="T40" fmla="*/ 7 w 113"/>
              <a:gd name="T41" fmla="*/ 31 h 59"/>
              <a:gd name="T42" fmla="*/ 12 w 113"/>
              <a:gd name="T43" fmla="*/ 35 h 59"/>
              <a:gd name="T44" fmla="*/ 7 w 113"/>
              <a:gd name="T45" fmla="*/ 40 h 59"/>
              <a:gd name="T46" fmla="*/ 5 w 113"/>
              <a:gd name="T47" fmla="*/ 46 h 59"/>
              <a:gd name="T48" fmla="*/ 3 w 113"/>
              <a:gd name="T49" fmla="*/ 51 h 59"/>
              <a:gd name="T50" fmla="*/ 14 w 113"/>
              <a:gd name="T51" fmla="*/ 49 h 59"/>
              <a:gd name="T52" fmla="*/ 17 w 113"/>
              <a:gd name="T53" fmla="*/ 40 h 59"/>
              <a:gd name="T54" fmla="*/ 63 w 113"/>
              <a:gd name="T55" fmla="*/ 55 h 59"/>
              <a:gd name="T56" fmla="*/ 109 w 113"/>
              <a:gd name="T57" fmla="*/ 38 h 59"/>
              <a:gd name="T58" fmla="*/ 94 w 113"/>
              <a:gd name="T59" fmla="*/ 34 h 59"/>
              <a:gd name="T60" fmla="*/ 87 w 113"/>
              <a:gd name="T61" fmla="*/ 42 h 59"/>
              <a:gd name="T62" fmla="*/ 83 w 113"/>
              <a:gd name="T63" fmla="*/ 31 h 59"/>
              <a:gd name="T64" fmla="*/ 82 w 113"/>
              <a:gd name="T65" fmla="*/ 22 h 59"/>
              <a:gd name="T66" fmla="*/ 89 w 113"/>
              <a:gd name="T67" fmla="*/ 8 h 59"/>
              <a:gd name="T68" fmla="*/ 89 w 113"/>
              <a:gd name="T69" fmla="*/ 8 h 59"/>
              <a:gd name="T70" fmla="*/ 84 w 113"/>
              <a:gd name="T71" fmla="*/ 22 h 59"/>
              <a:gd name="T72" fmla="*/ 84 w 113"/>
              <a:gd name="T73" fmla="*/ 33 h 59"/>
              <a:gd name="T74" fmla="*/ 88 w 113"/>
              <a:gd name="T75" fmla="*/ 42 h 59"/>
              <a:gd name="T76" fmla="*/ 87 w 113"/>
              <a:gd name="T77" fmla="*/ 42 h 59"/>
              <a:gd name="T78" fmla="*/ 90 w 113"/>
              <a:gd name="T79" fmla="*/ 22 h 59"/>
              <a:gd name="T80" fmla="*/ 92 w 113"/>
              <a:gd name="T81" fmla="*/ 18 h 59"/>
              <a:gd name="T82" fmla="*/ 96 w 113"/>
              <a:gd name="T83" fmla="*/ 21 h 59"/>
              <a:gd name="T84" fmla="*/ 93 w 113"/>
              <a:gd name="T85" fmla="*/ 25 h 59"/>
              <a:gd name="T86" fmla="*/ 90 w 113"/>
              <a:gd name="T87" fmla="*/ 2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59">
                <a:moveTo>
                  <a:pt x="94" y="34"/>
                </a:moveTo>
                <a:cubicBezTo>
                  <a:pt x="93" y="35"/>
                  <a:pt x="93" y="37"/>
                  <a:pt x="95" y="38"/>
                </a:cubicBezTo>
                <a:cubicBezTo>
                  <a:pt x="95" y="38"/>
                  <a:pt x="94" y="38"/>
                  <a:pt x="94" y="38"/>
                </a:cubicBezTo>
                <a:cubicBezTo>
                  <a:pt x="93" y="37"/>
                  <a:pt x="93" y="35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2"/>
                  <a:pt x="93" y="32"/>
                  <a:pt x="93" y="32"/>
                </a:cubicBezTo>
                <a:cubicBezTo>
                  <a:pt x="94" y="30"/>
                  <a:pt x="97" y="29"/>
                  <a:pt x="98" y="31"/>
                </a:cubicBezTo>
                <a:cubicBezTo>
                  <a:pt x="98" y="32"/>
                  <a:pt x="98" y="32"/>
                  <a:pt x="98" y="32"/>
                </a:cubicBezTo>
                <a:cubicBezTo>
                  <a:pt x="97" y="32"/>
                  <a:pt x="97" y="31"/>
                  <a:pt x="96" y="31"/>
                </a:cubicBezTo>
                <a:cubicBezTo>
                  <a:pt x="95" y="32"/>
                  <a:pt x="94" y="32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8" y="37"/>
                  <a:pt x="106" y="40"/>
                  <a:pt x="110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0" y="36"/>
                  <a:pt x="110" y="36"/>
                </a:cubicBezTo>
                <a:cubicBezTo>
                  <a:pt x="113" y="30"/>
                  <a:pt x="107" y="17"/>
                  <a:pt x="98" y="10"/>
                </a:cubicBezTo>
                <a:cubicBezTo>
                  <a:pt x="88" y="1"/>
                  <a:pt x="76" y="0"/>
                  <a:pt x="55" y="6"/>
                </a:cubicBezTo>
                <a:cubicBezTo>
                  <a:pt x="40" y="11"/>
                  <a:pt x="23" y="22"/>
                  <a:pt x="16" y="30"/>
                </a:cubicBezTo>
                <a:cubicBezTo>
                  <a:pt x="16" y="26"/>
                  <a:pt x="15" y="23"/>
                  <a:pt x="11" y="21"/>
                </a:cubicBezTo>
                <a:cubicBezTo>
                  <a:pt x="7" y="18"/>
                  <a:pt x="4" y="21"/>
                  <a:pt x="0" y="21"/>
                </a:cubicBezTo>
                <a:cubicBezTo>
                  <a:pt x="1" y="23"/>
                  <a:pt x="3" y="24"/>
                  <a:pt x="4" y="25"/>
                </a:cubicBezTo>
                <a:cubicBezTo>
                  <a:pt x="5" y="27"/>
                  <a:pt x="5" y="29"/>
                  <a:pt x="7" y="31"/>
                </a:cubicBezTo>
                <a:cubicBezTo>
                  <a:pt x="8" y="33"/>
                  <a:pt x="10" y="34"/>
                  <a:pt x="12" y="35"/>
                </a:cubicBezTo>
                <a:cubicBezTo>
                  <a:pt x="10" y="36"/>
                  <a:pt x="8" y="38"/>
                  <a:pt x="7" y="40"/>
                </a:cubicBezTo>
                <a:cubicBezTo>
                  <a:pt x="7" y="42"/>
                  <a:pt x="6" y="44"/>
                  <a:pt x="5" y="46"/>
                </a:cubicBezTo>
                <a:cubicBezTo>
                  <a:pt x="5" y="48"/>
                  <a:pt x="3" y="49"/>
                  <a:pt x="3" y="51"/>
                </a:cubicBezTo>
                <a:cubicBezTo>
                  <a:pt x="7" y="50"/>
                  <a:pt x="10" y="52"/>
                  <a:pt x="14" y="49"/>
                </a:cubicBezTo>
                <a:cubicBezTo>
                  <a:pt x="17" y="46"/>
                  <a:pt x="17" y="43"/>
                  <a:pt x="17" y="40"/>
                </a:cubicBezTo>
                <a:cubicBezTo>
                  <a:pt x="23" y="44"/>
                  <a:pt x="36" y="50"/>
                  <a:pt x="63" y="55"/>
                </a:cubicBezTo>
                <a:cubicBezTo>
                  <a:pt x="88" y="59"/>
                  <a:pt x="102" y="47"/>
                  <a:pt x="109" y="38"/>
                </a:cubicBezTo>
                <a:cubicBezTo>
                  <a:pt x="105" y="41"/>
                  <a:pt x="97" y="38"/>
                  <a:pt x="94" y="34"/>
                </a:cubicBezTo>
                <a:close/>
                <a:moveTo>
                  <a:pt x="87" y="42"/>
                </a:moveTo>
                <a:cubicBezTo>
                  <a:pt x="85" y="39"/>
                  <a:pt x="84" y="35"/>
                  <a:pt x="83" y="31"/>
                </a:cubicBezTo>
                <a:cubicBezTo>
                  <a:pt x="82" y="28"/>
                  <a:pt x="81" y="25"/>
                  <a:pt x="82" y="22"/>
                </a:cubicBezTo>
                <a:cubicBezTo>
                  <a:pt x="82" y="17"/>
                  <a:pt x="85" y="12"/>
                  <a:pt x="89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6" y="13"/>
                  <a:pt x="84" y="17"/>
                  <a:pt x="84" y="22"/>
                </a:cubicBezTo>
                <a:cubicBezTo>
                  <a:pt x="83" y="26"/>
                  <a:pt x="83" y="29"/>
                  <a:pt x="84" y="33"/>
                </a:cubicBezTo>
                <a:cubicBezTo>
                  <a:pt x="85" y="36"/>
                  <a:pt x="87" y="39"/>
                  <a:pt x="88" y="42"/>
                </a:cubicBezTo>
                <a:cubicBezTo>
                  <a:pt x="88" y="42"/>
                  <a:pt x="88" y="42"/>
                  <a:pt x="87" y="42"/>
                </a:cubicBezTo>
                <a:close/>
                <a:moveTo>
                  <a:pt x="90" y="22"/>
                </a:moveTo>
                <a:cubicBezTo>
                  <a:pt x="89" y="20"/>
                  <a:pt x="91" y="18"/>
                  <a:pt x="92" y="18"/>
                </a:cubicBezTo>
                <a:cubicBezTo>
                  <a:pt x="94" y="18"/>
                  <a:pt x="96" y="19"/>
                  <a:pt x="96" y="21"/>
                </a:cubicBezTo>
                <a:cubicBezTo>
                  <a:pt x="96" y="23"/>
                  <a:pt x="95" y="24"/>
                  <a:pt x="93" y="25"/>
                </a:cubicBezTo>
                <a:cubicBezTo>
                  <a:pt x="91" y="25"/>
                  <a:pt x="90" y="23"/>
                  <a:pt x="90" y="22"/>
                </a:cubicBezTo>
                <a:close/>
              </a:path>
            </a:pathLst>
          </a:custGeom>
          <a:solidFill>
            <a:srgbClr val="B9DC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3" name="Freeform 37">
            <a:extLst>
              <a:ext uri="{FF2B5EF4-FFF2-40B4-BE49-F238E27FC236}">
                <a16:creationId xmlns:a16="http://schemas.microsoft.com/office/drawing/2014/main" id="{A79489D7-8C04-42E1-8BAF-32BDA2E7BB6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3349" y="6434684"/>
            <a:ext cx="703252" cy="367714"/>
          </a:xfrm>
          <a:custGeom>
            <a:avLst/>
            <a:gdLst>
              <a:gd name="T0" fmla="*/ 93 w 112"/>
              <a:gd name="T1" fmla="*/ 33 h 58"/>
              <a:gd name="T2" fmla="*/ 94 w 112"/>
              <a:gd name="T3" fmla="*/ 38 h 58"/>
              <a:gd name="T4" fmla="*/ 94 w 112"/>
              <a:gd name="T5" fmla="*/ 38 h 58"/>
              <a:gd name="T6" fmla="*/ 93 w 112"/>
              <a:gd name="T7" fmla="*/ 32 h 58"/>
              <a:gd name="T8" fmla="*/ 93 w 112"/>
              <a:gd name="T9" fmla="*/ 32 h 58"/>
              <a:gd name="T10" fmla="*/ 93 w 112"/>
              <a:gd name="T11" fmla="*/ 32 h 58"/>
              <a:gd name="T12" fmla="*/ 98 w 112"/>
              <a:gd name="T13" fmla="*/ 31 h 58"/>
              <a:gd name="T14" fmla="*/ 97 w 112"/>
              <a:gd name="T15" fmla="*/ 31 h 58"/>
              <a:gd name="T16" fmla="*/ 95 w 112"/>
              <a:gd name="T17" fmla="*/ 31 h 58"/>
              <a:gd name="T18" fmla="*/ 93 w 112"/>
              <a:gd name="T19" fmla="*/ 33 h 58"/>
              <a:gd name="T20" fmla="*/ 93 w 112"/>
              <a:gd name="T21" fmla="*/ 33 h 58"/>
              <a:gd name="T22" fmla="*/ 109 w 112"/>
              <a:gd name="T23" fmla="*/ 35 h 58"/>
              <a:gd name="T24" fmla="*/ 110 w 112"/>
              <a:gd name="T25" fmla="*/ 35 h 58"/>
              <a:gd name="T26" fmla="*/ 110 w 112"/>
              <a:gd name="T27" fmla="*/ 35 h 58"/>
              <a:gd name="T28" fmla="*/ 97 w 112"/>
              <a:gd name="T29" fmla="*/ 9 h 58"/>
              <a:gd name="T30" fmla="*/ 54 w 112"/>
              <a:gd name="T31" fmla="*/ 6 h 58"/>
              <a:gd name="T32" fmla="*/ 15 w 112"/>
              <a:gd name="T33" fmla="*/ 30 h 58"/>
              <a:gd name="T34" fmla="*/ 11 w 112"/>
              <a:gd name="T35" fmla="*/ 20 h 58"/>
              <a:gd name="T36" fmla="*/ 0 w 112"/>
              <a:gd name="T37" fmla="*/ 21 h 58"/>
              <a:gd name="T38" fmla="*/ 3 w 112"/>
              <a:gd name="T39" fmla="*/ 25 h 58"/>
              <a:gd name="T40" fmla="*/ 6 w 112"/>
              <a:gd name="T41" fmla="*/ 30 h 58"/>
              <a:gd name="T42" fmla="*/ 11 w 112"/>
              <a:gd name="T43" fmla="*/ 35 h 58"/>
              <a:gd name="T44" fmla="*/ 7 w 112"/>
              <a:gd name="T45" fmla="*/ 40 h 58"/>
              <a:gd name="T46" fmla="*/ 5 w 112"/>
              <a:gd name="T47" fmla="*/ 46 h 58"/>
              <a:gd name="T48" fmla="*/ 2 w 112"/>
              <a:gd name="T49" fmla="*/ 51 h 58"/>
              <a:gd name="T50" fmla="*/ 13 w 112"/>
              <a:gd name="T51" fmla="*/ 49 h 58"/>
              <a:gd name="T52" fmla="*/ 16 w 112"/>
              <a:gd name="T53" fmla="*/ 39 h 58"/>
              <a:gd name="T54" fmla="*/ 63 w 112"/>
              <a:gd name="T55" fmla="*/ 54 h 58"/>
              <a:gd name="T56" fmla="*/ 108 w 112"/>
              <a:gd name="T57" fmla="*/ 38 h 58"/>
              <a:gd name="T58" fmla="*/ 93 w 112"/>
              <a:gd name="T59" fmla="*/ 33 h 58"/>
              <a:gd name="T60" fmla="*/ 87 w 112"/>
              <a:gd name="T61" fmla="*/ 42 h 58"/>
              <a:gd name="T62" fmla="*/ 82 w 112"/>
              <a:gd name="T63" fmla="*/ 30 h 58"/>
              <a:gd name="T64" fmla="*/ 81 w 112"/>
              <a:gd name="T65" fmla="*/ 22 h 58"/>
              <a:gd name="T66" fmla="*/ 88 w 112"/>
              <a:gd name="T67" fmla="*/ 8 h 58"/>
              <a:gd name="T68" fmla="*/ 88 w 112"/>
              <a:gd name="T69" fmla="*/ 8 h 58"/>
              <a:gd name="T70" fmla="*/ 83 w 112"/>
              <a:gd name="T71" fmla="*/ 22 h 58"/>
              <a:gd name="T72" fmla="*/ 84 w 112"/>
              <a:gd name="T73" fmla="*/ 32 h 58"/>
              <a:gd name="T74" fmla="*/ 87 w 112"/>
              <a:gd name="T75" fmla="*/ 41 h 58"/>
              <a:gd name="T76" fmla="*/ 87 w 112"/>
              <a:gd name="T77" fmla="*/ 42 h 58"/>
              <a:gd name="T78" fmla="*/ 89 w 112"/>
              <a:gd name="T79" fmla="*/ 21 h 58"/>
              <a:gd name="T80" fmla="*/ 92 w 112"/>
              <a:gd name="T81" fmla="*/ 18 h 58"/>
              <a:gd name="T82" fmla="*/ 95 w 112"/>
              <a:gd name="T83" fmla="*/ 21 h 58"/>
              <a:gd name="T84" fmla="*/ 92 w 112"/>
              <a:gd name="T85" fmla="*/ 24 h 58"/>
              <a:gd name="T86" fmla="*/ 89 w 112"/>
              <a:gd name="T87" fmla="*/ 2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58">
                <a:moveTo>
                  <a:pt x="93" y="33"/>
                </a:moveTo>
                <a:cubicBezTo>
                  <a:pt x="93" y="35"/>
                  <a:pt x="93" y="37"/>
                  <a:pt x="94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2" y="37"/>
                  <a:pt x="92" y="34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4" y="30"/>
                  <a:pt x="96" y="29"/>
                  <a:pt x="98" y="31"/>
                </a:cubicBezTo>
                <a:cubicBezTo>
                  <a:pt x="98" y="31"/>
                  <a:pt x="98" y="31"/>
                  <a:pt x="97" y="31"/>
                </a:cubicBezTo>
                <a:cubicBezTo>
                  <a:pt x="97" y="31"/>
                  <a:pt x="96" y="31"/>
                  <a:pt x="95" y="31"/>
                </a:cubicBezTo>
                <a:cubicBezTo>
                  <a:pt x="94" y="31"/>
                  <a:pt x="94" y="32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7" y="37"/>
                  <a:pt x="105" y="40"/>
                  <a:pt x="109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2" y="30"/>
                  <a:pt x="106" y="17"/>
                  <a:pt x="97" y="9"/>
                </a:cubicBezTo>
                <a:cubicBezTo>
                  <a:pt x="88" y="1"/>
                  <a:pt x="75" y="0"/>
                  <a:pt x="54" y="6"/>
                </a:cubicBezTo>
                <a:cubicBezTo>
                  <a:pt x="40" y="10"/>
                  <a:pt x="22" y="22"/>
                  <a:pt x="15" y="30"/>
                </a:cubicBezTo>
                <a:cubicBezTo>
                  <a:pt x="15" y="26"/>
                  <a:pt x="15" y="23"/>
                  <a:pt x="11" y="20"/>
                </a:cubicBezTo>
                <a:cubicBezTo>
                  <a:pt x="7" y="18"/>
                  <a:pt x="4" y="21"/>
                  <a:pt x="0" y="21"/>
                </a:cubicBezTo>
                <a:cubicBezTo>
                  <a:pt x="0" y="22"/>
                  <a:pt x="2" y="24"/>
                  <a:pt x="3" y="25"/>
                </a:cubicBezTo>
                <a:cubicBezTo>
                  <a:pt x="4" y="27"/>
                  <a:pt x="5" y="29"/>
                  <a:pt x="6" y="30"/>
                </a:cubicBezTo>
                <a:cubicBezTo>
                  <a:pt x="7" y="32"/>
                  <a:pt x="9" y="34"/>
                  <a:pt x="11" y="35"/>
                </a:cubicBezTo>
                <a:cubicBezTo>
                  <a:pt x="9" y="36"/>
                  <a:pt x="8" y="38"/>
                  <a:pt x="7" y="40"/>
                </a:cubicBezTo>
                <a:cubicBezTo>
                  <a:pt x="6" y="42"/>
                  <a:pt x="6" y="44"/>
                  <a:pt x="5" y="46"/>
                </a:cubicBezTo>
                <a:cubicBezTo>
                  <a:pt x="4" y="47"/>
                  <a:pt x="3" y="49"/>
                  <a:pt x="2" y="51"/>
                </a:cubicBezTo>
                <a:cubicBezTo>
                  <a:pt x="6" y="50"/>
                  <a:pt x="10" y="52"/>
                  <a:pt x="13" y="49"/>
                </a:cubicBezTo>
                <a:cubicBezTo>
                  <a:pt x="17" y="46"/>
                  <a:pt x="17" y="43"/>
                  <a:pt x="16" y="39"/>
                </a:cubicBezTo>
                <a:cubicBezTo>
                  <a:pt x="22" y="44"/>
                  <a:pt x="36" y="50"/>
                  <a:pt x="63" y="54"/>
                </a:cubicBezTo>
                <a:cubicBezTo>
                  <a:pt x="87" y="58"/>
                  <a:pt x="102" y="47"/>
                  <a:pt x="108" y="38"/>
                </a:cubicBezTo>
                <a:cubicBezTo>
                  <a:pt x="104" y="41"/>
                  <a:pt x="96" y="37"/>
                  <a:pt x="93" y="33"/>
                </a:cubicBezTo>
                <a:close/>
                <a:moveTo>
                  <a:pt x="87" y="42"/>
                </a:moveTo>
                <a:cubicBezTo>
                  <a:pt x="84" y="38"/>
                  <a:pt x="83" y="34"/>
                  <a:pt x="82" y="30"/>
                </a:cubicBezTo>
                <a:cubicBezTo>
                  <a:pt x="81" y="28"/>
                  <a:pt x="80" y="25"/>
                  <a:pt x="81" y="22"/>
                </a:cubicBezTo>
                <a:cubicBezTo>
                  <a:pt x="82" y="16"/>
                  <a:pt x="84" y="12"/>
                  <a:pt x="8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12"/>
                  <a:pt x="84" y="17"/>
                  <a:pt x="83" y="22"/>
                </a:cubicBezTo>
                <a:cubicBezTo>
                  <a:pt x="83" y="25"/>
                  <a:pt x="83" y="29"/>
                  <a:pt x="84" y="32"/>
                </a:cubicBezTo>
                <a:cubicBezTo>
                  <a:pt x="85" y="35"/>
                  <a:pt x="86" y="38"/>
                  <a:pt x="87" y="41"/>
                </a:cubicBezTo>
                <a:cubicBezTo>
                  <a:pt x="87" y="42"/>
                  <a:pt x="87" y="42"/>
                  <a:pt x="87" y="42"/>
                </a:cubicBezTo>
                <a:close/>
                <a:moveTo>
                  <a:pt x="89" y="21"/>
                </a:moveTo>
                <a:cubicBezTo>
                  <a:pt x="89" y="20"/>
                  <a:pt x="90" y="18"/>
                  <a:pt x="92" y="18"/>
                </a:cubicBezTo>
                <a:cubicBezTo>
                  <a:pt x="93" y="18"/>
                  <a:pt x="95" y="19"/>
                  <a:pt x="95" y="21"/>
                </a:cubicBezTo>
                <a:cubicBezTo>
                  <a:pt x="95" y="22"/>
                  <a:pt x="94" y="24"/>
                  <a:pt x="92" y="24"/>
                </a:cubicBezTo>
                <a:cubicBezTo>
                  <a:pt x="91" y="24"/>
                  <a:pt x="89" y="23"/>
                  <a:pt x="89" y="21"/>
                </a:cubicBezTo>
                <a:close/>
              </a:path>
            </a:pathLst>
          </a:custGeom>
          <a:solidFill>
            <a:srgbClr val="8F2E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4" name="Freeform 38">
            <a:extLst>
              <a:ext uri="{FF2B5EF4-FFF2-40B4-BE49-F238E27FC236}">
                <a16:creationId xmlns:a16="http://schemas.microsoft.com/office/drawing/2014/main" id="{3B10762D-3985-4EBD-B820-4A1550B26AF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24031" y="6413516"/>
            <a:ext cx="560763" cy="307960"/>
          </a:xfrm>
          <a:custGeom>
            <a:avLst/>
            <a:gdLst>
              <a:gd name="T0" fmla="*/ 74 w 89"/>
              <a:gd name="T1" fmla="*/ 25 h 48"/>
              <a:gd name="T2" fmla="*/ 75 w 89"/>
              <a:gd name="T3" fmla="*/ 28 h 48"/>
              <a:gd name="T4" fmla="*/ 75 w 89"/>
              <a:gd name="T5" fmla="*/ 28 h 48"/>
              <a:gd name="T6" fmla="*/ 74 w 89"/>
              <a:gd name="T7" fmla="*/ 24 h 48"/>
              <a:gd name="T8" fmla="*/ 74 w 89"/>
              <a:gd name="T9" fmla="*/ 24 h 48"/>
              <a:gd name="T10" fmla="*/ 74 w 89"/>
              <a:gd name="T11" fmla="*/ 24 h 48"/>
              <a:gd name="T12" fmla="*/ 78 w 89"/>
              <a:gd name="T13" fmla="*/ 22 h 48"/>
              <a:gd name="T14" fmla="*/ 78 w 89"/>
              <a:gd name="T15" fmla="*/ 23 h 48"/>
              <a:gd name="T16" fmla="*/ 76 w 89"/>
              <a:gd name="T17" fmla="*/ 23 h 48"/>
              <a:gd name="T18" fmla="*/ 75 w 89"/>
              <a:gd name="T19" fmla="*/ 24 h 48"/>
              <a:gd name="T20" fmla="*/ 75 w 89"/>
              <a:gd name="T21" fmla="*/ 24 h 48"/>
              <a:gd name="T22" fmla="*/ 87 w 89"/>
              <a:gd name="T23" fmla="*/ 24 h 48"/>
              <a:gd name="T24" fmla="*/ 88 w 89"/>
              <a:gd name="T25" fmla="*/ 24 h 48"/>
              <a:gd name="T26" fmla="*/ 88 w 89"/>
              <a:gd name="T27" fmla="*/ 25 h 48"/>
              <a:gd name="T28" fmla="*/ 75 w 89"/>
              <a:gd name="T29" fmla="*/ 5 h 48"/>
              <a:gd name="T30" fmla="*/ 41 w 89"/>
              <a:gd name="T31" fmla="*/ 7 h 48"/>
              <a:gd name="T32" fmla="*/ 13 w 89"/>
              <a:gd name="T33" fmla="*/ 30 h 48"/>
              <a:gd name="T34" fmla="*/ 8 w 89"/>
              <a:gd name="T35" fmla="*/ 23 h 48"/>
              <a:gd name="T36" fmla="*/ 0 w 89"/>
              <a:gd name="T37" fmla="*/ 25 h 48"/>
              <a:gd name="T38" fmla="*/ 3 w 89"/>
              <a:gd name="T39" fmla="*/ 28 h 48"/>
              <a:gd name="T40" fmla="*/ 6 w 89"/>
              <a:gd name="T41" fmla="*/ 32 h 48"/>
              <a:gd name="T42" fmla="*/ 10 w 89"/>
              <a:gd name="T43" fmla="*/ 34 h 48"/>
              <a:gd name="T44" fmla="*/ 7 w 89"/>
              <a:gd name="T45" fmla="*/ 39 h 48"/>
              <a:gd name="T46" fmla="*/ 6 w 89"/>
              <a:gd name="T47" fmla="*/ 44 h 48"/>
              <a:gd name="T48" fmla="*/ 5 w 89"/>
              <a:gd name="T49" fmla="*/ 48 h 48"/>
              <a:gd name="T50" fmla="*/ 13 w 89"/>
              <a:gd name="T51" fmla="*/ 45 h 48"/>
              <a:gd name="T52" fmla="*/ 15 w 89"/>
              <a:gd name="T53" fmla="*/ 37 h 48"/>
              <a:gd name="T54" fmla="*/ 53 w 89"/>
              <a:gd name="T55" fmla="*/ 44 h 48"/>
              <a:gd name="T56" fmla="*/ 87 w 89"/>
              <a:gd name="T57" fmla="*/ 27 h 48"/>
              <a:gd name="T58" fmla="*/ 74 w 89"/>
              <a:gd name="T59" fmla="*/ 25 h 48"/>
              <a:gd name="T60" fmla="*/ 70 w 89"/>
              <a:gd name="T61" fmla="*/ 32 h 48"/>
              <a:gd name="T62" fmla="*/ 65 w 89"/>
              <a:gd name="T63" fmla="*/ 24 h 48"/>
              <a:gd name="T64" fmla="*/ 64 w 89"/>
              <a:gd name="T65" fmla="*/ 17 h 48"/>
              <a:gd name="T66" fmla="*/ 68 w 89"/>
              <a:gd name="T67" fmla="*/ 5 h 48"/>
              <a:gd name="T68" fmla="*/ 68 w 89"/>
              <a:gd name="T69" fmla="*/ 5 h 48"/>
              <a:gd name="T70" fmla="*/ 65 w 89"/>
              <a:gd name="T71" fmla="*/ 17 h 48"/>
              <a:gd name="T72" fmla="*/ 67 w 89"/>
              <a:gd name="T73" fmla="*/ 25 h 48"/>
              <a:gd name="T74" fmla="*/ 71 w 89"/>
              <a:gd name="T75" fmla="*/ 32 h 48"/>
              <a:gd name="T76" fmla="*/ 70 w 89"/>
              <a:gd name="T77" fmla="*/ 32 h 48"/>
              <a:gd name="T78" fmla="*/ 70 w 89"/>
              <a:gd name="T79" fmla="*/ 16 h 48"/>
              <a:gd name="T80" fmla="*/ 72 w 89"/>
              <a:gd name="T81" fmla="*/ 13 h 48"/>
              <a:gd name="T82" fmla="*/ 75 w 89"/>
              <a:gd name="T83" fmla="*/ 15 h 48"/>
              <a:gd name="T84" fmla="*/ 73 w 89"/>
              <a:gd name="T85" fmla="*/ 18 h 48"/>
              <a:gd name="T86" fmla="*/ 70 w 89"/>
              <a:gd name="T87" fmla="*/ 1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" h="48">
                <a:moveTo>
                  <a:pt x="74" y="25"/>
                </a:moveTo>
                <a:cubicBezTo>
                  <a:pt x="74" y="26"/>
                  <a:pt x="74" y="27"/>
                  <a:pt x="75" y="28"/>
                </a:cubicBezTo>
                <a:cubicBezTo>
                  <a:pt x="76" y="28"/>
                  <a:pt x="75" y="28"/>
                  <a:pt x="75" y="28"/>
                </a:cubicBezTo>
                <a:cubicBezTo>
                  <a:pt x="74" y="27"/>
                  <a:pt x="74" y="26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5" y="22"/>
                  <a:pt x="77" y="21"/>
                  <a:pt x="78" y="22"/>
                </a:cubicBezTo>
                <a:cubicBezTo>
                  <a:pt x="78" y="23"/>
                  <a:pt x="78" y="23"/>
                  <a:pt x="78" y="23"/>
                </a:cubicBezTo>
                <a:cubicBezTo>
                  <a:pt x="77" y="23"/>
                  <a:pt x="76" y="22"/>
                  <a:pt x="76" y="23"/>
                </a:cubicBezTo>
                <a:cubicBezTo>
                  <a:pt x="75" y="23"/>
                  <a:pt x="75" y="23"/>
                  <a:pt x="75" y="24"/>
                </a:cubicBezTo>
                <a:cubicBezTo>
                  <a:pt x="75" y="24"/>
                  <a:pt x="75" y="24"/>
                  <a:pt x="75" y="24"/>
                </a:cubicBezTo>
                <a:cubicBezTo>
                  <a:pt x="78" y="27"/>
                  <a:pt x="85" y="29"/>
                  <a:pt x="87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5"/>
                </a:cubicBezTo>
                <a:cubicBezTo>
                  <a:pt x="89" y="20"/>
                  <a:pt x="83" y="10"/>
                  <a:pt x="75" y="5"/>
                </a:cubicBezTo>
                <a:cubicBezTo>
                  <a:pt x="67" y="0"/>
                  <a:pt x="57" y="0"/>
                  <a:pt x="41" y="7"/>
                </a:cubicBezTo>
                <a:cubicBezTo>
                  <a:pt x="30" y="12"/>
                  <a:pt x="17" y="23"/>
                  <a:pt x="13" y="30"/>
                </a:cubicBezTo>
                <a:cubicBezTo>
                  <a:pt x="12" y="27"/>
                  <a:pt x="12" y="25"/>
                  <a:pt x="8" y="23"/>
                </a:cubicBezTo>
                <a:cubicBezTo>
                  <a:pt x="5" y="22"/>
                  <a:pt x="3" y="24"/>
                  <a:pt x="0" y="25"/>
                </a:cubicBezTo>
                <a:cubicBezTo>
                  <a:pt x="0" y="26"/>
                  <a:pt x="2" y="27"/>
                  <a:pt x="3" y="28"/>
                </a:cubicBezTo>
                <a:cubicBezTo>
                  <a:pt x="4" y="29"/>
                  <a:pt x="4" y="30"/>
                  <a:pt x="6" y="32"/>
                </a:cubicBezTo>
                <a:cubicBezTo>
                  <a:pt x="7" y="33"/>
                  <a:pt x="8" y="34"/>
                  <a:pt x="10" y="34"/>
                </a:cubicBezTo>
                <a:cubicBezTo>
                  <a:pt x="9" y="36"/>
                  <a:pt x="8" y="37"/>
                  <a:pt x="7" y="39"/>
                </a:cubicBezTo>
                <a:cubicBezTo>
                  <a:pt x="7" y="40"/>
                  <a:pt x="7" y="42"/>
                  <a:pt x="6" y="44"/>
                </a:cubicBezTo>
                <a:cubicBezTo>
                  <a:pt x="6" y="45"/>
                  <a:pt x="5" y="46"/>
                  <a:pt x="5" y="48"/>
                </a:cubicBezTo>
                <a:cubicBezTo>
                  <a:pt x="8" y="47"/>
                  <a:pt x="11" y="48"/>
                  <a:pt x="13" y="45"/>
                </a:cubicBezTo>
                <a:cubicBezTo>
                  <a:pt x="16" y="43"/>
                  <a:pt x="15" y="40"/>
                  <a:pt x="15" y="37"/>
                </a:cubicBezTo>
                <a:cubicBezTo>
                  <a:pt x="20" y="40"/>
                  <a:pt x="31" y="44"/>
                  <a:pt x="53" y="44"/>
                </a:cubicBezTo>
                <a:cubicBezTo>
                  <a:pt x="72" y="45"/>
                  <a:pt x="83" y="34"/>
                  <a:pt x="87" y="27"/>
                </a:cubicBezTo>
                <a:cubicBezTo>
                  <a:pt x="84" y="30"/>
                  <a:pt x="77" y="27"/>
                  <a:pt x="74" y="25"/>
                </a:cubicBezTo>
                <a:close/>
                <a:moveTo>
                  <a:pt x="70" y="32"/>
                </a:moveTo>
                <a:cubicBezTo>
                  <a:pt x="68" y="30"/>
                  <a:pt x="67" y="26"/>
                  <a:pt x="65" y="24"/>
                </a:cubicBezTo>
                <a:cubicBezTo>
                  <a:pt x="64" y="21"/>
                  <a:pt x="64" y="19"/>
                  <a:pt x="64" y="17"/>
                </a:cubicBezTo>
                <a:cubicBezTo>
                  <a:pt x="64" y="12"/>
                  <a:pt x="65" y="9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6" y="9"/>
                  <a:pt x="65" y="13"/>
                  <a:pt x="65" y="17"/>
                </a:cubicBezTo>
                <a:cubicBezTo>
                  <a:pt x="65" y="19"/>
                  <a:pt x="66" y="23"/>
                  <a:pt x="67" y="25"/>
                </a:cubicBezTo>
                <a:cubicBezTo>
                  <a:pt x="68" y="27"/>
                  <a:pt x="69" y="29"/>
                  <a:pt x="71" y="32"/>
                </a:cubicBezTo>
                <a:cubicBezTo>
                  <a:pt x="71" y="32"/>
                  <a:pt x="70" y="32"/>
                  <a:pt x="70" y="32"/>
                </a:cubicBezTo>
                <a:close/>
                <a:moveTo>
                  <a:pt x="70" y="16"/>
                </a:moveTo>
                <a:cubicBezTo>
                  <a:pt x="70" y="14"/>
                  <a:pt x="70" y="13"/>
                  <a:pt x="72" y="13"/>
                </a:cubicBezTo>
                <a:cubicBezTo>
                  <a:pt x="73" y="12"/>
                  <a:pt x="74" y="13"/>
                  <a:pt x="75" y="15"/>
                </a:cubicBezTo>
                <a:cubicBezTo>
                  <a:pt x="75" y="16"/>
                  <a:pt x="74" y="17"/>
                  <a:pt x="73" y="18"/>
                </a:cubicBezTo>
                <a:cubicBezTo>
                  <a:pt x="71" y="18"/>
                  <a:pt x="70" y="17"/>
                  <a:pt x="70" y="16"/>
                </a:cubicBezTo>
                <a:close/>
              </a:path>
            </a:pathLst>
          </a:custGeom>
          <a:solidFill>
            <a:srgbClr val="C2C8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5" name="Freeform 39">
            <a:extLst>
              <a:ext uri="{FF2B5EF4-FFF2-40B4-BE49-F238E27FC236}">
                <a16:creationId xmlns:a16="http://schemas.microsoft.com/office/drawing/2014/main" id="{2AD8F7B0-EA70-4139-9AAC-1523444274CF}"/>
              </a:ext>
            </a:extLst>
          </p:cNvPr>
          <p:cNvSpPr>
            <a:spLocks/>
          </p:cNvSpPr>
          <p:nvPr userDrawn="1"/>
        </p:nvSpPr>
        <p:spPr bwMode="auto">
          <a:xfrm>
            <a:off x="5653227" y="6516909"/>
            <a:ext cx="565359" cy="289574"/>
          </a:xfrm>
          <a:custGeom>
            <a:avLst/>
            <a:gdLst>
              <a:gd name="T0" fmla="*/ 75 w 90"/>
              <a:gd name="T1" fmla="*/ 26 h 46"/>
              <a:gd name="T2" fmla="*/ 76 w 90"/>
              <a:gd name="T3" fmla="*/ 30 h 46"/>
              <a:gd name="T4" fmla="*/ 76 w 90"/>
              <a:gd name="T5" fmla="*/ 30 h 46"/>
              <a:gd name="T6" fmla="*/ 74 w 90"/>
              <a:gd name="T7" fmla="*/ 25 h 46"/>
              <a:gd name="T8" fmla="*/ 74 w 90"/>
              <a:gd name="T9" fmla="*/ 25 h 46"/>
              <a:gd name="T10" fmla="*/ 75 w 90"/>
              <a:gd name="T11" fmla="*/ 25 h 46"/>
              <a:gd name="T12" fmla="*/ 78 w 90"/>
              <a:gd name="T13" fmla="*/ 24 h 46"/>
              <a:gd name="T14" fmla="*/ 78 w 90"/>
              <a:gd name="T15" fmla="*/ 24 h 46"/>
              <a:gd name="T16" fmla="*/ 76 w 90"/>
              <a:gd name="T17" fmla="*/ 24 h 46"/>
              <a:gd name="T18" fmla="*/ 75 w 90"/>
              <a:gd name="T19" fmla="*/ 25 h 46"/>
              <a:gd name="T20" fmla="*/ 75 w 90"/>
              <a:gd name="T21" fmla="*/ 26 h 46"/>
              <a:gd name="T22" fmla="*/ 88 w 90"/>
              <a:gd name="T23" fmla="*/ 27 h 46"/>
              <a:gd name="T24" fmla="*/ 88 w 90"/>
              <a:gd name="T25" fmla="*/ 27 h 46"/>
              <a:gd name="T26" fmla="*/ 88 w 90"/>
              <a:gd name="T27" fmla="*/ 27 h 46"/>
              <a:gd name="T28" fmla="*/ 77 w 90"/>
              <a:gd name="T29" fmla="*/ 7 h 46"/>
              <a:gd name="T30" fmla="*/ 43 w 90"/>
              <a:gd name="T31" fmla="*/ 6 h 46"/>
              <a:gd name="T32" fmla="*/ 13 w 90"/>
              <a:gd name="T33" fmla="*/ 26 h 46"/>
              <a:gd name="T34" fmla="*/ 9 w 90"/>
              <a:gd name="T35" fmla="*/ 19 h 46"/>
              <a:gd name="T36" fmla="*/ 0 w 90"/>
              <a:gd name="T37" fmla="*/ 20 h 46"/>
              <a:gd name="T38" fmla="*/ 3 w 90"/>
              <a:gd name="T39" fmla="*/ 23 h 46"/>
              <a:gd name="T40" fmla="*/ 6 w 90"/>
              <a:gd name="T41" fmla="*/ 27 h 46"/>
              <a:gd name="T42" fmla="*/ 10 w 90"/>
              <a:gd name="T43" fmla="*/ 31 h 46"/>
              <a:gd name="T44" fmla="*/ 7 w 90"/>
              <a:gd name="T45" fmla="*/ 35 h 46"/>
              <a:gd name="T46" fmla="*/ 5 w 90"/>
              <a:gd name="T47" fmla="*/ 40 h 46"/>
              <a:gd name="T48" fmla="*/ 4 w 90"/>
              <a:gd name="T49" fmla="*/ 43 h 46"/>
              <a:gd name="T50" fmla="*/ 12 w 90"/>
              <a:gd name="T51" fmla="*/ 42 h 46"/>
              <a:gd name="T52" fmla="*/ 14 w 90"/>
              <a:gd name="T53" fmla="*/ 34 h 46"/>
              <a:gd name="T54" fmla="*/ 52 w 90"/>
              <a:gd name="T55" fmla="*/ 44 h 46"/>
              <a:gd name="T56" fmla="*/ 87 w 90"/>
              <a:gd name="T57" fmla="*/ 29 h 46"/>
              <a:gd name="T58" fmla="*/ 75 w 90"/>
              <a:gd name="T59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0" h="46">
                <a:moveTo>
                  <a:pt x="75" y="26"/>
                </a:moveTo>
                <a:cubicBezTo>
                  <a:pt x="75" y="27"/>
                  <a:pt x="75" y="29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4" y="29"/>
                  <a:pt x="74" y="27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5" y="25"/>
                  <a:pt x="75" y="25"/>
                </a:cubicBezTo>
                <a:cubicBezTo>
                  <a:pt x="75" y="23"/>
                  <a:pt x="77" y="22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7" y="24"/>
                  <a:pt x="76" y="24"/>
                </a:cubicBezTo>
                <a:cubicBezTo>
                  <a:pt x="76" y="24"/>
                  <a:pt x="75" y="25"/>
                  <a:pt x="75" y="25"/>
                </a:cubicBezTo>
                <a:cubicBezTo>
                  <a:pt x="75" y="26"/>
                  <a:pt x="75" y="26"/>
                  <a:pt x="75" y="26"/>
                </a:cubicBezTo>
                <a:cubicBezTo>
                  <a:pt x="78" y="29"/>
                  <a:pt x="85" y="31"/>
                  <a:pt x="88" y="27"/>
                </a:cubicBezTo>
                <a:cubicBezTo>
                  <a:pt x="88" y="26"/>
                  <a:pt x="88" y="27"/>
                  <a:pt x="88" y="27"/>
                </a:cubicBezTo>
                <a:cubicBezTo>
                  <a:pt x="88" y="27"/>
                  <a:pt x="88" y="27"/>
                  <a:pt x="88" y="27"/>
                </a:cubicBezTo>
                <a:cubicBezTo>
                  <a:pt x="90" y="22"/>
                  <a:pt x="84" y="13"/>
                  <a:pt x="77" y="7"/>
                </a:cubicBezTo>
                <a:cubicBezTo>
                  <a:pt x="69" y="1"/>
                  <a:pt x="59" y="0"/>
                  <a:pt x="43" y="6"/>
                </a:cubicBezTo>
                <a:cubicBezTo>
                  <a:pt x="31" y="10"/>
                  <a:pt x="18" y="20"/>
                  <a:pt x="13" y="26"/>
                </a:cubicBezTo>
                <a:cubicBezTo>
                  <a:pt x="13" y="24"/>
                  <a:pt x="12" y="21"/>
                  <a:pt x="9" y="19"/>
                </a:cubicBezTo>
                <a:cubicBezTo>
                  <a:pt x="6" y="18"/>
                  <a:pt x="4" y="20"/>
                  <a:pt x="0" y="20"/>
                </a:cubicBezTo>
                <a:cubicBezTo>
                  <a:pt x="1" y="21"/>
                  <a:pt x="2" y="22"/>
                  <a:pt x="3" y="23"/>
                </a:cubicBezTo>
                <a:cubicBezTo>
                  <a:pt x="4" y="25"/>
                  <a:pt x="5" y="26"/>
                  <a:pt x="6" y="27"/>
                </a:cubicBezTo>
                <a:cubicBezTo>
                  <a:pt x="7" y="29"/>
                  <a:pt x="8" y="30"/>
                  <a:pt x="10" y="31"/>
                </a:cubicBezTo>
                <a:cubicBezTo>
                  <a:pt x="9" y="32"/>
                  <a:pt x="7" y="33"/>
                  <a:pt x="7" y="35"/>
                </a:cubicBezTo>
                <a:cubicBezTo>
                  <a:pt x="6" y="36"/>
                  <a:pt x="6" y="38"/>
                  <a:pt x="5" y="40"/>
                </a:cubicBezTo>
                <a:cubicBezTo>
                  <a:pt x="5" y="41"/>
                  <a:pt x="4" y="42"/>
                  <a:pt x="4" y="43"/>
                </a:cubicBezTo>
                <a:cubicBezTo>
                  <a:pt x="7" y="43"/>
                  <a:pt x="10" y="44"/>
                  <a:pt x="12" y="42"/>
                </a:cubicBezTo>
                <a:cubicBezTo>
                  <a:pt x="15" y="39"/>
                  <a:pt x="15" y="37"/>
                  <a:pt x="14" y="34"/>
                </a:cubicBezTo>
                <a:cubicBezTo>
                  <a:pt x="19" y="37"/>
                  <a:pt x="30" y="42"/>
                  <a:pt x="52" y="44"/>
                </a:cubicBezTo>
                <a:cubicBezTo>
                  <a:pt x="71" y="46"/>
                  <a:pt x="82" y="36"/>
                  <a:pt x="87" y="29"/>
                </a:cubicBezTo>
                <a:cubicBezTo>
                  <a:pt x="84" y="32"/>
                  <a:pt x="77" y="29"/>
                  <a:pt x="75" y="26"/>
                </a:cubicBezTo>
                <a:close/>
              </a:path>
            </a:pathLst>
          </a:custGeom>
          <a:solidFill>
            <a:srgbClr val="D43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800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22222E-6 L 0.18191 2.22222E-6 " pathEditMode="relative" rAng="0" ptsTypes="AA">
                                      <p:cBhvr>
                                        <p:cTn id="26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bg>
      <p:bgPr>
        <a:solidFill>
          <a:srgbClr val="D9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05F2641-ED2D-44BF-8D69-8EA793CDE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F5F253-81BC-4F9F-AA6A-5F9BFDAF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984BAD-3F23-4E8C-8D55-8272F392A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9F039D0-6FA3-4BFF-8132-9465F88BC870}"/>
              </a:ext>
            </a:extLst>
          </p:cNvPr>
          <p:cNvGrpSpPr/>
          <p:nvPr userDrawn="1"/>
        </p:nvGrpSpPr>
        <p:grpSpPr>
          <a:xfrm>
            <a:off x="-88901" y="6161635"/>
            <a:ext cx="12280901" cy="2955925"/>
            <a:chOff x="-7938" y="4144963"/>
            <a:chExt cx="12280901" cy="2955925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CE991E0F-F379-42FC-807F-38402ACCE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144963"/>
              <a:ext cx="12280901" cy="2198687"/>
            </a:xfrm>
            <a:custGeom>
              <a:avLst/>
              <a:gdLst>
                <a:gd name="T0" fmla="*/ 1696 w 1696"/>
                <a:gd name="T1" fmla="*/ 31 h 302"/>
                <a:gd name="T2" fmla="*/ 1640 w 1696"/>
                <a:gd name="T3" fmla="*/ 0 h 302"/>
                <a:gd name="T4" fmla="*/ 1568 w 1696"/>
                <a:gd name="T5" fmla="*/ 33 h 302"/>
                <a:gd name="T6" fmla="*/ 1496 w 1696"/>
                <a:gd name="T7" fmla="*/ 0 h 302"/>
                <a:gd name="T8" fmla="*/ 1424 w 1696"/>
                <a:gd name="T9" fmla="*/ 33 h 302"/>
                <a:gd name="T10" fmla="*/ 1352 w 1696"/>
                <a:gd name="T11" fmla="*/ 0 h 302"/>
                <a:gd name="T12" fmla="*/ 1280 w 1696"/>
                <a:gd name="T13" fmla="*/ 33 h 302"/>
                <a:gd name="T14" fmla="*/ 1208 w 1696"/>
                <a:gd name="T15" fmla="*/ 0 h 302"/>
                <a:gd name="T16" fmla="*/ 1136 w 1696"/>
                <a:gd name="T17" fmla="*/ 33 h 302"/>
                <a:gd name="T18" fmla="*/ 1064 w 1696"/>
                <a:gd name="T19" fmla="*/ 0 h 302"/>
                <a:gd name="T20" fmla="*/ 992 w 1696"/>
                <a:gd name="T21" fmla="*/ 33 h 302"/>
                <a:gd name="T22" fmla="*/ 920 w 1696"/>
                <a:gd name="T23" fmla="*/ 0 h 302"/>
                <a:gd name="T24" fmla="*/ 848 w 1696"/>
                <a:gd name="T25" fmla="*/ 33 h 302"/>
                <a:gd name="T26" fmla="*/ 776 w 1696"/>
                <a:gd name="T27" fmla="*/ 0 h 302"/>
                <a:gd name="T28" fmla="*/ 705 w 1696"/>
                <a:gd name="T29" fmla="*/ 33 h 302"/>
                <a:gd name="T30" fmla="*/ 633 w 1696"/>
                <a:gd name="T31" fmla="*/ 0 h 302"/>
                <a:gd name="T32" fmla="*/ 561 w 1696"/>
                <a:gd name="T33" fmla="*/ 33 h 302"/>
                <a:gd name="T34" fmla="*/ 489 w 1696"/>
                <a:gd name="T35" fmla="*/ 0 h 302"/>
                <a:gd name="T36" fmla="*/ 417 w 1696"/>
                <a:gd name="T37" fmla="*/ 33 h 302"/>
                <a:gd name="T38" fmla="*/ 345 w 1696"/>
                <a:gd name="T39" fmla="*/ 0 h 302"/>
                <a:gd name="T40" fmla="*/ 273 w 1696"/>
                <a:gd name="T41" fmla="*/ 33 h 302"/>
                <a:gd name="T42" fmla="*/ 201 w 1696"/>
                <a:gd name="T43" fmla="*/ 0 h 302"/>
                <a:gd name="T44" fmla="*/ 129 w 1696"/>
                <a:gd name="T45" fmla="*/ 33 h 302"/>
                <a:gd name="T46" fmla="*/ 57 w 1696"/>
                <a:gd name="T47" fmla="*/ 0 h 302"/>
                <a:gd name="T48" fmla="*/ 0 w 1696"/>
                <a:gd name="T49" fmla="*/ 31 h 302"/>
                <a:gd name="T50" fmla="*/ 0 w 1696"/>
                <a:gd name="T51" fmla="*/ 302 h 302"/>
                <a:gd name="T52" fmla="*/ 1696 w 1696"/>
                <a:gd name="T53" fmla="*/ 302 h 302"/>
                <a:gd name="T54" fmla="*/ 1696 w 1696"/>
                <a:gd name="T55" fmla="*/ 3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2">
                  <a:moveTo>
                    <a:pt x="1696" y="31"/>
                  </a:moveTo>
                  <a:cubicBezTo>
                    <a:pt x="1673" y="28"/>
                    <a:pt x="1652" y="16"/>
                    <a:pt x="1640" y="0"/>
                  </a:cubicBezTo>
                  <a:cubicBezTo>
                    <a:pt x="1625" y="20"/>
                    <a:pt x="1599" y="33"/>
                    <a:pt x="1568" y="33"/>
                  </a:cubicBezTo>
                  <a:cubicBezTo>
                    <a:pt x="1538" y="33"/>
                    <a:pt x="1511" y="20"/>
                    <a:pt x="1496" y="0"/>
                  </a:cubicBezTo>
                  <a:cubicBezTo>
                    <a:pt x="1481" y="20"/>
                    <a:pt x="1455" y="33"/>
                    <a:pt x="1424" y="33"/>
                  </a:cubicBezTo>
                  <a:cubicBezTo>
                    <a:pt x="1394" y="33"/>
                    <a:pt x="1367" y="20"/>
                    <a:pt x="1352" y="0"/>
                  </a:cubicBezTo>
                  <a:cubicBezTo>
                    <a:pt x="1337" y="20"/>
                    <a:pt x="1311" y="33"/>
                    <a:pt x="1280" y="33"/>
                  </a:cubicBezTo>
                  <a:cubicBezTo>
                    <a:pt x="1250" y="33"/>
                    <a:pt x="1223" y="20"/>
                    <a:pt x="1208" y="0"/>
                  </a:cubicBezTo>
                  <a:cubicBezTo>
                    <a:pt x="1193" y="20"/>
                    <a:pt x="1167" y="33"/>
                    <a:pt x="1136" y="33"/>
                  </a:cubicBezTo>
                  <a:cubicBezTo>
                    <a:pt x="1106" y="33"/>
                    <a:pt x="1079" y="20"/>
                    <a:pt x="1064" y="0"/>
                  </a:cubicBezTo>
                  <a:cubicBezTo>
                    <a:pt x="1049" y="20"/>
                    <a:pt x="1023" y="33"/>
                    <a:pt x="992" y="33"/>
                  </a:cubicBezTo>
                  <a:cubicBezTo>
                    <a:pt x="962" y="33"/>
                    <a:pt x="935" y="20"/>
                    <a:pt x="920" y="0"/>
                  </a:cubicBezTo>
                  <a:cubicBezTo>
                    <a:pt x="905" y="20"/>
                    <a:pt x="879" y="33"/>
                    <a:pt x="848" y="33"/>
                  </a:cubicBezTo>
                  <a:cubicBezTo>
                    <a:pt x="818" y="33"/>
                    <a:pt x="791" y="20"/>
                    <a:pt x="776" y="0"/>
                  </a:cubicBezTo>
                  <a:cubicBezTo>
                    <a:pt x="762" y="20"/>
                    <a:pt x="735" y="33"/>
                    <a:pt x="705" y="33"/>
                  </a:cubicBezTo>
                  <a:cubicBezTo>
                    <a:pt x="674" y="33"/>
                    <a:pt x="648" y="20"/>
                    <a:pt x="633" y="0"/>
                  </a:cubicBezTo>
                  <a:cubicBezTo>
                    <a:pt x="618" y="20"/>
                    <a:pt x="591" y="33"/>
                    <a:pt x="561" y="33"/>
                  </a:cubicBezTo>
                  <a:cubicBezTo>
                    <a:pt x="530" y="33"/>
                    <a:pt x="504" y="20"/>
                    <a:pt x="489" y="0"/>
                  </a:cubicBezTo>
                  <a:cubicBezTo>
                    <a:pt x="474" y="20"/>
                    <a:pt x="447" y="33"/>
                    <a:pt x="417" y="33"/>
                  </a:cubicBezTo>
                  <a:cubicBezTo>
                    <a:pt x="386" y="33"/>
                    <a:pt x="360" y="20"/>
                    <a:pt x="345" y="0"/>
                  </a:cubicBezTo>
                  <a:cubicBezTo>
                    <a:pt x="330" y="20"/>
                    <a:pt x="303" y="33"/>
                    <a:pt x="273" y="33"/>
                  </a:cubicBezTo>
                  <a:cubicBezTo>
                    <a:pt x="242" y="33"/>
                    <a:pt x="216" y="20"/>
                    <a:pt x="201" y="0"/>
                  </a:cubicBezTo>
                  <a:cubicBezTo>
                    <a:pt x="186" y="20"/>
                    <a:pt x="159" y="33"/>
                    <a:pt x="129" y="33"/>
                  </a:cubicBezTo>
                  <a:cubicBezTo>
                    <a:pt x="98" y="33"/>
                    <a:pt x="72" y="20"/>
                    <a:pt x="57" y="0"/>
                  </a:cubicBezTo>
                  <a:cubicBezTo>
                    <a:pt x="44" y="16"/>
                    <a:pt x="24" y="28"/>
                    <a:pt x="0" y="31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96" y="302"/>
                    <a:pt x="1696" y="302"/>
                    <a:pt x="1696" y="302"/>
                  </a:cubicBezTo>
                  <a:lnTo>
                    <a:pt x="1696" y="31"/>
                  </a:lnTo>
                  <a:close/>
                </a:path>
              </a:pathLst>
            </a:custGeom>
            <a:solidFill>
              <a:srgbClr val="41CFD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0" name="AutoShape 11">
              <a:extLst>
                <a:ext uri="{FF2B5EF4-FFF2-40B4-BE49-F238E27FC236}">
                  <a16:creationId xmlns:a16="http://schemas.microsoft.com/office/drawing/2014/main" id="{6CC12EB5-44CF-488D-88A6-0443461B0DF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4918075"/>
              <a:ext cx="12272963" cy="218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1" name="AutoShape 15">
              <a:extLst>
                <a:ext uri="{FF2B5EF4-FFF2-40B4-BE49-F238E27FC236}">
                  <a16:creationId xmlns:a16="http://schemas.microsoft.com/office/drawing/2014/main" id="{BF7F0FD9-BE50-4EB2-80A0-A73AA92BA3B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4652963"/>
              <a:ext cx="12272963" cy="220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2" name="AutoShape 19">
              <a:extLst>
                <a:ext uri="{FF2B5EF4-FFF2-40B4-BE49-F238E27FC236}">
                  <a16:creationId xmlns:a16="http://schemas.microsoft.com/office/drawing/2014/main" id="{8A8C74F6-8670-41E9-9666-62036CE8F6D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4425950"/>
              <a:ext cx="12272963" cy="218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4B794641-93B5-426F-820E-FF98E1A35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418012"/>
              <a:ext cx="12280901" cy="2190751"/>
            </a:xfrm>
            <a:custGeom>
              <a:avLst/>
              <a:gdLst>
                <a:gd name="T0" fmla="*/ 1696 w 1696"/>
                <a:gd name="T1" fmla="*/ 7 h 301"/>
                <a:gd name="T2" fmla="*/ 1631 w 1696"/>
                <a:gd name="T3" fmla="*/ 32 h 301"/>
                <a:gd name="T4" fmla="*/ 1559 w 1696"/>
                <a:gd name="T5" fmla="*/ 0 h 301"/>
                <a:gd name="T6" fmla="*/ 1487 w 1696"/>
                <a:gd name="T7" fmla="*/ 32 h 301"/>
                <a:gd name="T8" fmla="*/ 1415 w 1696"/>
                <a:gd name="T9" fmla="*/ 0 h 301"/>
                <a:gd name="T10" fmla="*/ 1343 w 1696"/>
                <a:gd name="T11" fmla="*/ 32 h 301"/>
                <a:gd name="T12" fmla="*/ 1271 w 1696"/>
                <a:gd name="T13" fmla="*/ 0 h 301"/>
                <a:gd name="T14" fmla="*/ 1199 w 1696"/>
                <a:gd name="T15" fmla="*/ 32 h 301"/>
                <a:gd name="T16" fmla="*/ 1127 w 1696"/>
                <a:gd name="T17" fmla="*/ 0 h 301"/>
                <a:gd name="T18" fmla="*/ 1055 w 1696"/>
                <a:gd name="T19" fmla="*/ 32 h 301"/>
                <a:gd name="T20" fmla="*/ 983 w 1696"/>
                <a:gd name="T21" fmla="*/ 0 h 301"/>
                <a:gd name="T22" fmla="*/ 911 w 1696"/>
                <a:gd name="T23" fmla="*/ 32 h 301"/>
                <a:gd name="T24" fmla="*/ 839 w 1696"/>
                <a:gd name="T25" fmla="*/ 0 h 301"/>
                <a:gd name="T26" fmla="*/ 767 w 1696"/>
                <a:gd name="T27" fmla="*/ 32 h 301"/>
                <a:gd name="T28" fmla="*/ 695 w 1696"/>
                <a:gd name="T29" fmla="*/ 0 h 301"/>
                <a:gd name="T30" fmla="*/ 623 w 1696"/>
                <a:gd name="T31" fmla="*/ 32 h 301"/>
                <a:gd name="T32" fmla="*/ 551 w 1696"/>
                <a:gd name="T33" fmla="*/ 0 h 301"/>
                <a:gd name="T34" fmla="*/ 479 w 1696"/>
                <a:gd name="T35" fmla="*/ 32 h 301"/>
                <a:gd name="T36" fmla="*/ 407 w 1696"/>
                <a:gd name="T37" fmla="*/ 0 h 301"/>
                <a:gd name="T38" fmla="*/ 335 w 1696"/>
                <a:gd name="T39" fmla="*/ 32 h 301"/>
                <a:gd name="T40" fmla="*/ 264 w 1696"/>
                <a:gd name="T41" fmla="*/ 0 h 301"/>
                <a:gd name="T42" fmla="*/ 192 w 1696"/>
                <a:gd name="T43" fmla="*/ 32 h 301"/>
                <a:gd name="T44" fmla="*/ 120 w 1696"/>
                <a:gd name="T45" fmla="*/ 0 h 301"/>
                <a:gd name="T46" fmla="*/ 48 w 1696"/>
                <a:gd name="T47" fmla="*/ 32 h 301"/>
                <a:gd name="T48" fmla="*/ 0 w 1696"/>
                <a:gd name="T49" fmla="*/ 20 h 301"/>
                <a:gd name="T50" fmla="*/ 0 w 1696"/>
                <a:gd name="T51" fmla="*/ 301 h 301"/>
                <a:gd name="T52" fmla="*/ 1696 w 1696"/>
                <a:gd name="T53" fmla="*/ 301 h 301"/>
                <a:gd name="T54" fmla="*/ 1696 w 1696"/>
                <a:gd name="T55" fmla="*/ 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1">
                  <a:moveTo>
                    <a:pt x="1696" y="7"/>
                  </a:moveTo>
                  <a:cubicBezTo>
                    <a:pt x="1681" y="22"/>
                    <a:pt x="1657" y="32"/>
                    <a:pt x="1631" y="32"/>
                  </a:cubicBezTo>
                  <a:cubicBezTo>
                    <a:pt x="1601" y="32"/>
                    <a:pt x="1574" y="19"/>
                    <a:pt x="1559" y="0"/>
                  </a:cubicBezTo>
                  <a:cubicBezTo>
                    <a:pt x="1544" y="19"/>
                    <a:pt x="1517" y="32"/>
                    <a:pt x="1487" y="32"/>
                  </a:cubicBezTo>
                  <a:cubicBezTo>
                    <a:pt x="1457" y="32"/>
                    <a:pt x="1430" y="19"/>
                    <a:pt x="1415" y="0"/>
                  </a:cubicBezTo>
                  <a:cubicBezTo>
                    <a:pt x="1400" y="19"/>
                    <a:pt x="1373" y="32"/>
                    <a:pt x="1343" y="32"/>
                  </a:cubicBezTo>
                  <a:cubicBezTo>
                    <a:pt x="1313" y="32"/>
                    <a:pt x="1286" y="19"/>
                    <a:pt x="1271" y="0"/>
                  </a:cubicBezTo>
                  <a:cubicBezTo>
                    <a:pt x="1256" y="19"/>
                    <a:pt x="1229" y="32"/>
                    <a:pt x="1199" y="32"/>
                  </a:cubicBezTo>
                  <a:cubicBezTo>
                    <a:pt x="1169" y="32"/>
                    <a:pt x="1142" y="19"/>
                    <a:pt x="1127" y="0"/>
                  </a:cubicBezTo>
                  <a:cubicBezTo>
                    <a:pt x="1112" y="19"/>
                    <a:pt x="1086" y="32"/>
                    <a:pt x="1055" y="32"/>
                  </a:cubicBezTo>
                  <a:cubicBezTo>
                    <a:pt x="1025" y="32"/>
                    <a:pt x="998" y="19"/>
                    <a:pt x="983" y="0"/>
                  </a:cubicBezTo>
                  <a:cubicBezTo>
                    <a:pt x="968" y="19"/>
                    <a:pt x="942" y="32"/>
                    <a:pt x="911" y="32"/>
                  </a:cubicBezTo>
                  <a:cubicBezTo>
                    <a:pt x="881" y="32"/>
                    <a:pt x="854" y="19"/>
                    <a:pt x="839" y="0"/>
                  </a:cubicBezTo>
                  <a:cubicBezTo>
                    <a:pt x="824" y="19"/>
                    <a:pt x="798" y="32"/>
                    <a:pt x="767" y="32"/>
                  </a:cubicBezTo>
                  <a:cubicBezTo>
                    <a:pt x="737" y="32"/>
                    <a:pt x="710" y="19"/>
                    <a:pt x="695" y="0"/>
                  </a:cubicBezTo>
                  <a:cubicBezTo>
                    <a:pt x="680" y="19"/>
                    <a:pt x="654" y="32"/>
                    <a:pt x="623" y="32"/>
                  </a:cubicBezTo>
                  <a:cubicBezTo>
                    <a:pt x="593" y="32"/>
                    <a:pt x="566" y="19"/>
                    <a:pt x="551" y="0"/>
                  </a:cubicBezTo>
                  <a:cubicBezTo>
                    <a:pt x="536" y="19"/>
                    <a:pt x="510" y="32"/>
                    <a:pt x="479" y="32"/>
                  </a:cubicBezTo>
                  <a:cubicBezTo>
                    <a:pt x="449" y="32"/>
                    <a:pt x="422" y="19"/>
                    <a:pt x="407" y="0"/>
                  </a:cubicBezTo>
                  <a:cubicBezTo>
                    <a:pt x="392" y="19"/>
                    <a:pt x="366" y="32"/>
                    <a:pt x="335" y="32"/>
                  </a:cubicBezTo>
                  <a:cubicBezTo>
                    <a:pt x="305" y="32"/>
                    <a:pt x="278" y="19"/>
                    <a:pt x="264" y="0"/>
                  </a:cubicBezTo>
                  <a:cubicBezTo>
                    <a:pt x="249" y="19"/>
                    <a:pt x="222" y="32"/>
                    <a:pt x="192" y="32"/>
                  </a:cubicBezTo>
                  <a:cubicBezTo>
                    <a:pt x="161" y="32"/>
                    <a:pt x="135" y="19"/>
                    <a:pt x="120" y="0"/>
                  </a:cubicBezTo>
                  <a:cubicBezTo>
                    <a:pt x="105" y="19"/>
                    <a:pt x="78" y="32"/>
                    <a:pt x="48" y="32"/>
                  </a:cubicBezTo>
                  <a:cubicBezTo>
                    <a:pt x="30" y="32"/>
                    <a:pt x="14" y="28"/>
                    <a:pt x="0" y="20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696" y="301"/>
                    <a:pt x="1696" y="301"/>
                    <a:pt x="1696" y="301"/>
                  </a:cubicBezTo>
                  <a:lnTo>
                    <a:pt x="1696" y="7"/>
                  </a:lnTo>
                  <a:close/>
                </a:path>
              </a:pathLst>
            </a:custGeom>
            <a:solidFill>
              <a:srgbClr val="54E0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4316789D-6B22-4A5F-B33F-57BB8180B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652963"/>
              <a:ext cx="12280901" cy="2198687"/>
            </a:xfrm>
            <a:custGeom>
              <a:avLst/>
              <a:gdLst>
                <a:gd name="T0" fmla="*/ 1696 w 1696"/>
                <a:gd name="T1" fmla="*/ 31 h 302"/>
                <a:gd name="T2" fmla="*/ 1640 w 1696"/>
                <a:gd name="T3" fmla="*/ 0 h 302"/>
                <a:gd name="T4" fmla="*/ 1568 w 1696"/>
                <a:gd name="T5" fmla="*/ 33 h 302"/>
                <a:gd name="T6" fmla="*/ 1496 w 1696"/>
                <a:gd name="T7" fmla="*/ 0 h 302"/>
                <a:gd name="T8" fmla="*/ 1424 w 1696"/>
                <a:gd name="T9" fmla="*/ 33 h 302"/>
                <a:gd name="T10" fmla="*/ 1352 w 1696"/>
                <a:gd name="T11" fmla="*/ 0 h 302"/>
                <a:gd name="T12" fmla="*/ 1280 w 1696"/>
                <a:gd name="T13" fmla="*/ 33 h 302"/>
                <a:gd name="T14" fmla="*/ 1208 w 1696"/>
                <a:gd name="T15" fmla="*/ 0 h 302"/>
                <a:gd name="T16" fmla="*/ 1136 w 1696"/>
                <a:gd name="T17" fmla="*/ 33 h 302"/>
                <a:gd name="T18" fmla="*/ 1064 w 1696"/>
                <a:gd name="T19" fmla="*/ 0 h 302"/>
                <a:gd name="T20" fmla="*/ 992 w 1696"/>
                <a:gd name="T21" fmla="*/ 33 h 302"/>
                <a:gd name="T22" fmla="*/ 920 w 1696"/>
                <a:gd name="T23" fmla="*/ 0 h 302"/>
                <a:gd name="T24" fmla="*/ 848 w 1696"/>
                <a:gd name="T25" fmla="*/ 33 h 302"/>
                <a:gd name="T26" fmla="*/ 776 w 1696"/>
                <a:gd name="T27" fmla="*/ 0 h 302"/>
                <a:gd name="T28" fmla="*/ 705 w 1696"/>
                <a:gd name="T29" fmla="*/ 33 h 302"/>
                <a:gd name="T30" fmla="*/ 633 w 1696"/>
                <a:gd name="T31" fmla="*/ 0 h 302"/>
                <a:gd name="T32" fmla="*/ 561 w 1696"/>
                <a:gd name="T33" fmla="*/ 33 h 302"/>
                <a:gd name="T34" fmla="*/ 489 w 1696"/>
                <a:gd name="T35" fmla="*/ 0 h 302"/>
                <a:gd name="T36" fmla="*/ 417 w 1696"/>
                <a:gd name="T37" fmla="*/ 33 h 302"/>
                <a:gd name="T38" fmla="*/ 345 w 1696"/>
                <a:gd name="T39" fmla="*/ 0 h 302"/>
                <a:gd name="T40" fmla="*/ 273 w 1696"/>
                <a:gd name="T41" fmla="*/ 33 h 302"/>
                <a:gd name="T42" fmla="*/ 201 w 1696"/>
                <a:gd name="T43" fmla="*/ 0 h 302"/>
                <a:gd name="T44" fmla="*/ 129 w 1696"/>
                <a:gd name="T45" fmla="*/ 33 h 302"/>
                <a:gd name="T46" fmla="*/ 57 w 1696"/>
                <a:gd name="T47" fmla="*/ 0 h 302"/>
                <a:gd name="T48" fmla="*/ 0 w 1696"/>
                <a:gd name="T49" fmla="*/ 31 h 302"/>
                <a:gd name="T50" fmla="*/ 0 w 1696"/>
                <a:gd name="T51" fmla="*/ 302 h 302"/>
                <a:gd name="T52" fmla="*/ 1696 w 1696"/>
                <a:gd name="T53" fmla="*/ 302 h 302"/>
                <a:gd name="T54" fmla="*/ 1696 w 1696"/>
                <a:gd name="T55" fmla="*/ 3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2">
                  <a:moveTo>
                    <a:pt x="1696" y="31"/>
                  </a:moveTo>
                  <a:cubicBezTo>
                    <a:pt x="1673" y="28"/>
                    <a:pt x="1652" y="16"/>
                    <a:pt x="1640" y="0"/>
                  </a:cubicBezTo>
                  <a:cubicBezTo>
                    <a:pt x="1625" y="20"/>
                    <a:pt x="1599" y="33"/>
                    <a:pt x="1568" y="33"/>
                  </a:cubicBezTo>
                  <a:cubicBezTo>
                    <a:pt x="1538" y="33"/>
                    <a:pt x="1511" y="20"/>
                    <a:pt x="1496" y="0"/>
                  </a:cubicBezTo>
                  <a:cubicBezTo>
                    <a:pt x="1481" y="20"/>
                    <a:pt x="1455" y="33"/>
                    <a:pt x="1424" y="33"/>
                  </a:cubicBezTo>
                  <a:cubicBezTo>
                    <a:pt x="1394" y="33"/>
                    <a:pt x="1367" y="20"/>
                    <a:pt x="1352" y="0"/>
                  </a:cubicBezTo>
                  <a:cubicBezTo>
                    <a:pt x="1337" y="20"/>
                    <a:pt x="1311" y="33"/>
                    <a:pt x="1280" y="33"/>
                  </a:cubicBezTo>
                  <a:cubicBezTo>
                    <a:pt x="1250" y="33"/>
                    <a:pt x="1223" y="20"/>
                    <a:pt x="1208" y="0"/>
                  </a:cubicBezTo>
                  <a:cubicBezTo>
                    <a:pt x="1193" y="20"/>
                    <a:pt x="1167" y="33"/>
                    <a:pt x="1136" y="33"/>
                  </a:cubicBezTo>
                  <a:cubicBezTo>
                    <a:pt x="1106" y="33"/>
                    <a:pt x="1079" y="20"/>
                    <a:pt x="1064" y="0"/>
                  </a:cubicBezTo>
                  <a:cubicBezTo>
                    <a:pt x="1049" y="20"/>
                    <a:pt x="1023" y="33"/>
                    <a:pt x="992" y="33"/>
                  </a:cubicBezTo>
                  <a:cubicBezTo>
                    <a:pt x="962" y="33"/>
                    <a:pt x="935" y="20"/>
                    <a:pt x="920" y="0"/>
                  </a:cubicBezTo>
                  <a:cubicBezTo>
                    <a:pt x="905" y="20"/>
                    <a:pt x="879" y="33"/>
                    <a:pt x="848" y="33"/>
                  </a:cubicBezTo>
                  <a:cubicBezTo>
                    <a:pt x="818" y="33"/>
                    <a:pt x="791" y="20"/>
                    <a:pt x="776" y="0"/>
                  </a:cubicBezTo>
                  <a:cubicBezTo>
                    <a:pt x="762" y="20"/>
                    <a:pt x="735" y="33"/>
                    <a:pt x="705" y="33"/>
                  </a:cubicBezTo>
                  <a:cubicBezTo>
                    <a:pt x="674" y="33"/>
                    <a:pt x="648" y="20"/>
                    <a:pt x="633" y="0"/>
                  </a:cubicBezTo>
                  <a:cubicBezTo>
                    <a:pt x="618" y="20"/>
                    <a:pt x="591" y="33"/>
                    <a:pt x="561" y="33"/>
                  </a:cubicBezTo>
                  <a:cubicBezTo>
                    <a:pt x="530" y="33"/>
                    <a:pt x="504" y="20"/>
                    <a:pt x="489" y="0"/>
                  </a:cubicBezTo>
                  <a:cubicBezTo>
                    <a:pt x="474" y="20"/>
                    <a:pt x="447" y="33"/>
                    <a:pt x="417" y="33"/>
                  </a:cubicBezTo>
                  <a:cubicBezTo>
                    <a:pt x="386" y="33"/>
                    <a:pt x="360" y="20"/>
                    <a:pt x="345" y="0"/>
                  </a:cubicBezTo>
                  <a:cubicBezTo>
                    <a:pt x="330" y="20"/>
                    <a:pt x="303" y="33"/>
                    <a:pt x="273" y="33"/>
                  </a:cubicBezTo>
                  <a:cubicBezTo>
                    <a:pt x="242" y="33"/>
                    <a:pt x="216" y="20"/>
                    <a:pt x="201" y="0"/>
                  </a:cubicBezTo>
                  <a:cubicBezTo>
                    <a:pt x="186" y="20"/>
                    <a:pt x="159" y="33"/>
                    <a:pt x="129" y="33"/>
                  </a:cubicBezTo>
                  <a:cubicBezTo>
                    <a:pt x="98" y="33"/>
                    <a:pt x="72" y="20"/>
                    <a:pt x="57" y="0"/>
                  </a:cubicBezTo>
                  <a:cubicBezTo>
                    <a:pt x="44" y="16"/>
                    <a:pt x="24" y="28"/>
                    <a:pt x="0" y="31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696" y="302"/>
                    <a:pt x="1696" y="302"/>
                    <a:pt x="1696" y="302"/>
                  </a:cubicBezTo>
                  <a:lnTo>
                    <a:pt x="1696" y="31"/>
                  </a:lnTo>
                  <a:close/>
                </a:path>
              </a:pathLst>
            </a:custGeom>
            <a:solidFill>
              <a:srgbClr val="41CFD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18084F94-052C-41E5-9EE9-13C602336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8" y="4910137"/>
              <a:ext cx="12280901" cy="2190751"/>
            </a:xfrm>
            <a:custGeom>
              <a:avLst/>
              <a:gdLst>
                <a:gd name="T0" fmla="*/ 1696 w 1696"/>
                <a:gd name="T1" fmla="*/ 7 h 301"/>
                <a:gd name="T2" fmla="*/ 1631 w 1696"/>
                <a:gd name="T3" fmla="*/ 32 h 301"/>
                <a:gd name="T4" fmla="*/ 1559 w 1696"/>
                <a:gd name="T5" fmla="*/ 0 h 301"/>
                <a:gd name="T6" fmla="*/ 1487 w 1696"/>
                <a:gd name="T7" fmla="*/ 32 h 301"/>
                <a:gd name="T8" fmla="*/ 1415 w 1696"/>
                <a:gd name="T9" fmla="*/ 0 h 301"/>
                <a:gd name="T10" fmla="*/ 1343 w 1696"/>
                <a:gd name="T11" fmla="*/ 32 h 301"/>
                <a:gd name="T12" fmla="*/ 1271 w 1696"/>
                <a:gd name="T13" fmla="*/ 0 h 301"/>
                <a:gd name="T14" fmla="*/ 1199 w 1696"/>
                <a:gd name="T15" fmla="*/ 32 h 301"/>
                <a:gd name="T16" fmla="*/ 1127 w 1696"/>
                <a:gd name="T17" fmla="*/ 0 h 301"/>
                <a:gd name="T18" fmla="*/ 1055 w 1696"/>
                <a:gd name="T19" fmla="*/ 32 h 301"/>
                <a:gd name="T20" fmla="*/ 983 w 1696"/>
                <a:gd name="T21" fmla="*/ 0 h 301"/>
                <a:gd name="T22" fmla="*/ 911 w 1696"/>
                <a:gd name="T23" fmla="*/ 32 h 301"/>
                <a:gd name="T24" fmla="*/ 839 w 1696"/>
                <a:gd name="T25" fmla="*/ 0 h 301"/>
                <a:gd name="T26" fmla="*/ 767 w 1696"/>
                <a:gd name="T27" fmla="*/ 32 h 301"/>
                <a:gd name="T28" fmla="*/ 695 w 1696"/>
                <a:gd name="T29" fmla="*/ 0 h 301"/>
                <a:gd name="T30" fmla="*/ 623 w 1696"/>
                <a:gd name="T31" fmla="*/ 32 h 301"/>
                <a:gd name="T32" fmla="*/ 551 w 1696"/>
                <a:gd name="T33" fmla="*/ 0 h 301"/>
                <a:gd name="T34" fmla="*/ 479 w 1696"/>
                <a:gd name="T35" fmla="*/ 32 h 301"/>
                <a:gd name="T36" fmla="*/ 407 w 1696"/>
                <a:gd name="T37" fmla="*/ 0 h 301"/>
                <a:gd name="T38" fmla="*/ 335 w 1696"/>
                <a:gd name="T39" fmla="*/ 32 h 301"/>
                <a:gd name="T40" fmla="*/ 264 w 1696"/>
                <a:gd name="T41" fmla="*/ 0 h 301"/>
                <a:gd name="T42" fmla="*/ 192 w 1696"/>
                <a:gd name="T43" fmla="*/ 32 h 301"/>
                <a:gd name="T44" fmla="*/ 120 w 1696"/>
                <a:gd name="T45" fmla="*/ 0 h 301"/>
                <a:gd name="T46" fmla="*/ 48 w 1696"/>
                <a:gd name="T47" fmla="*/ 32 h 301"/>
                <a:gd name="T48" fmla="*/ 0 w 1696"/>
                <a:gd name="T49" fmla="*/ 20 h 301"/>
                <a:gd name="T50" fmla="*/ 0 w 1696"/>
                <a:gd name="T51" fmla="*/ 301 h 301"/>
                <a:gd name="T52" fmla="*/ 1696 w 1696"/>
                <a:gd name="T53" fmla="*/ 301 h 301"/>
                <a:gd name="T54" fmla="*/ 1696 w 1696"/>
                <a:gd name="T55" fmla="*/ 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6" h="301">
                  <a:moveTo>
                    <a:pt x="1696" y="7"/>
                  </a:moveTo>
                  <a:cubicBezTo>
                    <a:pt x="1681" y="22"/>
                    <a:pt x="1657" y="32"/>
                    <a:pt x="1631" y="32"/>
                  </a:cubicBezTo>
                  <a:cubicBezTo>
                    <a:pt x="1601" y="32"/>
                    <a:pt x="1574" y="19"/>
                    <a:pt x="1559" y="0"/>
                  </a:cubicBezTo>
                  <a:cubicBezTo>
                    <a:pt x="1544" y="19"/>
                    <a:pt x="1517" y="32"/>
                    <a:pt x="1487" y="32"/>
                  </a:cubicBezTo>
                  <a:cubicBezTo>
                    <a:pt x="1457" y="32"/>
                    <a:pt x="1430" y="19"/>
                    <a:pt x="1415" y="0"/>
                  </a:cubicBezTo>
                  <a:cubicBezTo>
                    <a:pt x="1400" y="19"/>
                    <a:pt x="1373" y="32"/>
                    <a:pt x="1343" y="32"/>
                  </a:cubicBezTo>
                  <a:cubicBezTo>
                    <a:pt x="1313" y="32"/>
                    <a:pt x="1286" y="19"/>
                    <a:pt x="1271" y="0"/>
                  </a:cubicBezTo>
                  <a:cubicBezTo>
                    <a:pt x="1256" y="19"/>
                    <a:pt x="1229" y="32"/>
                    <a:pt x="1199" y="32"/>
                  </a:cubicBezTo>
                  <a:cubicBezTo>
                    <a:pt x="1169" y="32"/>
                    <a:pt x="1142" y="19"/>
                    <a:pt x="1127" y="0"/>
                  </a:cubicBezTo>
                  <a:cubicBezTo>
                    <a:pt x="1112" y="19"/>
                    <a:pt x="1086" y="32"/>
                    <a:pt x="1055" y="32"/>
                  </a:cubicBezTo>
                  <a:cubicBezTo>
                    <a:pt x="1025" y="32"/>
                    <a:pt x="998" y="19"/>
                    <a:pt x="983" y="0"/>
                  </a:cubicBezTo>
                  <a:cubicBezTo>
                    <a:pt x="968" y="19"/>
                    <a:pt x="942" y="32"/>
                    <a:pt x="911" y="32"/>
                  </a:cubicBezTo>
                  <a:cubicBezTo>
                    <a:pt x="881" y="32"/>
                    <a:pt x="854" y="19"/>
                    <a:pt x="839" y="0"/>
                  </a:cubicBezTo>
                  <a:cubicBezTo>
                    <a:pt x="824" y="19"/>
                    <a:pt x="798" y="32"/>
                    <a:pt x="767" y="32"/>
                  </a:cubicBezTo>
                  <a:cubicBezTo>
                    <a:pt x="737" y="32"/>
                    <a:pt x="710" y="19"/>
                    <a:pt x="695" y="0"/>
                  </a:cubicBezTo>
                  <a:cubicBezTo>
                    <a:pt x="680" y="19"/>
                    <a:pt x="654" y="32"/>
                    <a:pt x="623" y="32"/>
                  </a:cubicBezTo>
                  <a:cubicBezTo>
                    <a:pt x="593" y="32"/>
                    <a:pt x="566" y="19"/>
                    <a:pt x="551" y="0"/>
                  </a:cubicBezTo>
                  <a:cubicBezTo>
                    <a:pt x="536" y="19"/>
                    <a:pt x="510" y="32"/>
                    <a:pt x="479" y="32"/>
                  </a:cubicBezTo>
                  <a:cubicBezTo>
                    <a:pt x="449" y="32"/>
                    <a:pt x="422" y="19"/>
                    <a:pt x="407" y="0"/>
                  </a:cubicBezTo>
                  <a:cubicBezTo>
                    <a:pt x="392" y="19"/>
                    <a:pt x="366" y="32"/>
                    <a:pt x="335" y="32"/>
                  </a:cubicBezTo>
                  <a:cubicBezTo>
                    <a:pt x="305" y="32"/>
                    <a:pt x="278" y="19"/>
                    <a:pt x="264" y="0"/>
                  </a:cubicBezTo>
                  <a:cubicBezTo>
                    <a:pt x="249" y="19"/>
                    <a:pt x="222" y="32"/>
                    <a:pt x="192" y="32"/>
                  </a:cubicBezTo>
                  <a:cubicBezTo>
                    <a:pt x="161" y="32"/>
                    <a:pt x="135" y="19"/>
                    <a:pt x="120" y="0"/>
                  </a:cubicBezTo>
                  <a:cubicBezTo>
                    <a:pt x="105" y="19"/>
                    <a:pt x="78" y="32"/>
                    <a:pt x="48" y="32"/>
                  </a:cubicBezTo>
                  <a:cubicBezTo>
                    <a:pt x="30" y="32"/>
                    <a:pt x="14" y="28"/>
                    <a:pt x="0" y="20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696" y="301"/>
                    <a:pt x="1696" y="301"/>
                    <a:pt x="1696" y="301"/>
                  </a:cubicBezTo>
                  <a:lnTo>
                    <a:pt x="1696" y="7"/>
                  </a:lnTo>
                  <a:close/>
                </a:path>
              </a:pathLst>
            </a:custGeom>
            <a:solidFill>
              <a:srgbClr val="54E0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6478163E-2A5E-435F-9447-CAC05053247F}"/>
              </a:ext>
            </a:extLst>
          </p:cNvPr>
          <p:cNvSpPr/>
          <p:nvPr userDrawn="1"/>
        </p:nvSpPr>
        <p:spPr>
          <a:xfrm>
            <a:off x="-972820" y="6858000"/>
            <a:ext cx="13385800" cy="1275837"/>
          </a:xfrm>
          <a:prstGeom prst="rect">
            <a:avLst/>
          </a:prstGeom>
          <a:solidFill>
            <a:srgbClr val="E6E6E6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69052AA-BDE0-40CB-A26F-F82BBFDB1B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8950" b="-1"/>
          <a:stretch/>
        </p:blipFill>
        <p:spPr>
          <a:xfrm>
            <a:off x="-2378703" y="0"/>
            <a:ext cx="14570703" cy="1409891"/>
          </a:xfrm>
          <a:prstGeom prst="rect">
            <a:avLst/>
          </a:prstGeom>
          <a:effectLst/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F7B19E78-F9CA-499C-99C9-42FAA0D58A2B}"/>
              </a:ext>
            </a:extLst>
          </p:cNvPr>
          <p:cNvSpPr/>
          <p:nvPr userDrawn="1"/>
        </p:nvSpPr>
        <p:spPr>
          <a:xfrm>
            <a:off x="144176" y="114067"/>
            <a:ext cx="570799" cy="570799"/>
          </a:xfrm>
          <a:prstGeom prst="ellipse">
            <a:avLst/>
          </a:prstGeom>
          <a:solidFill>
            <a:srgbClr val="F9B3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1" name="Freeform 34">
            <a:extLst>
              <a:ext uri="{FF2B5EF4-FFF2-40B4-BE49-F238E27FC236}">
                <a16:creationId xmlns:a16="http://schemas.microsoft.com/office/drawing/2014/main" id="{BE078CCE-5211-4EFA-BE3F-1B44CFFEF5A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214032" y="6319773"/>
            <a:ext cx="703252" cy="367714"/>
          </a:xfrm>
          <a:custGeom>
            <a:avLst/>
            <a:gdLst>
              <a:gd name="T0" fmla="*/ 93 w 112"/>
              <a:gd name="T1" fmla="*/ 32 h 58"/>
              <a:gd name="T2" fmla="*/ 94 w 112"/>
              <a:gd name="T3" fmla="*/ 37 h 58"/>
              <a:gd name="T4" fmla="*/ 94 w 112"/>
              <a:gd name="T5" fmla="*/ 37 h 58"/>
              <a:gd name="T6" fmla="*/ 93 w 112"/>
              <a:gd name="T7" fmla="*/ 32 h 58"/>
              <a:gd name="T8" fmla="*/ 93 w 112"/>
              <a:gd name="T9" fmla="*/ 31 h 58"/>
              <a:gd name="T10" fmla="*/ 93 w 112"/>
              <a:gd name="T11" fmla="*/ 31 h 58"/>
              <a:gd name="T12" fmla="*/ 98 w 112"/>
              <a:gd name="T13" fmla="*/ 30 h 58"/>
              <a:gd name="T14" fmla="*/ 98 w 112"/>
              <a:gd name="T15" fmla="*/ 30 h 58"/>
              <a:gd name="T16" fmla="*/ 95 w 112"/>
              <a:gd name="T17" fmla="*/ 30 h 58"/>
              <a:gd name="T18" fmla="*/ 94 w 112"/>
              <a:gd name="T19" fmla="*/ 32 h 58"/>
              <a:gd name="T20" fmla="*/ 94 w 112"/>
              <a:gd name="T21" fmla="*/ 32 h 58"/>
              <a:gd name="T22" fmla="*/ 110 w 112"/>
              <a:gd name="T23" fmla="*/ 33 h 58"/>
              <a:gd name="T24" fmla="*/ 110 w 112"/>
              <a:gd name="T25" fmla="*/ 33 h 58"/>
              <a:gd name="T26" fmla="*/ 110 w 112"/>
              <a:gd name="T27" fmla="*/ 34 h 58"/>
              <a:gd name="T28" fmla="*/ 96 w 112"/>
              <a:gd name="T29" fmla="*/ 8 h 58"/>
              <a:gd name="T30" fmla="*/ 54 w 112"/>
              <a:gd name="T31" fmla="*/ 7 h 58"/>
              <a:gd name="T32" fmla="*/ 16 w 112"/>
              <a:gd name="T33" fmla="*/ 32 h 58"/>
              <a:gd name="T34" fmla="*/ 11 w 112"/>
              <a:gd name="T35" fmla="*/ 23 h 58"/>
              <a:gd name="T36" fmla="*/ 0 w 112"/>
              <a:gd name="T37" fmla="*/ 24 h 58"/>
              <a:gd name="T38" fmla="*/ 3 w 112"/>
              <a:gd name="T39" fmla="*/ 28 h 58"/>
              <a:gd name="T40" fmla="*/ 6 w 112"/>
              <a:gd name="T41" fmla="*/ 33 h 58"/>
              <a:gd name="T42" fmla="*/ 12 w 112"/>
              <a:gd name="T43" fmla="*/ 37 h 58"/>
              <a:gd name="T44" fmla="*/ 7 w 112"/>
              <a:gd name="T45" fmla="*/ 42 h 58"/>
              <a:gd name="T46" fmla="*/ 6 w 112"/>
              <a:gd name="T47" fmla="*/ 48 h 58"/>
              <a:gd name="T48" fmla="*/ 3 w 112"/>
              <a:gd name="T49" fmla="*/ 53 h 58"/>
              <a:gd name="T50" fmla="*/ 14 w 112"/>
              <a:gd name="T51" fmla="*/ 51 h 58"/>
              <a:gd name="T52" fmla="*/ 17 w 112"/>
              <a:gd name="T53" fmla="*/ 41 h 58"/>
              <a:gd name="T54" fmla="*/ 64 w 112"/>
              <a:gd name="T55" fmla="*/ 55 h 58"/>
              <a:gd name="T56" fmla="*/ 109 w 112"/>
              <a:gd name="T57" fmla="*/ 36 h 58"/>
              <a:gd name="T58" fmla="*/ 93 w 112"/>
              <a:gd name="T59" fmla="*/ 32 h 58"/>
              <a:gd name="T60" fmla="*/ 87 w 112"/>
              <a:gd name="T61" fmla="*/ 41 h 58"/>
              <a:gd name="T62" fmla="*/ 82 w 112"/>
              <a:gd name="T63" fmla="*/ 30 h 58"/>
              <a:gd name="T64" fmla="*/ 81 w 112"/>
              <a:gd name="T65" fmla="*/ 21 h 58"/>
              <a:gd name="T66" fmla="*/ 87 w 112"/>
              <a:gd name="T67" fmla="*/ 7 h 58"/>
              <a:gd name="T68" fmla="*/ 87 w 112"/>
              <a:gd name="T69" fmla="*/ 7 h 58"/>
              <a:gd name="T70" fmla="*/ 83 w 112"/>
              <a:gd name="T71" fmla="*/ 22 h 58"/>
              <a:gd name="T72" fmla="*/ 84 w 112"/>
              <a:gd name="T73" fmla="*/ 32 h 58"/>
              <a:gd name="T74" fmla="*/ 88 w 112"/>
              <a:gd name="T75" fmla="*/ 41 h 58"/>
              <a:gd name="T76" fmla="*/ 87 w 112"/>
              <a:gd name="T77" fmla="*/ 41 h 58"/>
              <a:gd name="T78" fmla="*/ 89 w 112"/>
              <a:gd name="T79" fmla="*/ 21 h 58"/>
              <a:gd name="T80" fmla="*/ 91 w 112"/>
              <a:gd name="T81" fmla="*/ 17 h 58"/>
              <a:gd name="T82" fmla="*/ 95 w 112"/>
              <a:gd name="T83" fmla="*/ 20 h 58"/>
              <a:gd name="T84" fmla="*/ 92 w 112"/>
              <a:gd name="T85" fmla="*/ 23 h 58"/>
              <a:gd name="T86" fmla="*/ 89 w 112"/>
              <a:gd name="T87" fmla="*/ 2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58">
                <a:moveTo>
                  <a:pt x="93" y="32"/>
                </a:moveTo>
                <a:cubicBezTo>
                  <a:pt x="93" y="34"/>
                  <a:pt x="93" y="36"/>
                  <a:pt x="94" y="37"/>
                </a:cubicBezTo>
                <a:cubicBezTo>
                  <a:pt x="94" y="37"/>
                  <a:pt x="94" y="37"/>
                  <a:pt x="94" y="37"/>
                </a:cubicBezTo>
                <a:cubicBezTo>
                  <a:pt x="93" y="36"/>
                  <a:pt x="92" y="33"/>
                  <a:pt x="93" y="32"/>
                </a:cubicBezTo>
                <a:cubicBezTo>
                  <a:pt x="93" y="32"/>
                  <a:pt x="93" y="31"/>
                  <a:pt x="93" y="31"/>
                </a:cubicBezTo>
                <a:cubicBezTo>
                  <a:pt x="93" y="31"/>
                  <a:pt x="93" y="31"/>
                  <a:pt x="93" y="31"/>
                </a:cubicBezTo>
                <a:cubicBezTo>
                  <a:pt x="94" y="29"/>
                  <a:pt x="97" y="28"/>
                  <a:pt x="98" y="30"/>
                </a:cubicBezTo>
                <a:cubicBezTo>
                  <a:pt x="98" y="30"/>
                  <a:pt x="98" y="30"/>
                  <a:pt x="98" y="30"/>
                </a:cubicBezTo>
                <a:cubicBezTo>
                  <a:pt x="97" y="30"/>
                  <a:pt x="96" y="30"/>
                  <a:pt x="95" y="30"/>
                </a:cubicBezTo>
                <a:cubicBezTo>
                  <a:pt x="94" y="30"/>
                  <a:pt x="94" y="31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8" y="36"/>
                  <a:pt x="106" y="39"/>
                  <a:pt x="110" y="33"/>
                </a:cubicBezTo>
                <a:cubicBezTo>
                  <a:pt x="110" y="33"/>
                  <a:pt x="110" y="33"/>
                  <a:pt x="110" y="33"/>
                </a:cubicBezTo>
                <a:cubicBezTo>
                  <a:pt x="110" y="34"/>
                  <a:pt x="110" y="34"/>
                  <a:pt x="110" y="34"/>
                </a:cubicBezTo>
                <a:cubicBezTo>
                  <a:pt x="112" y="28"/>
                  <a:pt x="106" y="15"/>
                  <a:pt x="96" y="8"/>
                </a:cubicBezTo>
                <a:cubicBezTo>
                  <a:pt x="87" y="0"/>
                  <a:pt x="74" y="0"/>
                  <a:pt x="54" y="7"/>
                </a:cubicBezTo>
                <a:cubicBezTo>
                  <a:pt x="39" y="12"/>
                  <a:pt x="22" y="24"/>
                  <a:pt x="16" y="32"/>
                </a:cubicBezTo>
                <a:cubicBezTo>
                  <a:pt x="15" y="28"/>
                  <a:pt x="15" y="25"/>
                  <a:pt x="11" y="23"/>
                </a:cubicBezTo>
                <a:cubicBezTo>
                  <a:pt x="7" y="21"/>
                  <a:pt x="4" y="23"/>
                  <a:pt x="0" y="24"/>
                </a:cubicBezTo>
                <a:cubicBezTo>
                  <a:pt x="0" y="25"/>
                  <a:pt x="2" y="26"/>
                  <a:pt x="3" y="28"/>
                </a:cubicBezTo>
                <a:cubicBezTo>
                  <a:pt x="4" y="29"/>
                  <a:pt x="5" y="31"/>
                  <a:pt x="6" y="33"/>
                </a:cubicBezTo>
                <a:cubicBezTo>
                  <a:pt x="8" y="35"/>
                  <a:pt x="9" y="36"/>
                  <a:pt x="12" y="37"/>
                </a:cubicBezTo>
                <a:cubicBezTo>
                  <a:pt x="10" y="39"/>
                  <a:pt x="8" y="40"/>
                  <a:pt x="7" y="42"/>
                </a:cubicBezTo>
                <a:cubicBezTo>
                  <a:pt x="7" y="44"/>
                  <a:pt x="7" y="46"/>
                  <a:pt x="6" y="48"/>
                </a:cubicBezTo>
                <a:cubicBezTo>
                  <a:pt x="5" y="50"/>
                  <a:pt x="4" y="52"/>
                  <a:pt x="3" y="53"/>
                </a:cubicBezTo>
                <a:cubicBezTo>
                  <a:pt x="7" y="52"/>
                  <a:pt x="11" y="54"/>
                  <a:pt x="14" y="51"/>
                </a:cubicBezTo>
                <a:cubicBezTo>
                  <a:pt x="17" y="48"/>
                  <a:pt x="17" y="45"/>
                  <a:pt x="17" y="41"/>
                </a:cubicBezTo>
                <a:cubicBezTo>
                  <a:pt x="23" y="46"/>
                  <a:pt x="37" y="51"/>
                  <a:pt x="64" y="55"/>
                </a:cubicBezTo>
                <a:cubicBezTo>
                  <a:pt x="89" y="58"/>
                  <a:pt x="103" y="45"/>
                  <a:pt x="109" y="36"/>
                </a:cubicBezTo>
                <a:cubicBezTo>
                  <a:pt x="105" y="40"/>
                  <a:pt x="96" y="36"/>
                  <a:pt x="93" y="32"/>
                </a:cubicBezTo>
                <a:close/>
                <a:moveTo>
                  <a:pt x="87" y="41"/>
                </a:moveTo>
                <a:cubicBezTo>
                  <a:pt x="85" y="38"/>
                  <a:pt x="84" y="34"/>
                  <a:pt x="82" y="30"/>
                </a:cubicBezTo>
                <a:cubicBezTo>
                  <a:pt x="81" y="27"/>
                  <a:pt x="80" y="24"/>
                  <a:pt x="81" y="21"/>
                </a:cubicBezTo>
                <a:cubicBezTo>
                  <a:pt x="81" y="16"/>
                  <a:pt x="84" y="11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5" y="12"/>
                  <a:pt x="83" y="17"/>
                  <a:pt x="83" y="22"/>
                </a:cubicBezTo>
                <a:cubicBezTo>
                  <a:pt x="83" y="25"/>
                  <a:pt x="83" y="29"/>
                  <a:pt x="84" y="32"/>
                </a:cubicBezTo>
                <a:cubicBezTo>
                  <a:pt x="85" y="35"/>
                  <a:pt x="87" y="38"/>
                  <a:pt x="88" y="41"/>
                </a:cubicBezTo>
                <a:cubicBezTo>
                  <a:pt x="88" y="41"/>
                  <a:pt x="88" y="41"/>
                  <a:pt x="87" y="41"/>
                </a:cubicBezTo>
                <a:close/>
                <a:moveTo>
                  <a:pt x="89" y="21"/>
                </a:moveTo>
                <a:cubicBezTo>
                  <a:pt x="88" y="19"/>
                  <a:pt x="90" y="17"/>
                  <a:pt x="91" y="17"/>
                </a:cubicBezTo>
                <a:cubicBezTo>
                  <a:pt x="93" y="17"/>
                  <a:pt x="95" y="18"/>
                  <a:pt x="95" y="20"/>
                </a:cubicBezTo>
                <a:cubicBezTo>
                  <a:pt x="95" y="22"/>
                  <a:pt x="94" y="23"/>
                  <a:pt x="92" y="23"/>
                </a:cubicBezTo>
                <a:cubicBezTo>
                  <a:pt x="91" y="24"/>
                  <a:pt x="89" y="22"/>
                  <a:pt x="89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2" name="Freeform 35">
            <a:extLst>
              <a:ext uri="{FF2B5EF4-FFF2-40B4-BE49-F238E27FC236}">
                <a16:creationId xmlns:a16="http://schemas.microsoft.com/office/drawing/2014/main" id="{CB831C65-A144-4037-9701-BD539CE5B6F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721312" y="6416477"/>
            <a:ext cx="707848" cy="372310"/>
          </a:xfrm>
          <a:custGeom>
            <a:avLst/>
            <a:gdLst>
              <a:gd name="T0" fmla="*/ 94 w 113"/>
              <a:gd name="T1" fmla="*/ 34 h 59"/>
              <a:gd name="T2" fmla="*/ 95 w 113"/>
              <a:gd name="T3" fmla="*/ 38 h 59"/>
              <a:gd name="T4" fmla="*/ 94 w 113"/>
              <a:gd name="T5" fmla="*/ 38 h 59"/>
              <a:gd name="T6" fmla="*/ 93 w 113"/>
              <a:gd name="T7" fmla="*/ 33 h 59"/>
              <a:gd name="T8" fmla="*/ 93 w 113"/>
              <a:gd name="T9" fmla="*/ 33 h 59"/>
              <a:gd name="T10" fmla="*/ 93 w 113"/>
              <a:gd name="T11" fmla="*/ 32 h 59"/>
              <a:gd name="T12" fmla="*/ 98 w 113"/>
              <a:gd name="T13" fmla="*/ 31 h 59"/>
              <a:gd name="T14" fmla="*/ 98 w 113"/>
              <a:gd name="T15" fmla="*/ 32 h 59"/>
              <a:gd name="T16" fmla="*/ 96 w 113"/>
              <a:gd name="T17" fmla="*/ 31 h 59"/>
              <a:gd name="T18" fmla="*/ 94 w 113"/>
              <a:gd name="T19" fmla="*/ 33 h 59"/>
              <a:gd name="T20" fmla="*/ 94 w 113"/>
              <a:gd name="T21" fmla="*/ 33 h 59"/>
              <a:gd name="T22" fmla="*/ 110 w 113"/>
              <a:gd name="T23" fmla="*/ 35 h 59"/>
              <a:gd name="T24" fmla="*/ 110 w 113"/>
              <a:gd name="T25" fmla="*/ 35 h 59"/>
              <a:gd name="T26" fmla="*/ 110 w 113"/>
              <a:gd name="T27" fmla="*/ 36 h 59"/>
              <a:gd name="T28" fmla="*/ 98 w 113"/>
              <a:gd name="T29" fmla="*/ 10 h 59"/>
              <a:gd name="T30" fmla="*/ 55 w 113"/>
              <a:gd name="T31" fmla="*/ 6 h 59"/>
              <a:gd name="T32" fmla="*/ 16 w 113"/>
              <a:gd name="T33" fmla="*/ 30 h 59"/>
              <a:gd name="T34" fmla="*/ 11 w 113"/>
              <a:gd name="T35" fmla="*/ 21 h 59"/>
              <a:gd name="T36" fmla="*/ 0 w 113"/>
              <a:gd name="T37" fmla="*/ 21 h 59"/>
              <a:gd name="T38" fmla="*/ 4 w 113"/>
              <a:gd name="T39" fmla="*/ 25 h 59"/>
              <a:gd name="T40" fmla="*/ 7 w 113"/>
              <a:gd name="T41" fmla="*/ 31 h 59"/>
              <a:gd name="T42" fmla="*/ 12 w 113"/>
              <a:gd name="T43" fmla="*/ 35 h 59"/>
              <a:gd name="T44" fmla="*/ 7 w 113"/>
              <a:gd name="T45" fmla="*/ 40 h 59"/>
              <a:gd name="T46" fmla="*/ 5 w 113"/>
              <a:gd name="T47" fmla="*/ 46 h 59"/>
              <a:gd name="T48" fmla="*/ 3 w 113"/>
              <a:gd name="T49" fmla="*/ 51 h 59"/>
              <a:gd name="T50" fmla="*/ 14 w 113"/>
              <a:gd name="T51" fmla="*/ 49 h 59"/>
              <a:gd name="T52" fmla="*/ 17 w 113"/>
              <a:gd name="T53" fmla="*/ 40 h 59"/>
              <a:gd name="T54" fmla="*/ 63 w 113"/>
              <a:gd name="T55" fmla="*/ 55 h 59"/>
              <a:gd name="T56" fmla="*/ 109 w 113"/>
              <a:gd name="T57" fmla="*/ 38 h 59"/>
              <a:gd name="T58" fmla="*/ 94 w 113"/>
              <a:gd name="T59" fmla="*/ 34 h 59"/>
              <a:gd name="T60" fmla="*/ 87 w 113"/>
              <a:gd name="T61" fmla="*/ 42 h 59"/>
              <a:gd name="T62" fmla="*/ 83 w 113"/>
              <a:gd name="T63" fmla="*/ 31 h 59"/>
              <a:gd name="T64" fmla="*/ 82 w 113"/>
              <a:gd name="T65" fmla="*/ 22 h 59"/>
              <a:gd name="T66" fmla="*/ 89 w 113"/>
              <a:gd name="T67" fmla="*/ 8 h 59"/>
              <a:gd name="T68" fmla="*/ 89 w 113"/>
              <a:gd name="T69" fmla="*/ 8 h 59"/>
              <a:gd name="T70" fmla="*/ 84 w 113"/>
              <a:gd name="T71" fmla="*/ 22 h 59"/>
              <a:gd name="T72" fmla="*/ 84 w 113"/>
              <a:gd name="T73" fmla="*/ 33 h 59"/>
              <a:gd name="T74" fmla="*/ 88 w 113"/>
              <a:gd name="T75" fmla="*/ 42 h 59"/>
              <a:gd name="T76" fmla="*/ 87 w 113"/>
              <a:gd name="T77" fmla="*/ 42 h 59"/>
              <a:gd name="T78" fmla="*/ 90 w 113"/>
              <a:gd name="T79" fmla="*/ 22 h 59"/>
              <a:gd name="T80" fmla="*/ 92 w 113"/>
              <a:gd name="T81" fmla="*/ 18 h 59"/>
              <a:gd name="T82" fmla="*/ 96 w 113"/>
              <a:gd name="T83" fmla="*/ 21 h 59"/>
              <a:gd name="T84" fmla="*/ 93 w 113"/>
              <a:gd name="T85" fmla="*/ 25 h 59"/>
              <a:gd name="T86" fmla="*/ 90 w 113"/>
              <a:gd name="T87" fmla="*/ 2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59">
                <a:moveTo>
                  <a:pt x="94" y="34"/>
                </a:moveTo>
                <a:cubicBezTo>
                  <a:pt x="93" y="35"/>
                  <a:pt x="93" y="37"/>
                  <a:pt x="95" y="38"/>
                </a:cubicBezTo>
                <a:cubicBezTo>
                  <a:pt x="95" y="38"/>
                  <a:pt x="94" y="38"/>
                  <a:pt x="94" y="38"/>
                </a:cubicBezTo>
                <a:cubicBezTo>
                  <a:pt x="93" y="37"/>
                  <a:pt x="93" y="35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2"/>
                  <a:pt x="93" y="32"/>
                  <a:pt x="93" y="32"/>
                </a:cubicBezTo>
                <a:cubicBezTo>
                  <a:pt x="94" y="30"/>
                  <a:pt x="97" y="29"/>
                  <a:pt x="98" y="31"/>
                </a:cubicBezTo>
                <a:cubicBezTo>
                  <a:pt x="98" y="32"/>
                  <a:pt x="98" y="32"/>
                  <a:pt x="98" y="32"/>
                </a:cubicBezTo>
                <a:cubicBezTo>
                  <a:pt x="97" y="32"/>
                  <a:pt x="97" y="31"/>
                  <a:pt x="96" y="31"/>
                </a:cubicBezTo>
                <a:cubicBezTo>
                  <a:pt x="95" y="32"/>
                  <a:pt x="94" y="32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8" y="37"/>
                  <a:pt x="106" y="40"/>
                  <a:pt x="110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0" y="36"/>
                  <a:pt x="110" y="36"/>
                </a:cubicBezTo>
                <a:cubicBezTo>
                  <a:pt x="113" y="30"/>
                  <a:pt x="107" y="17"/>
                  <a:pt x="98" y="10"/>
                </a:cubicBezTo>
                <a:cubicBezTo>
                  <a:pt x="88" y="1"/>
                  <a:pt x="76" y="0"/>
                  <a:pt x="55" y="6"/>
                </a:cubicBezTo>
                <a:cubicBezTo>
                  <a:pt x="40" y="11"/>
                  <a:pt x="23" y="22"/>
                  <a:pt x="16" y="30"/>
                </a:cubicBezTo>
                <a:cubicBezTo>
                  <a:pt x="16" y="26"/>
                  <a:pt x="15" y="23"/>
                  <a:pt x="11" y="21"/>
                </a:cubicBezTo>
                <a:cubicBezTo>
                  <a:pt x="7" y="18"/>
                  <a:pt x="4" y="21"/>
                  <a:pt x="0" y="21"/>
                </a:cubicBezTo>
                <a:cubicBezTo>
                  <a:pt x="1" y="23"/>
                  <a:pt x="3" y="24"/>
                  <a:pt x="4" y="25"/>
                </a:cubicBezTo>
                <a:cubicBezTo>
                  <a:pt x="5" y="27"/>
                  <a:pt x="5" y="29"/>
                  <a:pt x="7" y="31"/>
                </a:cubicBezTo>
                <a:cubicBezTo>
                  <a:pt x="8" y="33"/>
                  <a:pt x="10" y="34"/>
                  <a:pt x="12" y="35"/>
                </a:cubicBezTo>
                <a:cubicBezTo>
                  <a:pt x="10" y="36"/>
                  <a:pt x="8" y="38"/>
                  <a:pt x="7" y="40"/>
                </a:cubicBezTo>
                <a:cubicBezTo>
                  <a:pt x="7" y="42"/>
                  <a:pt x="6" y="44"/>
                  <a:pt x="5" y="46"/>
                </a:cubicBezTo>
                <a:cubicBezTo>
                  <a:pt x="5" y="48"/>
                  <a:pt x="3" y="49"/>
                  <a:pt x="3" y="51"/>
                </a:cubicBezTo>
                <a:cubicBezTo>
                  <a:pt x="7" y="50"/>
                  <a:pt x="10" y="52"/>
                  <a:pt x="14" y="49"/>
                </a:cubicBezTo>
                <a:cubicBezTo>
                  <a:pt x="17" y="46"/>
                  <a:pt x="17" y="43"/>
                  <a:pt x="17" y="40"/>
                </a:cubicBezTo>
                <a:cubicBezTo>
                  <a:pt x="23" y="44"/>
                  <a:pt x="36" y="50"/>
                  <a:pt x="63" y="55"/>
                </a:cubicBezTo>
                <a:cubicBezTo>
                  <a:pt x="88" y="59"/>
                  <a:pt x="102" y="47"/>
                  <a:pt x="109" y="38"/>
                </a:cubicBezTo>
                <a:cubicBezTo>
                  <a:pt x="105" y="41"/>
                  <a:pt x="97" y="38"/>
                  <a:pt x="94" y="34"/>
                </a:cubicBezTo>
                <a:close/>
                <a:moveTo>
                  <a:pt x="87" y="42"/>
                </a:moveTo>
                <a:cubicBezTo>
                  <a:pt x="85" y="39"/>
                  <a:pt x="84" y="35"/>
                  <a:pt x="83" y="31"/>
                </a:cubicBezTo>
                <a:cubicBezTo>
                  <a:pt x="82" y="28"/>
                  <a:pt x="81" y="25"/>
                  <a:pt x="82" y="22"/>
                </a:cubicBezTo>
                <a:cubicBezTo>
                  <a:pt x="82" y="17"/>
                  <a:pt x="85" y="12"/>
                  <a:pt x="89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6" y="13"/>
                  <a:pt x="84" y="17"/>
                  <a:pt x="84" y="22"/>
                </a:cubicBezTo>
                <a:cubicBezTo>
                  <a:pt x="83" y="26"/>
                  <a:pt x="83" y="29"/>
                  <a:pt x="84" y="33"/>
                </a:cubicBezTo>
                <a:cubicBezTo>
                  <a:pt x="85" y="36"/>
                  <a:pt x="87" y="39"/>
                  <a:pt x="88" y="42"/>
                </a:cubicBezTo>
                <a:cubicBezTo>
                  <a:pt x="88" y="42"/>
                  <a:pt x="88" y="42"/>
                  <a:pt x="87" y="42"/>
                </a:cubicBezTo>
                <a:close/>
                <a:moveTo>
                  <a:pt x="90" y="22"/>
                </a:moveTo>
                <a:cubicBezTo>
                  <a:pt x="89" y="20"/>
                  <a:pt x="91" y="18"/>
                  <a:pt x="92" y="18"/>
                </a:cubicBezTo>
                <a:cubicBezTo>
                  <a:pt x="94" y="18"/>
                  <a:pt x="96" y="19"/>
                  <a:pt x="96" y="21"/>
                </a:cubicBezTo>
                <a:cubicBezTo>
                  <a:pt x="96" y="23"/>
                  <a:pt x="95" y="24"/>
                  <a:pt x="93" y="25"/>
                </a:cubicBezTo>
                <a:cubicBezTo>
                  <a:pt x="91" y="25"/>
                  <a:pt x="90" y="23"/>
                  <a:pt x="90" y="22"/>
                </a:cubicBezTo>
                <a:close/>
              </a:path>
            </a:pathLst>
          </a:custGeom>
          <a:solidFill>
            <a:srgbClr val="B9DC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3" name="Freeform 37">
            <a:extLst>
              <a:ext uri="{FF2B5EF4-FFF2-40B4-BE49-F238E27FC236}">
                <a16:creationId xmlns:a16="http://schemas.microsoft.com/office/drawing/2014/main" id="{A79489D7-8C04-42E1-8BAF-32BDA2E7BB6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3349" y="6434684"/>
            <a:ext cx="703252" cy="367714"/>
          </a:xfrm>
          <a:custGeom>
            <a:avLst/>
            <a:gdLst>
              <a:gd name="T0" fmla="*/ 93 w 112"/>
              <a:gd name="T1" fmla="*/ 33 h 58"/>
              <a:gd name="T2" fmla="*/ 94 w 112"/>
              <a:gd name="T3" fmla="*/ 38 h 58"/>
              <a:gd name="T4" fmla="*/ 94 w 112"/>
              <a:gd name="T5" fmla="*/ 38 h 58"/>
              <a:gd name="T6" fmla="*/ 93 w 112"/>
              <a:gd name="T7" fmla="*/ 32 h 58"/>
              <a:gd name="T8" fmla="*/ 93 w 112"/>
              <a:gd name="T9" fmla="*/ 32 h 58"/>
              <a:gd name="T10" fmla="*/ 93 w 112"/>
              <a:gd name="T11" fmla="*/ 32 h 58"/>
              <a:gd name="T12" fmla="*/ 98 w 112"/>
              <a:gd name="T13" fmla="*/ 31 h 58"/>
              <a:gd name="T14" fmla="*/ 97 w 112"/>
              <a:gd name="T15" fmla="*/ 31 h 58"/>
              <a:gd name="T16" fmla="*/ 95 w 112"/>
              <a:gd name="T17" fmla="*/ 31 h 58"/>
              <a:gd name="T18" fmla="*/ 93 w 112"/>
              <a:gd name="T19" fmla="*/ 33 h 58"/>
              <a:gd name="T20" fmla="*/ 93 w 112"/>
              <a:gd name="T21" fmla="*/ 33 h 58"/>
              <a:gd name="T22" fmla="*/ 109 w 112"/>
              <a:gd name="T23" fmla="*/ 35 h 58"/>
              <a:gd name="T24" fmla="*/ 110 w 112"/>
              <a:gd name="T25" fmla="*/ 35 h 58"/>
              <a:gd name="T26" fmla="*/ 110 w 112"/>
              <a:gd name="T27" fmla="*/ 35 h 58"/>
              <a:gd name="T28" fmla="*/ 97 w 112"/>
              <a:gd name="T29" fmla="*/ 9 h 58"/>
              <a:gd name="T30" fmla="*/ 54 w 112"/>
              <a:gd name="T31" fmla="*/ 6 h 58"/>
              <a:gd name="T32" fmla="*/ 15 w 112"/>
              <a:gd name="T33" fmla="*/ 30 h 58"/>
              <a:gd name="T34" fmla="*/ 11 w 112"/>
              <a:gd name="T35" fmla="*/ 20 h 58"/>
              <a:gd name="T36" fmla="*/ 0 w 112"/>
              <a:gd name="T37" fmla="*/ 21 h 58"/>
              <a:gd name="T38" fmla="*/ 3 w 112"/>
              <a:gd name="T39" fmla="*/ 25 h 58"/>
              <a:gd name="T40" fmla="*/ 6 w 112"/>
              <a:gd name="T41" fmla="*/ 30 h 58"/>
              <a:gd name="T42" fmla="*/ 11 w 112"/>
              <a:gd name="T43" fmla="*/ 35 h 58"/>
              <a:gd name="T44" fmla="*/ 7 w 112"/>
              <a:gd name="T45" fmla="*/ 40 h 58"/>
              <a:gd name="T46" fmla="*/ 5 w 112"/>
              <a:gd name="T47" fmla="*/ 46 h 58"/>
              <a:gd name="T48" fmla="*/ 2 w 112"/>
              <a:gd name="T49" fmla="*/ 51 h 58"/>
              <a:gd name="T50" fmla="*/ 13 w 112"/>
              <a:gd name="T51" fmla="*/ 49 h 58"/>
              <a:gd name="T52" fmla="*/ 16 w 112"/>
              <a:gd name="T53" fmla="*/ 39 h 58"/>
              <a:gd name="T54" fmla="*/ 63 w 112"/>
              <a:gd name="T55" fmla="*/ 54 h 58"/>
              <a:gd name="T56" fmla="*/ 108 w 112"/>
              <a:gd name="T57" fmla="*/ 38 h 58"/>
              <a:gd name="T58" fmla="*/ 93 w 112"/>
              <a:gd name="T59" fmla="*/ 33 h 58"/>
              <a:gd name="T60" fmla="*/ 87 w 112"/>
              <a:gd name="T61" fmla="*/ 42 h 58"/>
              <a:gd name="T62" fmla="*/ 82 w 112"/>
              <a:gd name="T63" fmla="*/ 30 h 58"/>
              <a:gd name="T64" fmla="*/ 81 w 112"/>
              <a:gd name="T65" fmla="*/ 22 h 58"/>
              <a:gd name="T66" fmla="*/ 88 w 112"/>
              <a:gd name="T67" fmla="*/ 8 h 58"/>
              <a:gd name="T68" fmla="*/ 88 w 112"/>
              <a:gd name="T69" fmla="*/ 8 h 58"/>
              <a:gd name="T70" fmla="*/ 83 w 112"/>
              <a:gd name="T71" fmla="*/ 22 h 58"/>
              <a:gd name="T72" fmla="*/ 84 w 112"/>
              <a:gd name="T73" fmla="*/ 32 h 58"/>
              <a:gd name="T74" fmla="*/ 87 w 112"/>
              <a:gd name="T75" fmla="*/ 41 h 58"/>
              <a:gd name="T76" fmla="*/ 87 w 112"/>
              <a:gd name="T77" fmla="*/ 42 h 58"/>
              <a:gd name="T78" fmla="*/ 89 w 112"/>
              <a:gd name="T79" fmla="*/ 21 h 58"/>
              <a:gd name="T80" fmla="*/ 92 w 112"/>
              <a:gd name="T81" fmla="*/ 18 h 58"/>
              <a:gd name="T82" fmla="*/ 95 w 112"/>
              <a:gd name="T83" fmla="*/ 21 h 58"/>
              <a:gd name="T84" fmla="*/ 92 w 112"/>
              <a:gd name="T85" fmla="*/ 24 h 58"/>
              <a:gd name="T86" fmla="*/ 89 w 112"/>
              <a:gd name="T87" fmla="*/ 2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58">
                <a:moveTo>
                  <a:pt x="93" y="33"/>
                </a:moveTo>
                <a:cubicBezTo>
                  <a:pt x="93" y="35"/>
                  <a:pt x="93" y="37"/>
                  <a:pt x="94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2" y="37"/>
                  <a:pt x="92" y="34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4" y="30"/>
                  <a:pt x="96" y="29"/>
                  <a:pt x="98" y="31"/>
                </a:cubicBezTo>
                <a:cubicBezTo>
                  <a:pt x="98" y="31"/>
                  <a:pt x="98" y="31"/>
                  <a:pt x="97" y="31"/>
                </a:cubicBezTo>
                <a:cubicBezTo>
                  <a:pt x="97" y="31"/>
                  <a:pt x="96" y="31"/>
                  <a:pt x="95" y="31"/>
                </a:cubicBezTo>
                <a:cubicBezTo>
                  <a:pt x="94" y="31"/>
                  <a:pt x="94" y="32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7" y="37"/>
                  <a:pt x="105" y="40"/>
                  <a:pt x="109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2" y="30"/>
                  <a:pt x="106" y="17"/>
                  <a:pt x="97" y="9"/>
                </a:cubicBezTo>
                <a:cubicBezTo>
                  <a:pt x="88" y="1"/>
                  <a:pt x="75" y="0"/>
                  <a:pt x="54" y="6"/>
                </a:cubicBezTo>
                <a:cubicBezTo>
                  <a:pt x="40" y="10"/>
                  <a:pt x="22" y="22"/>
                  <a:pt x="15" y="30"/>
                </a:cubicBezTo>
                <a:cubicBezTo>
                  <a:pt x="15" y="26"/>
                  <a:pt x="15" y="23"/>
                  <a:pt x="11" y="20"/>
                </a:cubicBezTo>
                <a:cubicBezTo>
                  <a:pt x="7" y="18"/>
                  <a:pt x="4" y="21"/>
                  <a:pt x="0" y="21"/>
                </a:cubicBezTo>
                <a:cubicBezTo>
                  <a:pt x="0" y="22"/>
                  <a:pt x="2" y="24"/>
                  <a:pt x="3" y="25"/>
                </a:cubicBezTo>
                <a:cubicBezTo>
                  <a:pt x="4" y="27"/>
                  <a:pt x="5" y="29"/>
                  <a:pt x="6" y="30"/>
                </a:cubicBezTo>
                <a:cubicBezTo>
                  <a:pt x="7" y="32"/>
                  <a:pt x="9" y="34"/>
                  <a:pt x="11" y="35"/>
                </a:cubicBezTo>
                <a:cubicBezTo>
                  <a:pt x="9" y="36"/>
                  <a:pt x="8" y="38"/>
                  <a:pt x="7" y="40"/>
                </a:cubicBezTo>
                <a:cubicBezTo>
                  <a:pt x="6" y="42"/>
                  <a:pt x="6" y="44"/>
                  <a:pt x="5" y="46"/>
                </a:cubicBezTo>
                <a:cubicBezTo>
                  <a:pt x="4" y="47"/>
                  <a:pt x="3" y="49"/>
                  <a:pt x="2" y="51"/>
                </a:cubicBezTo>
                <a:cubicBezTo>
                  <a:pt x="6" y="50"/>
                  <a:pt x="10" y="52"/>
                  <a:pt x="13" y="49"/>
                </a:cubicBezTo>
                <a:cubicBezTo>
                  <a:pt x="17" y="46"/>
                  <a:pt x="17" y="43"/>
                  <a:pt x="16" y="39"/>
                </a:cubicBezTo>
                <a:cubicBezTo>
                  <a:pt x="22" y="44"/>
                  <a:pt x="36" y="50"/>
                  <a:pt x="63" y="54"/>
                </a:cubicBezTo>
                <a:cubicBezTo>
                  <a:pt x="87" y="58"/>
                  <a:pt x="102" y="47"/>
                  <a:pt x="108" y="38"/>
                </a:cubicBezTo>
                <a:cubicBezTo>
                  <a:pt x="104" y="41"/>
                  <a:pt x="96" y="37"/>
                  <a:pt x="93" y="33"/>
                </a:cubicBezTo>
                <a:close/>
                <a:moveTo>
                  <a:pt x="87" y="42"/>
                </a:moveTo>
                <a:cubicBezTo>
                  <a:pt x="84" y="38"/>
                  <a:pt x="83" y="34"/>
                  <a:pt x="82" y="30"/>
                </a:cubicBezTo>
                <a:cubicBezTo>
                  <a:pt x="81" y="28"/>
                  <a:pt x="80" y="25"/>
                  <a:pt x="81" y="22"/>
                </a:cubicBezTo>
                <a:cubicBezTo>
                  <a:pt x="82" y="16"/>
                  <a:pt x="84" y="12"/>
                  <a:pt x="8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12"/>
                  <a:pt x="84" y="17"/>
                  <a:pt x="83" y="22"/>
                </a:cubicBezTo>
                <a:cubicBezTo>
                  <a:pt x="83" y="25"/>
                  <a:pt x="83" y="29"/>
                  <a:pt x="84" y="32"/>
                </a:cubicBezTo>
                <a:cubicBezTo>
                  <a:pt x="85" y="35"/>
                  <a:pt x="86" y="38"/>
                  <a:pt x="87" y="41"/>
                </a:cubicBezTo>
                <a:cubicBezTo>
                  <a:pt x="87" y="42"/>
                  <a:pt x="87" y="42"/>
                  <a:pt x="87" y="42"/>
                </a:cubicBezTo>
                <a:close/>
                <a:moveTo>
                  <a:pt x="89" y="21"/>
                </a:moveTo>
                <a:cubicBezTo>
                  <a:pt x="89" y="20"/>
                  <a:pt x="90" y="18"/>
                  <a:pt x="92" y="18"/>
                </a:cubicBezTo>
                <a:cubicBezTo>
                  <a:pt x="93" y="18"/>
                  <a:pt x="95" y="19"/>
                  <a:pt x="95" y="21"/>
                </a:cubicBezTo>
                <a:cubicBezTo>
                  <a:pt x="95" y="22"/>
                  <a:pt x="94" y="24"/>
                  <a:pt x="92" y="24"/>
                </a:cubicBezTo>
                <a:cubicBezTo>
                  <a:pt x="91" y="24"/>
                  <a:pt x="89" y="23"/>
                  <a:pt x="89" y="21"/>
                </a:cubicBezTo>
                <a:close/>
              </a:path>
            </a:pathLst>
          </a:custGeom>
          <a:solidFill>
            <a:srgbClr val="8F2E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4" name="Freeform 38">
            <a:extLst>
              <a:ext uri="{FF2B5EF4-FFF2-40B4-BE49-F238E27FC236}">
                <a16:creationId xmlns:a16="http://schemas.microsoft.com/office/drawing/2014/main" id="{3B10762D-3985-4EBD-B820-4A1550B26AF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24031" y="6413516"/>
            <a:ext cx="560763" cy="307960"/>
          </a:xfrm>
          <a:custGeom>
            <a:avLst/>
            <a:gdLst>
              <a:gd name="T0" fmla="*/ 74 w 89"/>
              <a:gd name="T1" fmla="*/ 25 h 48"/>
              <a:gd name="T2" fmla="*/ 75 w 89"/>
              <a:gd name="T3" fmla="*/ 28 h 48"/>
              <a:gd name="T4" fmla="*/ 75 w 89"/>
              <a:gd name="T5" fmla="*/ 28 h 48"/>
              <a:gd name="T6" fmla="*/ 74 w 89"/>
              <a:gd name="T7" fmla="*/ 24 h 48"/>
              <a:gd name="T8" fmla="*/ 74 w 89"/>
              <a:gd name="T9" fmla="*/ 24 h 48"/>
              <a:gd name="T10" fmla="*/ 74 w 89"/>
              <a:gd name="T11" fmla="*/ 24 h 48"/>
              <a:gd name="T12" fmla="*/ 78 w 89"/>
              <a:gd name="T13" fmla="*/ 22 h 48"/>
              <a:gd name="T14" fmla="*/ 78 w 89"/>
              <a:gd name="T15" fmla="*/ 23 h 48"/>
              <a:gd name="T16" fmla="*/ 76 w 89"/>
              <a:gd name="T17" fmla="*/ 23 h 48"/>
              <a:gd name="T18" fmla="*/ 75 w 89"/>
              <a:gd name="T19" fmla="*/ 24 h 48"/>
              <a:gd name="T20" fmla="*/ 75 w 89"/>
              <a:gd name="T21" fmla="*/ 24 h 48"/>
              <a:gd name="T22" fmla="*/ 87 w 89"/>
              <a:gd name="T23" fmla="*/ 24 h 48"/>
              <a:gd name="T24" fmla="*/ 88 w 89"/>
              <a:gd name="T25" fmla="*/ 24 h 48"/>
              <a:gd name="T26" fmla="*/ 88 w 89"/>
              <a:gd name="T27" fmla="*/ 25 h 48"/>
              <a:gd name="T28" fmla="*/ 75 w 89"/>
              <a:gd name="T29" fmla="*/ 5 h 48"/>
              <a:gd name="T30" fmla="*/ 41 w 89"/>
              <a:gd name="T31" fmla="*/ 7 h 48"/>
              <a:gd name="T32" fmla="*/ 13 w 89"/>
              <a:gd name="T33" fmla="*/ 30 h 48"/>
              <a:gd name="T34" fmla="*/ 8 w 89"/>
              <a:gd name="T35" fmla="*/ 23 h 48"/>
              <a:gd name="T36" fmla="*/ 0 w 89"/>
              <a:gd name="T37" fmla="*/ 25 h 48"/>
              <a:gd name="T38" fmla="*/ 3 w 89"/>
              <a:gd name="T39" fmla="*/ 28 h 48"/>
              <a:gd name="T40" fmla="*/ 6 w 89"/>
              <a:gd name="T41" fmla="*/ 32 h 48"/>
              <a:gd name="T42" fmla="*/ 10 w 89"/>
              <a:gd name="T43" fmla="*/ 34 h 48"/>
              <a:gd name="T44" fmla="*/ 7 w 89"/>
              <a:gd name="T45" fmla="*/ 39 h 48"/>
              <a:gd name="T46" fmla="*/ 6 w 89"/>
              <a:gd name="T47" fmla="*/ 44 h 48"/>
              <a:gd name="T48" fmla="*/ 5 w 89"/>
              <a:gd name="T49" fmla="*/ 48 h 48"/>
              <a:gd name="T50" fmla="*/ 13 w 89"/>
              <a:gd name="T51" fmla="*/ 45 h 48"/>
              <a:gd name="T52" fmla="*/ 15 w 89"/>
              <a:gd name="T53" fmla="*/ 37 h 48"/>
              <a:gd name="T54" fmla="*/ 53 w 89"/>
              <a:gd name="T55" fmla="*/ 44 h 48"/>
              <a:gd name="T56" fmla="*/ 87 w 89"/>
              <a:gd name="T57" fmla="*/ 27 h 48"/>
              <a:gd name="T58" fmla="*/ 74 w 89"/>
              <a:gd name="T59" fmla="*/ 25 h 48"/>
              <a:gd name="T60" fmla="*/ 70 w 89"/>
              <a:gd name="T61" fmla="*/ 32 h 48"/>
              <a:gd name="T62" fmla="*/ 65 w 89"/>
              <a:gd name="T63" fmla="*/ 24 h 48"/>
              <a:gd name="T64" fmla="*/ 64 w 89"/>
              <a:gd name="T65" fmla="*/ 17 h 48"/>
              <a:gd name="T66" fmla="*/ 68 w 89"/>
              <a:gd name="T67" fmla="*/ 5 h 48"/>
              <a:gd name="T68" fmla="*/ 68 w 89"/>
              <a:gd name="T69" fmla="*/ 5 h 48"/>
              <a:gd name="T70" fmla="*/ 65 w 89"/>
              <a:gd name="T71" fmla="*/ 17 h 48"/>
              <a:gd name="T72" fmla="*/ 67 w 89"/>
              <a:gd name="T73" fmla="*/ 25 h 48"/>
              <a:gd name="T74" fmla="*/ 71 w 89"/>
              <a:gd name="T75" fmla="*/ 32 h 48"/>
              <a:gd name="T76" fmla="*/ 70 w 89"/>
              <a:gd name="T77" fmla="*/ 32 h 48"/>
              <a:gd name="T78" fmla="*/ 70 w 89"/>
              <a:gd name="T79" fmla="*/ 16 h 48"/>
              <a:gd name="T80" fmla="*/ 72 w 89"/>
              <a:gd name="T81" fmla="*/ 13 h 48"/>
              <a:gd name="T82" fmla="*/ 75 w 89"/>
              <a:gd name="T83" fmla="*/ 15 h 48"/>
              <a:gd name="T84" fmla="*/ 73 w 89"/>
              <a:gd name="T85" fmla="*/ 18 h 48"/>
              <a:gd name="T86" fmla="*/ 70 w 89"/>
              <a:gd name="T87" fmla="*/ 1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" h="48">
                <a:moveTo>
                  <a:pt x="74" y="25"/>
                </a:moveTo>
                <a:cubicBezTo>
                  <a:pt x="74" y="26"/>
                  <a:pt x="74" y="27"/>
                  <a:pt x="75" y="28"/>
                </a:cubicBezTo>
                <a:cubicBezTo>
                  <a:pt x="76" y="28"/>
                  <a:pt x="75" y="28"/>
                  <a:pt x="75" y="28"/>
                </a:cubicBezTo>
                <a:cubicBezTo>
                  <a:pt x="74" y="27"/>
                  <a:pt x="74" y="26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5" y="22"/>
                  <a:pt x="77" y="21"/>
                  <a:pt x="78" y="22"/>
                </a:cubicBezTo>
                <a:cubicBezTo>
                  <a:pt x="78" y="23"/>
                  <a:pt x="78" y="23"/>
                  <a:pt x="78" y="23"/>
                </a:cubicBezTo>
                <a:cubicBezTo>
                  <a:pt x="77" y="23"/>
                  <a:pt x="76" y="22"/>
                  <a:pt x="76" y="23"/>
                </a:cubicBezTo>
                <a:cubicBezTo>
                  <a:pt x="75" y="23"/>
                  <a:pt x="75" y="23"/>
                  <a:pt x="75" y="24"/>
                </a:cubicBezTo>
                <a:cubicBezTo>
                  <a:pt x="75" y="24"/>
                  <a:pt x="75" y="24"/>
                  <a:pt x="75" y="24"/>
                </a:cubicBezTo>
                <a:cubicBezTo>
                  <a:pt x="78" y="27"/>
                  <a:pt x="85" y="29"/>
                  <a:pt x="87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5"/>
                </a:cubicBezTo>
                <a:cubicBezTo>
                  <a:pt x="89" y="20"/>
                  <a:pt x="83" y="10"/>
                  <a:pt x="75" y="5"/>
                </a:cubicBezTo>
                <a:cubicBezTo>
                  <a:pt x="67" y="0"/>
                  <a:pt x="57" y="0"/>
                  <a:pt x="41" y="7"/>
                </a:cubicBezTo>
                <a:cubicBezTo>
                  <a:pt x="30" y="12"/>
                  <a:pt x="17" y="23"/>
                  <a:pt x="13" y="30"/>
                </a:cubicBezTo>
                <a:cubicBezTo>
                  <a:pt x="12" y="27"/>
                  <a:pt x="12" y="25"/>
                  <a:pt x="8" y="23"/>
                </a:cubicBezTo>
                <a:cubicBezTo>
                  <a:pt x="5" y="22"/>
                  <a:pt x="3" y="24"/>
                  <a:pt x="0" y="25"/>
                </a:cubicBezTo>
                <a:cubicBezTo>
                  <a:pt x="0" y="26"/>
                  <a:pt x="2" y="27"/>
                  <a:pt x="3" y="28"/>
                </a:cubicBezTo>
                <a:cubicBezTo>
                  <a:pt x="4" y="29"/>
                  <a:pt x="4" y="30"/>
                  <a:pt x="6" y="32"/>
                </a:cubicBezTo>
                <a:cubicBezTo>
                  <a:pt x="7" y="33"/>
                  <a:pt x="8" y="34"/>
                  <a:pt x="10" y="34"/>
                </a:cubicBezTo>
                <a:cubicBezTo>
                  <a:pt x="9" y="36"/>
                  <a:pt x="8" y="37"/>
                  <a:pt x="7" y="39"/>
                </a:cubicBezTo>
                <a:cubicBezTo>
                  <a:pt x="7" y="40"/>
                  <a:pt x="7" y="42"/>
                  <a:pt x="6" y="44"/>
                </a:cubicBezTo>
                <a:cubicBezTo>
                  <a:pt x="6" y="45"/>
                  <a:pt x="5" y="46"/>
                  <a:pt x="5" y="48"/>
                </a:cubicBezTo>
                <a:cubicBezTo>
                  <a:pt x="8" y="47"/>
                  <a:pt x="11" y="48"/>
                  <a:pt x="13" y="45"/>
                </a:cubicBezTo>
                <a:cubicBezTo>
                  <a:pt x="16" y="43"/>
                  <a:pt x="15" y="40"/>
                  <a:pt x="15" y="37"/>
                </a:cubicBezTo>
                <a:cubicBezTo>
                  <a:pt x="20" y="40"/>
                  <a:pt x="31" y="44"/>
                  <a:pt x="53" y="44"/>
                </a:cubicBezTo>
                <a:cubicBezTo>
                  <a:pt x="72" y="45"/>
                  <a:pt x="83" y="34"/>
                  <a:pt x="87" y="27"/>
                </a:cubicBezTo>
                <a:cubicBezTo>
                  <a:pt x="84" y="30"/>
                  <a:pt x="77" y="27"/>
                  <a:pt x="74" y="25"/>
                </a:cubicBezTo>
                <a:close/>
                <a:moveTo>
                  <a:pt x="70" y="32"/>
                </a:moveTo>
                <a:cubicBezTo>
                  <a:pt x="68" y="30"/>
                  <a:pt x="67" y="26"/>
                  <a:pt x="65" y="24"/>
                </a:cubicBezTo>
                <a:cubicBezTo>
                  <a:pt x="64" y="21"/>
                  <a:pt x="64" y="19"/>
                  <a:pt x="64" y="17"/>
                </a:cubicBezTo>
                <a:cubicBezTo>
                  <a:pt x="64" y="12"/>
                  <a:pt x="65" y="9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6" y="9"/>
                  <a:pt x="65" y="13"/>
                  <a:pt x="65" y="17"/>
                </a:cubicBezTo>
                <a:cubicBezTo>
                  <a:pt x="65" y="19"/>
                  <a:pt x="66" y="23"/>
                  <a:pt x="67" y="25"/>
                </a:cubicBezTo>
                <a:cubicBezTo>
                  <a:pt x="68" y="27"/>
                  <a:pt x="69" y="29"/>
                  <a:pt x="71" y="32"/>
                </a:cubicBezTo>
                <a:cubicBezTo>
                  <a:pt x="71" y="32"/>
                  <a:pt x="70" y="32"/>
                  <a:pt x="70" y="32"/>
                </a:cubicBezTo>
                <a:close/>
                <a:moveTo>
                  <a:pt x="70" y="16"/>
                </a:moveTo>
                <a:cubicBezTo>
                  <a:pt x="70" y="14"/>
                  <a:pt x="70" y="13"/>
                  <a:pt x="72" y="13"/>
                </a:cubicBezTo>
                <a:cubicBezTo>
                  <a:pt x="73" y="12"/>
                  <a:pt x="74" y="13"/>
                  <a:pt x="75" y="15"/>
                </a:cubicBezTo>
                <a:cubicBezTo>
                  <a:pt x="75" y="16"/>
                  <a:pt x="74" y="17"/>
                  <a:pt x="73" y="18"/>
                </a:cubicBezTo>
                <a:cubicBezTo>
                  <a:pt x="71" y="18"/>
                  <a:pt x="70" y="17"/>
                  <a:pt x="70" y="16"/>
                </a:cubicBezTo>
                <a:close/>
              </a:path>
            </a:pathLst>
          </a:custGeom>
          <a:solidFill>
            <a:srgbClr val="C2C8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5" name="Freeform 39">
            <a:extLst>
              <a:ext uri="{FF2B5EF4-FFF2-40B4-BE49-F238E27FC236}">
                <a16:creationId xmlns:a16="http://schemas.microsoft.com/office/drawing/2014/main" id="{2AD8F7B0-EA70-4139-9AAC-1523444274CF}"/>
              </a:ext>
            </a:extLst>
          </p:cNvPr>
          <p:cNvSpPr>
            <a:spLocks/>
          </p:cNvSpPr>
          <p:nvPr userDrawn="1"/>
        </p:nvSpPr>
        <p:spPr bwMode="auto">
          <a:xfrm>
            <a:off x="5653227" y="6516909"/>
            <a:ext cx="565359" cy="289574"/>
          </a:xfrm>
          <a:custGeom>
            <a:avLst/>
            <a:gdLst>
              <a:gd name="T0" fmla="*/ 75 w 90"/>
              <a:gd name="T1" fmla="*/ 26 h 46"/>
              <a:gd name="T2" fmla="*/ 76 w 90"/>
              <a:gd name="T3" fmla="*/ 30 h 46"/>
              <a:gd name="T4" fmla="*/ 76 w 90"/>
              <a:gd name="T5" fmla="*/ 30 h 46"/>
              <a:gd name="T6" fmla="*/ 74 w 90"/>
              <a:gd name="T7" fmla="*/ 25 h 46"/>
              <a:gd name="T8" fmla="*/ 74 w 90"/>
              <a:gd name="T9" fmla="*/ 25 h 46"/>
              <a:gd name="T10" fmla="*/ 75 w 90"/>
              <a:gd name="T11" fmla="*/ 25 h 46"/>
              <a:gd name="T12" fmla="*/ 78 w 90"/>
              <a:gd name="T13" fmla="*/ 24 h 46"/>
              <a:gd name="T14" fmla="*/ 78 w 90"/>
              <a:gd name="T15" fmla="*/ 24 h 46"/>
              <a:gd name="T16" fmla="*/ 76 w 90"/>
              <a:gd name="T17" fmla="*/ 24 h 46"/>
              <a:gd name="T18" fmla="*/ 75 w 90"/>
              <a:gd name="T19" fmla="*/ 25 h 46"/>
              <a:gd name="T20" fmla="*/ 75 w 90"/>
              <a:gd name="T21" fmla="*/ 26 h 46"/>
              <a:gd name="T22" fmla="*/ 88 w 90"/>
              <a:gd name="T23" fmla="*/ 27 h 46"/>
              <a:gd name="T24" fmla="*/ 88 w 90"/>
              <a:gd name="T25" fmla="*/ 27 h 46"/>
              <a:gd name="T26" fmla="*/ 88 w 90"/>
              <a:gd name="T27" fmla="*/ 27 h 46"/>
              <a:gd name="T28" fmla="*/ 77 w 90"/>
              <a:gd name="T29" fmla="*/ 7 h 46"/>
              <a:gd name="T30" fmla="*/ 43 w 90"/>
              <a:gd name="T31" fmla="*/ 6 h 46"/>
              <a:gd name="T32" fmla="*/ 13 w 90"/>
              <a:gd name="T33" fmla="*/ 26 h 46"/>
              <a:gd name="T34" fmla="*/ 9 w 90"/>
              <a:gd name="T35" fmla="*/ 19 h 46"/>
              <a:gd name="T36" fmla="*/ 0 w 90"/>
              <a:gd name="T37" fmla="*/ 20 h 46"/>
              <a:gd name="T38" fmla="*/ 3 w 90"/>
              <a:gd name="T39" fmla="*/ 23 h 46"/>
              <a:gd name="T40" fmla="*/ 6 w 90"/>
              <a:gd name="T41" fmla="*/ 27 h 46"/>
              <a:gd name="T42" fmla="*/ 10 w 90"/>
              <a:gd name="T43" fmla="*/ 31 h 46"/>
              <a:gd name="T44" fmla="*/ 7 w 90"/>
              <a:gd name="T45" fmla="*/ 35 h 46"/>
              <a:gd name="T46" fmla="*/ 5 w 90"/>
              <a:gd name="T47" fmla="*/ 40 h 46"/>
              <a:gd name="T48" fmla="*/ 4 w 90"/>
              <a:gd name="T49" fmla="*/ 43 h 46"/>
              <a:gd name="T50" fmla="*/ 12 w 90"/>
              <a:gd name="T51" fmla="*/ 42 h 46"/>
              <a:gd name="T52" fmla="*/ 14 w 90"/>
              <a:gd name="T53" fmla="*/ 34 h 46"/>
              <a:gd name="T54" fmla="*/ 52 w 90"/>
              <a:gd name="T55" fmla="*/ 44 h 46"/>
              <a:gd name="T56" fmla="*/ 87 w 90"/>
              <a:gd name="T57" fmla="*/ 29 h 46"/>
              <a:gd name="T58" fmla="*/ 75 w 90"/>
              <a:gd name="T59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0" h="46">
                <a:moveTo>
                  <a:pt x="75" y="26"/>
                </a:moveTo>
                <a:cubicBezTo>
                  <a:pt x="75" y="27"/>
                  <a:pt x="75" y="29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4" y="29"/>
                  <a:pt x="74" y="27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5" y="25"/>
                  <a:pt x="75" y="25"/>
                </a:cubicBezTo>
                <a:cubicBezTo>
                  <a:pt x="75" y="23"/>
                  <a:pt x="77" y="22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7" y="24"/>
                  <a:pt x="76" y="24"/>
                </a:cubicBezTo>
                <a:cubicBezTo>
                  <a:pt x="76" y="24"/>
                  <a:pt x="75" y="25"/>
                  <a:pt x="75" y="25"/>
                </a:cubicBezTo>
                <a:cubicBezTo>
                  <a:pt x="75" y="26"/>
                  <a:pt x="75" y="26"/>
                  <a:pt x="75" y="26"/>
                </a:cubicBezTo>
                <a:cubicBezTo>
                  <a:pt x="78" y="29"/>
                  <a:pt x="85" y="31"/>
                  <a:pt x="88" y="27"/>
                </a:cubicBezTo>
                <a:cubicBezTo>
                  <a:pt x="88" y="26"/>
                  <a:pt x="88" y="27"/>
                  <a:pt x="88" y="27"/>
                </a:cubicBezTo>
                <a:cubicBezTo>
                  <a:pt x="88" y="27"/>
                  <a:pt x="88" y="27"/>
                  <a:pt x="88" y="27"/>
                </a:cubicBezTo>
                <a:cubicBezTo>
                  <a:pt x="90" y="22"/>
                  <a:pt x="84" y="13"/>
                  <a:pt x="77" y="7"/>
                </a:cubicBezTo>
                <a:cubicBezTo>
                  <a:pt x="69" y="1"/>
                  <a:pt x="59" y="0"/>
                  <a:pt x="43" y="6"/>
                </a:cubicBezTo>
                <a:cubicBezTo>
                  <a:pt x="31" y="10"/>
                  <a:pt x="18" y="20"/>
                  <a:pt x="13" y="26"/>
                </a:cubicBezTo>
                <a:cubicBezTo>
                  <a:pt x="13" y="24"/>
                  <a:pt x="12" y="21"/>
                  <a:pt x="9" y="19"/>
                </a:cubicBezTo>
                <a:cubicBezTo>
                  <a:pt x="6" y="18"/>
                  <a:pt x="4" y="20"/>
                  <a:pt x="0" y="20"/>
                </a:cubicBezTo>
                <a:cubicBezTo>
                  <a:pt x="1" y="21"/>
                  <a:pt x="2" y="22"/>
                  <a:pt x="3" y="23"/>
                </a:cubicBezTo>
                <a:cubicBezTo>
                  <a:pt x="4" y="25"/>
                  <a:pt x="5" y="26"/>
                  <a:pt x="6" y="27"/>
                </a:cubicBezTo>
                <a:cubicBezTo>
                  <a:pt x="7" y="29"/>
                  <a:pt x="8" y="30"/>
                  <a:pt x="10" y="31"/>
                </a:cubicBezTo>
                <a:cubicBezTo>
                  <a:pt x="9" y="32"/>
                  <a:pt x="7" y="33"/>
                  <a:pt x="7" y="35"/>
                </a:cubicBezTo>
                <a:cubicBezTo>
                  <a:pt x="6" y="36"/>
                  <a:pt x="6" y="38"/>
                  <a:pt x="5" y="40"/>
                </a:cubicBezTo>
                <a:cubicBezTo>
                  <a:pt x="5" y="41"/>
                  <a:pt x="4" y="42"/>
                  <a:pt x="4" y="43"/>
                </a:cubicBezTo>
                <a:cubicBezTo>
                  <a:pt x="7" y="43"/>
                  <a:pt x="10" y="44"/>
                  <a:pt x="12" y="42"/>
                </a:cubicBezTo>
                <a:cubicBezTo>
                  <a:pt x="15" y="39"/>
                  <a:pt x="15" y="37"/>
                  <a:pt x="14" y="34"/>
                </a:cubicBezTo>
                <a:cubicBezTo>
                  <a:pt x="19" y="37"/>
                  <a:pt x="30" y="42"/>
                  <a:pt x="52" y="44"/>
                </a:cubicBezTo>
                <a:cubicBezTo>
                  <a:pt x="71" y="46"/>
                  <a:pt x="82" y="36"/>
                  <a:pt x="87" y="29"/>
                </a:cubicBezTo>
                <a:cubicBezTo>
                  <a:pt x="84" y="32"/>
                  <a:pt x="77" y="29"/>
                  <a:pt x="75" y="26"/>
                </a:cubicBezTo>
                <a:close/>
              </a:path>
            </a:pathLst>
          </a:custGeom>
          <a:solidFill>
            <a:srgbClr val="D43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570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22222E-6 L 0.18191 2.22222E-6 " pathEditMode="relative" rAng="0" ptsTypes="AA">
                                      <p:cBhvr>
                                        <p:cTn id="26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3329E8-EA50-4213-82C8-E89F39021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2B9981-28C9-4754-AD28-8C90A9C911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B34A290-31B2-46C5-8804-91B79263A9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24D03D5-D108-47EB-9366-7FC91B2476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0F83FDE-724A-4DD2-A759-4DB8ACE91C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9B9720E-A7B9-4ACC-8F67-F53D491CF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7770828-5FE3-4660-955B-AF0289E92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3759C9A-F6D4-42FB-B944-04BC2B2C9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8996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1D08D8-F9AA-4904-82E6-016E0694E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F928FFC-436B-4AF6-BF2A-95BCE106F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295B1FE-D99B-4CED-A81B-05E60D263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33E1690-79F3-491B-954F-7F73DA40F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4249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63F7642-095E-4504-A073-58E704018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4AAEA44-D3A5-4E8F-8703-9CAB6D086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D55A217-DFD4-4026-ABA1-8FF784D5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3395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33936-5096-46FF-A0A7-F57DE9A52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8E6E60-E69E-4408-9436-7E7A49581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F6D711-DECE-4DD2-9832-AD9193D024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54639C2-ED95-401D-8709-02BA5F319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8A9537A-E574-4558-BF39-D0EDEBB9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A50847-16D5-42A1-A623-7C1C916B7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7768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5A726D-33A9-40F5-AEAE-36E776D5B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A7783AA-3C0A-49E9-BBB0-A1FB9241BE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FCD0E8E-7D3C-48E5-8FFA-1AFEE07E66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6C7D2C9-F3BC-4CFB-AE9B-0FA16F897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F27182C-DCA3-499A-BD51-9A0FC1E85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A64646-502A-47F7-8F76-7052EEECA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8454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274D61-475E-4CFE-A581-0485B23DA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3A706FF-86ED-4D10-9899-A06249F4E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4079B8-65BF-4012-BDC7-A30CB0EDA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D92D12B-208F-4477-B46D-690D8404E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7BE741-EF5A-4330-8B56-56E49492C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358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4ADCB6-9944-487D-9339-D429E54F5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30CC48A-4DB0-4747-87C6-E3CD40A6AB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2325A1-5419-4E2B-9422-B4F96BE32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5C473B-7264-4ACF-B508-9761DA127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E3F195-0716-4886-9A07-BFC1B0CD1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810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E21AD03-8B4F-4313-8AD2-2B471828C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F2528E-B591-404C-BBE1-0943602E56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D88BC0-1278-43DC-ADE2-BA26E2AAE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78C2-8230-4221-A6A9-C20F8CBCB151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EDECDA-C94F-4603-A62C-4029CCBFD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4A192B-63C7-403F-8728-6E377B894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FE8C-04CB-4CBE-8347-2D9A6B30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57028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702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05A72DA-0E20-422D-A31C-8A5CB2E03E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" t="-1" r="52375" b="844"/>
          <a:stretch/>
        </p:blipFill>
        <p:spPr>
          <a:xfrm>
            <a:off x="9572424" y="19595"/>
            <a:ext cx="5492671" cy="6818810"/>
          </a:xfrm>
          <a:prstGeom prst="rect">
            <a:avLst/>
          </a:prstGeom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 descr="图片包含 室内, 户外艺术系列, 笔记本电脑, 屏幕&#10;&#10;已生成极高可信度的说明">
            <a:extLst>
              <a:ext uri="{FF2B5EF4-FFF2-40B4-BE49-F238E27FC236}">
                <a16:creationId xmlns:a16="http://schemas.microsoft.com/office/drawing/2014/main" id="{31AC3A60-9A03-4C18-BBEC-248F4594CA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8" t="21000" r="62718" b="47909"/>
          <a:stretch/>
        </p:blipFill>
        <p:spPr>
          <a:xfrm flipH="1">
            <a:off x="-2" y="4869160"/>
            <a:ext cx="2268101" cy="1969245"/>
          </a:xfrm>
          <a:prstGeom prst="rect">
            <a:avLst/>
          </a:prstGeom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B926103-678C-493D-B020-1063B3DBF9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7408" y="-16804"/>
            <a:ext cx="2592288" cy="1484474"/>
          </a:xfrm>
          <a:prstGeom prst="rect">
            <a:avLst/>
          </a:prstGeom>
        </p:spPr>
      </p:pic>
      <p:sp>
        <p:nvSpPr>
          <p:cNvPr id="10" name="矩形 69">
            <a:extLst>
              <a:ext uri="{FF2B5EF4-FFF2-40B4-BE49-F238E27FC236}">
                <a16:creationId xmlns:a16="http://schemas.microsoft.com/office/drawing/2014/main" id="{8B2A1291-96D5-44A0-B582-A35DD7F7395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11425" y="836712"/>
            <a:ext cx="24482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366A97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微软雅黑" pitchFamily="34" charset="-122"/>
              </a:rPr>
              <a:t>点击添加标题</a:t>
            </a:r>
            <a:endParaRPr lang="en-US" altLang="zh-CN" sz="2800" b="1" dirty="0">
              <a:solidFill>
                <a:srgbClr val="366A97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83932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872E95-6EB0-4C68-8A3F-E337B9A418BE}"/>
              </a:ext>
            </a:extLst>
          </p:cNvPr>
          <p:cNvSpPr/>
          <p:nvPr userDrawn="1"/>
        </p:nvSpPr>
        <p:spPr>
          <a:xfrm>
            <a:off x="11171104" y="0"/>
            <a:ext cx="1211855" cy="1410159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8023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45088"/>
      </p:ext>
    </p:extLst>
  </p:cSld>
  <p:clrMapOvr>
    <a:masterClrMapping/>
  </p:clrMapOvr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23972"/>
      </p:ext>
    </p:extLst>
  </p:cSld>
  <p:clrMapOvr>
    <a:masterClrMapping/>
  </p:clrMapOvr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62363"/>
      </p:ext>
    </p:extLst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340159"/>
      </p:ext>
    </p:extLst>
  </p:cSld>
  <p:clrMapOvr>
    <a:masterClrMapping/>
  </p:clrMapOvr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156091"/>
      </p:ext>
    </p:extLst>
  </p:cSld>
  <p:clrMapOvr>
    <a:masterClrMapping/>
  </p:clrMapOvr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98435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4D0605-B108-46D7-8369-6571864D1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12184A-C5D1-4BC3-AEB2-F4095F6ED6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DC8794A-BBDE-4DD3-84CE-2B9CE10FD3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BFD6E4-B295-43C9-AC11-8D2495366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4026BDD-5B50-41BE-834C-03AB1437D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5A523A-D7AA-4E6B-9B52-4758EF8D0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48318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28AE7B37-D978-4EB1-8A9D-2093FFE32C99}"/>
              </a:ext>
            </a:extLst>
          </p:cNvPr>
          <p:cNvSpPr/>
          <p:nvPr userDrawn="1"/>
        </p:nvSpPr>
        <p:spPr>
          <a:xfrm>
            <a:off x="10873648" y="136525"/>
            <a:ext cx="1211855" cy="1410159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6153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25269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5962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910AE6-1F57-4A31-9008-4D642F755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168356-DBF6-4A4D-91C7-182CC85AC3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88A8EBA-0DAD-42EA-99C2-D23C5D7148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524EC4D-F1E5-42BF-AFD6-2E141A5BDB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88FE428-6272-4BC6-8559-9529B37B82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5287C14-A4B0-4F1B-8E5A-89FD29364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352E029-3449-4023-9BA3-A4E0A6450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4F19327-B133-498A-A50A-1F9E48926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40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FEF83B-0EA5-44BA-9824-F0CD83C60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5276493-8949-47D2-A31E-3697CEF2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069DD12-9FA1-45D2-B798-8B1996D65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972593E-3FD8-4528-9339-AF8B4BCDA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007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07E2CB0-1E5C-4D6D-8111-447F54842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CD0671E-0D48-4AD2-B6F8-A60BEC6A6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A83C7DF-BD4D-4BD1-A6E5-33605320F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21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A round pink label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71BA8A65-6081-FDD7-949F-E097ED342F9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4513" y="0"/>
            <a:ext cx="1689652" cy="168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20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mc:AlternateContent xmlns:mc="http://schemas.openxmlformats.org/markup-compatibility/2006" xmlns:p14="http://schemas.microsoft.com/office/powerpoint/2010/main">
    <mc:Choice Requires="p14">
      <p:transition spd="slow" p14:dur="1250" advTm="2440">
        <p14:switch dir="r"/>
      </p:transition>
    </mc:Choice>
    <mc:Fallback xmlns="">
      <p:transition spd="slow" advTm="2440">
        <p:fade/>
      </p:transition>
    </mc:Fallback>
  </mc:AlternateContent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4506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7DF5B34-9C77-45C5-85E9-3A015F81C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A83B889-F396-45DA-B161-724BF9F2F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4E844D-DE4F-4FAF-BFDE-BA985070E1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05ECC-05DB-4A25-8E6A-E61FCA6F5619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921ED0-E56D-4194-9FFA-E75DFB455F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ACCD2A-BB2D-4007-B138-721B1B1A3C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86C911A-9196-4F09-87BE-8803B4E812A0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2E8FB4BF-33B8-43C6-9F82-8C279FED7E46}"/>
              </a:ext>
            </a:extLst>
          </p:cNvPr>
          <p:cNvSpPr/>
          <p:nvPr userDrawn="1"/>
        </p:nvSpPr>
        <p:spPr>
          <a:xfrm>
            <a:off x="435426" y="551544"/>
            <a:ext cx="11306629" cy="5775778"/>
          </a:xfrm>
          <a:prstGeom prst="roundRect">
            <a:avLst>
              <a:gd name="adj" fmla="val 936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591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542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2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3;p22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4;p22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vi-VN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vi-VN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872291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A1288C2-4DB6-4C92-8CD2-757AA0ED6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4DF659-7556-44E6-B714-CEE8996C7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DEBE3A-9AE4-4521-9237-C8E721E329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6BDF78C2-8230-4221-A6A9-C20F8CBCB151}" type="datetimeFigureOut">
              <a:rPr lang="zh-CN" altLang="en-US" smtClean="0"/>
              <a:pPr/>
              <a:t>2024/10/13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5AE7DE-2D89-439B-9968-A404EB1FC9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FE0FC1-3938-4154-8571-66265A93F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7F5CFE8C-04CB-4CBE-8347-2D9A6B30A44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D3C34C3-FA0B-486B-8614-D05B0BF5BB03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2500205" y="-492760"/>
          <a:ext cx="81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126409843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75869980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5208099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1453080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36455658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65767058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67311478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050441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988236494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8681137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>
                        <a:latin typeface="印品黑体" panose="00000500000000000000" pitchFamily="2" charset="-122"/>
                        <a:ea typeface="印品黑体" panose="00000500000000000000" pitchFamily="2" charset="-122"/>
                      </a:endParaRPr>
                    </a:p>
                  </a:txBody>
                  <a:tcPr>
                    <a:solidFill>
                      <a:srgbClr val="41CFD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印品黑体" panose="00000500000000000000" pitchFamily="2" charset="-122"/>
                        <a:ea typeface="印品黑体" panose="00000500000000000000" pitchFamily="2" charset="-122"/>
                      </a:endParaRPr>
                    </a:p>
                  </a:txBody>
                  <a:tcPr>
                    <a:solidFill>
                      <a:srgbClr val="54E0E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印品黑体" panose="00000500000000000000" pitchFamily="2" charset="-122"/>
                        <a:ea typeface="印品黑体" panose="00000500000000000000" pitchFamily="2" charset="-122"/>
                      </a:endParaRPr>
                    </a:p>
                  </a:txBody>
                  <a:tcPr>
                    <a:solidFill>
                      <a:srgbClr val="F9B36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印品黑体" panose="00000500000000000000" pitchFamily="2" charset="-122"/>
                        <a:ea typeface="印品黑体" panose="00000500000000000000" pitchFamily="2" charset="-122"/>
                      </a:endParaRPr>
                    </a:p>
                  </a:txBody>
                  <a:tcPr>
                    <a:solidFill>
                      <a:srgbClr val="FFC78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印品黑体" panose="00000500000000000000" pitchFamily="2" charset="-122"/>
                        <a:ea typeface="印品黑体" panose="00000500000000000000" pitchFamily="2" charset="-122"/>
                      </a:endParaRPr>
                    </a:p>
                  </a:txBody>
                  <a:tcPr>
                    <a:solidFill>
                      <a:srgbClr val="FFD69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印品黑体" panose="00000500000000000000" pitchFamily="2" charset="-122"/>
                        <a:ea typeface="印品黑体" panose="00000500000000000000" pitchFamily="2" charset="-122"/>
                      </a:endParaRPr>
                    </a:p>
                  </a:txBody>
                  <a:tcPr>
                    <a:solidFill>
                      <a:srgbClr val="FFECB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印品黑体" panose="00000500000000000000" pitchFamily="2" charset="-122"/>
                        <a:ea typeface="印品黑体" panose="00000500000000000000" pitchFamily="2" charset="-122"/>
                      </a:endParaRPr>
                    </a:p>
                  </a:txBody>
                  <a:tcPr>
                    <a:solidFill>
                      <a:srgbClr val="E1F9E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印品黑体" panose="00000500000000000000" pitchFamily="2" charset="-122"/>
                        <a:ea typeface="印品黑体" panose="00000500000000000000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印品黑体" panose="00000500000000000000" pitchFamily="2" charset="-122"/>
                        <a:ea typeface="印品黑体" panose="00000500000000000000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印品黑体" panose="00000500000000000000" pitchFamily="2" charset="-122"/>
                        <a:ea typeface="印品黑体" panose="00000500000000000000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6022704"/>
                  </a:ext>
                </a:extLst>
              </a:tr>
            </a:tbl>
          </a:graphicData>
        </a:graphic>
      </p:graphicFrame>
      <p:pic>
        <p:nvPicPr>
          <p:cNvPr id="10" name="Picture 9" descr="A round pink label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7C94A820-67C3-AF57-9DAE-C10FB5DD8E99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4513" y="0"/>
            <a:ext cx="1689652" cy="168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626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429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microsoft.com/office/2007/relationships/media" Target="../media/media3.wav"/><Relationship Id="rId7" Type="http://schemas.openxmlformats.org/officeDocument/2006/relationships/audio" Target="../media/audio1.wav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audio" Target="../media/media2.wav"/><Relationship Id="rId16" Type="http://schemas.openxmlformats.org/officeDocument/2006/relationships/image" Target="../media/image38.png"/><Relationship Id="rId1" Type="http://schemas.microsoft.com/office/2007/relationships/media" Target="../media/media2.wav"/><Relationship Id="rId6" Type="http://schemas.openxmlformats.org/officeDocument/2006/relationships/audio" Target="../media/audio3.wav"/><Relationship Id="rId11" Type="http://schemas.openxmlformats.org/officeDocument/2006/relationships/image" Target="../media/image37.png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30.png"/><Relationship Id="rId10" Type="http://schemas.openxmlformats.org/officeDocument/2006/relationships/image" Target="../media/image34.png"/><Relationship Id="rId19" Type="http://schemas.openxmlformats.org/officeDocument/2006/relationships/image" Target="../media/image42.png"/><Relationship Id="rId4" Type="http://schemas.openxmlformats.org/officeDocument/2006/relationships/audio" Target="../media/media3.wav"/><Relationship Id="rId9" Type="http://schemas.openxmlformats.org/officeDocument/2006/relationships/image" Target="../media/image33.jpg"/><Relationship Id="rId1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4.jpe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Relationship Id="rId4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49.png"/><Relationship Id="rId4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microsoft.com/office/2007/relationships/hdphoto" Target="../media/hdphoto4.wdp"/><Relationship Id="rId3" Type="http://schemas.openxmlformats.org/officeDocument/2006/relationships/slideLayout" Target="../slideLayouts/slideLayout40.xml"/><Relationship Id="rId7" Type="http://schemas.microsoft.com/office/2007/relationships/hdphoto" Target="../media/hdphoto1.wdp"/><Relationship Id="rId12" Type="http://schemas.openxmlformats.org/officeDocument/2006/relationships/image" Target="../media/image2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6.png"/><Relationship Id="rId11" Type="http://schemas.microsoft.com/office/2007/relationships/hdphoto" Target="../media/hdphoto3.wdp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notesSlide" Target="../notesSlides/notesSlide2.xml"/><Relationship Id="rId9" Type="http://schemas.microsoft.com/office/2007/relationships/hdphoto" Target="../media/hdphoto2.wdp"/><Relationship Id="rId1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9.png"/><Relationship Id="rId11" Type="http://schemas.openxmlformats.org/officeDocument/2006/relationships/image" Target="../media/image31.png"/><Relationship Id="rId5" Type="http://schemas.openxmlformats.org/officeDocument/2006/relationships/image" Target="../media/image18.png"/><Relationship Id="rId10" Type="http://schemas.openxmlformats.org/officeDocument/2006/relationships/image" Target="../media/image24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image" Target="../media/image37.png"/><Relationship Id="rId3" Type="http://schemas.microsoft.com/office/2007/relationships/media" Target="../media/media3.wav"/><Relationship Id="rId7" Type="http://schemas.openxmlformats.org/officeDocument/2006/relationships/slideLayout" Target="../slideLayouts/slideLayout57.xml"/><Relationship Id="rId12" Type="http://schemas.openxmlformats.org/officeDocument/2006/relationships/image" Target="../media/image36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media4.mp3"/><Relationship Id="rId11" Type="http://schemas.openxmlformats.org/officeDocument/2006/relationships/image" Target="../media/image35.png"/><Relationship Id="rId5" Type="http://schemas.microsoft.com/office/2007/relationships/media" Target="../media/media4.mp3"/><Relationship Id="rId1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audio" Target="../media/media3.wav"/><Relationship Id="rId9" Type="http://schemas.openxmlformats.org/officeDocument/2006/relationships/image" Target="../media/image33.jpg"/><Relationship Id="rId1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13" Type="http://schemas.openxmlformats.org/officeDocument/2006/relationships/image" Target="../media/image39.png"/><Relationship Id="rId3" Type="http://schemas.microsoft.com/office/2007/relationships/media" Target="../media/media3.wav"/><Relationship Id="rId7" Type="http://schemas.openxmlformats.org/officeDocument/2006/relationships/audio" Target="../media/audio2.wav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audio" Target="../media/media2.wav"/><Relationship Id="rId16" Type="http://schemas.openxmlformats.org/officeDocument/2006/relationships/image" Target="../media/image40.png"/><Relationship Id="rId1" Type="http://schemas.microsoft.com/office/2007/relationships/media" Target="../media/media2.wav"/><Relationship Id="rId6" Type="http://schemas.openxmlformats.org/officeDocument/2006/relationships/audio" Target="../media/audio1.wav"/><Relationship Id="rId11" Type="http://schemas.openxmlformats.org/officeDocument/2006/relationships/image" Target="../media/image35.png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38.png"/><Relationship Id="rId10" Type="http://schemas.openxmlformats.org/officeDocument/2006/relationships/image" Target="../media/image37.png"/><Relationship Id="rId4" Type="http://schemas.openxmlformats.org/officeDocument/2006/relationships/audio" Target="../media/media3.wav"/><Relationship Id="rId9" Type="http://schemas.openxmlformats.org/officeDocument/2006/relationships/image" Target="../media/image34.png"/><Relationship Id="rId1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13" Type="http://schemas.openxmlformats.org/officeDocument/2006/relationships/image" Target="../media/image39.png"/><Relationship Id="rId3" Type="http://schemas.microsoft.com/office/2007/relationships/media" Target="../media/media3.wav"/><Relationship Id="rId7" Type="http://schemas.openxmlformats.org/officeDocument/2006/relationships/audio" Target="../media/audio2.wav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audio" Target="../media/media2.wav"/><Relationship Id="rId16" Type="http://schemas.openxmlformats.org/officeDocument/2006/relationships/image" Target="../media/image40.png"/><Relationship Id="rId1" Type="http://schemas.microsoft.com/office/2007/relationships/media" Target="../media/media2.wav"/><Relationship Id="rId6" Type="http://schemas.openxmlformats.org/officeDocument/2006/relationships/audio" Target="../media/audio1.wav"/><Relationship Id="rId11" Type="http://schemas.openxmlformats.org/officeDocument/2006/relationships/image" Target="../media/image35.png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38.png"/><Relationship Id="rId10" Type="http://schemas.openxmlformats.org/officeDocument/2006/relationships/image" Target="../media/image37.png"/><Relationship Id="rId4" Type="http://schemas.openxmlformats.org/officeDocument/2006/relationships/audio" Target="../media/media3.wav"/><Relationship Id="rId9" Type="http://schemas.openxmlformats.org/officeDocument/2006/relationships/image" Target="../media/image34.png"/><Relationship Id="rId1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13" Type="http://schemas.openxmlformats.org/officeDocument/2006/relationships/image" Target="../media/image39.png"/><Relationship Id="rId3" Type="http://schemas.microsoft.com/office/2007/relationships/media" Target="../media/media3.wav"/><Relationship Id="rId7" Type="http://schemas.openxmlformats.org/officeDocument/2006/relationships/audio" Target="../media/audio2.wav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audio" Target="../media/media2.wav"/><Relationship Id="rId16" Type="http://schemas.openxmlformats.org/officeDocument/2006/relationships/image" Target="../media/image40.png"/><Relationship Id="rId1" Type="http://schemas.microsoft.com/office/2007/relationships/media" Target="../media/media2.wav"/><Relationship Id="rId6" Type="http://schemas.openxmlformats.org/officeDocument/2006/relationships/audio" Target="../media/audio1.wav"/><Relationship Id="rId11" Type="http://schemas.openxmlformats.org/officeDocument/2006/relationships/image" Target="../media/image35.png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38.png"/><Relationship Id="rId10" Type="http://schemas.openxmlformats.org/officeDocument/2006/relationships/image" Target="../media/image37.png"/><Relationship Id="rId4" Type="http://schemas.openxmlformats.org/officeDocument/2006/relationships/audio" Target="../media/media3.wav"/><Relationship Id="rId9" Type="http://schemas.openxmlformats.org/officeDocument/2006/relationships/image" Target="../media/image34.png"/><Relationship Id="rId1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13"/>
          <p:cNvSpPr/>
          <p:nvPr/>
        </p:nvSpPr>
        <p:spPr>
          <a:xfrm>
            <a:off x="2770341" y="1365435"/>
            <a:ext cx="6578690" cy="772495"/>
          </a:xfrm>
          <a:prstGeom prst="roundRect">
            <a:avLst>
              <a:gd name="adj" fmla="val 50000"/>
            </a:avLst>
          </a:prstGeom>
          <a:solidFill>
            <a:srgbClr val="FFEC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Thứ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 …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ngày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 …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tháng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 …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năm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 ……..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迷你简细行楷" panose="02010609000101010101" charset="-122"/>
            </a:endParaRPr>
          </a:p>
        </p:txBody>
      </p:sp>
      <p:sp>
        <p:nvSpPr>
          <p:cNvPr id="5" name="矩形: 圆角 14"/>
          <p:cNvSpPr/>
          <p:nvPr/>
        </p:nvSpPr>
        <p:spPr>
          <a:xfrm>
            <a:off x="5097984" y="2475281"/>
            <a:ext cx="1952429" cy="682388"/>
          </a:xfrm>
          <a:prstGeom prst="roundRect">
            <a:avLst>
              <a:gd name="adj" fmla="val 50000"/>
            </a:avLst>
          </a:prstGeom>
          <a:solidFill>
            <a:srgbClr val="89F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sng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Toán</a:t>
            </a:r>
            <a:endParaRPr kumimoji="0" lang="zh-CN" altLang="en-US" sz="4000" b="1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迷你简细行楷" panose="02010609000101010101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D6DF7E-B31C-4D76-DEDF-608FE49254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942" y="4315208"/>
            <a:ext cx="3233057" cy="2283903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76EEAD-A4E1-AB8F-C413-29A7B364A3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896" y="3213058"/>
            <a:ext cx="10888400" cy="16826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D59E63-53CA-2B96-212C-15AB95789E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792" y="4503590"/>
            <a:ext cx="2408129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26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D1AF9B-E584-44D0-A89B-E564E00F76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16" y="0"/>
            <a:ext cx="12192000" cy="68244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CF2B78-E2B1-4601-9FE3-E27BB8EC0D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70563" y="3438143"/>
            <a:ext cx="621437" cy="9790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3160BA-B239-4B1F-8A54-BE592B1D2A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72356" y="5145215"/>
            <a:ext cx="2189016" cy="1148310"/>
          </a:xfrm>
          <a:prstGeom prst="rect">
            <a:avLst/>
          </a:prstGeom>
        </p:spPr>
      </p:pic>
      <p:sp>
        <p:nvSpPr>
          <p:cNvPr id="19" name="A-Sai">
            <a:extLst>
              <a:ext uri="{FF2B5EF4-FFF2-40B4-BE49-F238E27FC236}">
                <a16:creationId xmlns:a16="http://schemas.microsoft.com/office/drawing/2014/main" id="{7AE79C7A-6D56-4DD3-8809-97C1A45B62B3}"/>
              </a:ext>
            </a:extLst>
          </p:cNvPr>
          <p:cNvSpPr/>
          <p:nvPr/>
        </p:nvSpPr>
        <p:spPr>
          <a:xfrm>
            <a:off x="3432713" y="2749938"/>
            <a:ext cx="1942040" cy="700754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A. 87 </a:t>
            </a:r>
          </a:p>
        </p:txBody>
      </p:sp>
      <p:sp>
        <p:nvSpPr>
          <p:cNvPr id="20" name="B-Sai">
            <a:extLst>
              <a:ext uri="{FF2B5EF4-FFF2-40B4-BE49-F238E27FC236}">
                <a16:creationId xmlns:a16="http://schemas.microsoft.com/office/drawing/2014/main" id="{030AC4D5-97BB-4A15-BF48-D489AC17417F}"/>
              </a:ext>
            </a:extLst>
          </p:cNvPr>
          <p:cNvSpPr/>
          <p:nvPr/>
        </p:nvSpPr>
        <p:spPr>
          <a:xfrm>
            <a:off x="6291617" y="2707867"/>
            <a:ext cx="1942040" cy="700754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B. 89</a:t>
            </a:r>
          </a:p>
        </p:txBody>
      </p:sp>
      <p:sp>
        <p:nvSpPr>
          <p:cNvPr id="21" name="C-Đúng">
            <a:extLst>
              <a:ext uri="{FF2B5EF4-FFF2-40B4-BE49-F238E27FC236}">
                <a16:creationId xmlns:a16="http://schemas.microsoft.com/office/drawing/2014/main" id="{F6778A34-F82B-4688-AC69-F59BDFDEBB32}"/>
              </a:ext>
            </a:extLst>
          </p:cNvPr>
          <p:cNvSpPr/>
          <p:nvPr/>
        </p:nvSpPr>
        <p:spPr>
          <a:xfrm>
            <a:off x="6308635" y="3744251"/>
            <a:ext cx="1942040" cy="700754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D. 88</a:t>
            </a:r>
          </a:p>
        </p:txBody>
      </p:sp>
      <p:sp>
        <p:nvSpPr>
          <p:cNvPr id="22" name="D-Sai">
            <a:extLst>
              <a:ext uri="{FF2B5EF4-FFF2-40B4-BE49-F238E27FC236}">
                <a16:creationId xmlns:a16="http://schemas.microsoft.com/office/drawing/2014/main" id="{7AE991F0-6784-49A1-9B7B-8CC71FDD6B80}"/>
              </a:ext>
            </a:extLst>
          </p:cNvPr>
          <p:cNvSpPr/>
          <p:nvPr/>
        </p:nvSpPr>
        <p:spPr>
          <a:xfrm>
            <a:off x="3486851" y="3770966"/>
            <a:ext cx="1942040" cy="700754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C. 86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0F03C5-3872-45B6-A253-DF92E49870F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280" y="4792268"/>
            <a:ext cx="1050335" cy="10022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580A6B7-E9E1-4CB3-BB24-4F2E2FAB55C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08" y="5268434"/>
            <a:ext cx="2122360" cy="11483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E81248-6390-44D6-8C5E-8FF7A1F98F7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926" flipH="1">
            <a:off x="7886189" y="5088043"/>
            <a:ext cx="1019262" cy="896950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DB3C2E2-7733-44DD-AE2F-6FA651B519D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5204" y="6221264"/>
            <a:ext cx="353411" cy="521702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E26F303-1EB5-4C5A-B222-F639592FAF3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5549" y="6221264"/>
            <a:ext cx="353411" cy="521702"/>
          </a:xfrm>
          <a:prstGeom prst="rect">
            <a:avLst/>
          </a:prstGeom>
        </p:spPr>
      </p:pic>
      <p:pic>
        <p:nvPicPr>
          <p:cNvPr id="4" name="Sói kêu">
            <a:hlinkClick r:id="" action="ppaction://media"/>
            <a:extLst>
              <a:ext uri="{FF2B5EF4-FFF2-40B4-BE49-F238E27FC236}">
                <a16:creationId xmlns:a16="http://schemas.microsoft.com/office/drawing/2014/main" id="{4816B734-101D-4B77-BC5E-D5C7467846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19000" y="3927692"/>
            <a:ext cx="487363" cy="487363"/>
          </a:xfrm>
          <a:prstGeom prst="rect">
            <a:avLst/>
          </a:prstGeom>
        </p:spPr>
      </p:pic>
      <p:pic>
        <p:nvPicPr>
          <p:cNvPr id="5" name="Cừu kêu">
            <a:hlinkClick r:id="" action="ppaction://media"/>
            <a:extLst>
              <a:ext uri="{FF2B5EF4-FFF2-40B4-BE49-F238E27FC236}">
                <a16:creationId xmlns:a16="http://schemas.microsoft.com/office/drawing/2014/main" id="{AC173FA9-4212-4483-8150-F25477D9A6B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19000" y="4415055"/>
            <a:ext cx="487363" cy="48736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12A9A5B-0B56-4CD9-B32F-350217D80B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037" y="4118105"/>
            <a:ext cx="1102696" cy="105226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AEB5A87-3B09-420D-87E7-7B4D3CE971A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87" y="4549529"/>
            <a:ext cx="1113311" cy="106239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01BE612-B5D2-4AE0-8E85-28A6421120A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825" y="4925232"/>
            <a:ext cx="1102696" cy="105226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252777C-8D06-4057-9E1F-85480E3AC19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18" y="5708604"/>
            <a:ext cx="1102696" cy="105226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55A1016-8EFC-4546-857F-C9544DD1FEC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449" y="542850"/>
            <a:ext cx="646362" cy="51174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1167995-73D0-44DA-B8BE-530A0DBABCE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811" y="534185"/>
            <a:ext cx="646362" cy="51174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DEC0E47-5796-470C-BB9C-A0103BAEDEC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74" y="534185"/>
            <a:ext cx="646362" cy="51174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55F2E100-0CD8-45E4-9A25-73F79F25AE4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69" y="505774"/>
            <a:ext cx="646362" cy="51174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2E77322-CD49-4462-AE61-C51361164CF6}"/>
              </a:ext>
            </a:extLst>
          </p:cNvPr>
          <p:cNvGrpSpPr/>
          <p:nvPr/>
        </p:nvGrpSpPr>
        <p:grpSpPr>
          <a:xfrm>
            <a:off x="3558657" y="505774"/>
            <a:ext cx="4263565" cy="2097594"/>
            <a:chOff x="3559723" y="102328"/>
            <a:chExt cx="4263565" cy="209759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A13A0B9-5763-4495-8D32-0F088371A532}"/>
                </a:ext>
              </a:extLst>
            </p:cNvPr>
            <p:cNvGrpSpPr/>
            <p:nvPr/>
          </p:nvGrpSpPr>
          <p:grpSpPr>
            <a:xfrm>
              <a:off x="3559723" y="102328"/>
              <a:ext cx="4263565" cy="2097594"/>
              <a:chOff x="7994519" y="129978"/>
              <a:chExt cx="4032955" cy="267906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EB095719-5918-42C9-A91C-7B96A3342F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4519" y="129978"/>
                <a:ext cx="4032955" cy="2679060"/>
              </a:xfrm>
              <a:prstGeom prst="rect">
                <a:avLst/>
              </a:prstGeom>
            </p:spPr>
          </p:pic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90C88C1D-6D1A-455E-B8C8-79E3D4B457FE}"/>
                  </a:ext>
                </a:extLst>
              </p:cNvPr>
              <p:cNvGrpSpPr/>
              <p:nvPr/>
            </p:nvGrpSpPr>
            <p:grpSpPr>
              <a:xfrm>
                <a:off x="9485951" y="178468"/>
                <a:ext cx="1234085" cy="651365"/>
                <a:chOff x="9485951" y="178468"/>
                <a:chExt cx="1234085" cy="651365"/>
              </a:xfrm>
            </p:grpSpPr>
            <p:pic>
              <p:nvPicPr>
                <p:cNvPr id="17" name="Picture 16">
                  <a:extLst>
                    <a:ext uri="{FF2B5EF4-FFF2-40B4-BE49-F238E27FC236}">
                      <a16:creationId xmlns:a16="http://schemas.microsoft.com/office/drawing/2014/main" id="{F9CD20C2-A3EE-4B93-973B-EA0EB102F0C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85951" y="178468"/>
                  <a:ext cx="1197466" cy="593508"/>
                </a:xfrm>
                <a:prstGeom prst="rect">
                  <a:avLst/>
                </a:prstGeom>
              </p:spPr>
            </p:pic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6414266-7243-40BD-8792-51630391BBB6}"/>
                    </a:ext>
                  </a:extLst>
                </p:cNvPr>
                <p:cNvSpPr txBox="1"/>
                <p:nvPr/>
              </p:nvSpPr>
              <p:spPr>
                <a:xfrm>
                  <a:off x="9522570" y="318810"/>
                  <a:ext cx="1197466" cy="5110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000" b="1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 panose="020B0604020202020204" pitchFamily="34" charset="0"/>
                      <a:sym typeface="Arial"/>
                    </a:rPr>
                    <a:t>Câu</a:t>
                  </a:r>
                  <a:r>
                    <a:rPr kumimoji="0" 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 panose="020B0604020202020204" pitchFamily="34" charset="0"/>
                      <a:sym typeface="Arial"/>
                    </a:rPr>
                    <a:t> </a:t>
                  </a:r>
                  <a:r>
                    <a:rPr kumimoji="0" lang="en-US" sz="2000" b="1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 panose="020B0604020202020204" pitchFamily="34" charset="0"/>
                      <a:sym typeface="Arial"/>
                    </a:rPr>
                    <a:t>hỏi</a:t>
                  </a:r>
                  <a:endPara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  <a:sym typeface="Arial"/>
                  </a:endParaRPr>
                </a:p>
              </p:txBody>
            </p:sp>
          </p:grp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31B01E5-9D1B-491F-9EBA-CE693C0503D4}"/>
                </a:ext>
              </a:extLst>
            </p:cNvPr>
            <p:cNvGrpSpPr/>
            <p:nvPr/>
          </p:nvGrpSpPr>
          <p:grpSpPr>
            <a:xfrm>
              <a:off x="5191619" y="505774"/>
              <a:ext cx="1230113" cy="1453290"/>
              <a:chOff x="5764781" y="321598"/>
              <a:chExt cx="900070" cy="1453290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239CFF2B-3C88-40E2-A83B-42AE5F403102}"/>
                  </a:ext>
                </a:extLst>
              </p:cNvPr>
              <p:cNvGrpSpPr/>
              <p:nvPr/>
            </p:nvGrpSpPr>
            <p:grpSpPr>
              <a:xfrm>
                <a:off x="5764781" y="321598"/>
                <a:ext cx="900070" cy="1453290"/>
                <a:chOff x="5764781" y="321598"/>
                <a:chExt cx="900070" cy="1453290"/>
              </a:xfrm>
            </p:grpSpPr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ECA415F1-4D07-4AAB-B38E-7F1301BF929C}"/>
                    </a:ext>
                  </a:extLst>
                </p:cNvPr>
                <p:cNvSpPr txBox="1"/>
                <p:nvPr/>
              </p:nvSpPr>
              <p:spPr>
                <a:xfrm>
                  <a:off x="5910249" y="321598"/>
                  <a:ext cx="754602" cy="954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92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   4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C6B09E34-F19F-4674-9896-5D802A388127}"/>
                    </a:ext>
                  </a:extLst>
                </p:cNvPr>
                <p:cNvSpPr txBox="1"/>
                <p:nvPr/>
              </p:nvSpPr>
              <p:spPr>
                <a:xfrm>
                  <a:off x="5764781" y="554793"/>
                  <a:ext cx="346689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-</a:t>
                  </a:r>
                </a:p>
              </p:txBody>
            </p:sp>
            <p:sp>
              <p:nvSpPr>
                <p:cNvPr id="48" name="Rectangle: Rounded Corners 47">
                  <a:extLst>
                    <a:ext uri="{FF2B5EF4-FFF2-40B4-BE49-F238E27FC236}">
                      <a16:creationId xmlns:a16="http://schemas.microsoft.com/office/drawing/2014/main" id="{6530A721-5384-42D6-9E39-C8AE3B15D158}"/>
                    </a:ext>
                  </a:extLst>
                </p:cNvPr>
                <p:cNvSpPr/>
                <p:nvPr/>
              </p:nvSpPr>
              <p:spPr>
                <a:xfrm>
                  <a:off x="5812648" y="1296987"/>
                  <a:ext cx="657485" cy="477901"/>
                </a:xfrm>
                <a:prstGeom prst="round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sym typeface="Arial"/>
                    </a:rPr>
                    <a:t>? ?</a:t>
                  </a:r>
                </a:p>
              </p:txBody>
            </p:sp>
          </p:grp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8F4F9DF3-BB6C-4247-AA31-AE2A72FB06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04188" y="1192041"/>
                <a:ext cx="608718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0BFBECD-3CA0-4710-9D56-C33CD0048A8A}"/>
              </a:ext>
            </a:extLst>
          </p:cNvPr>
          <p:cNvGrpSpPr/>
          <p:nvPr/>
        </p:nvGrpSpPr>
        <p:grpSpPr>
          <a:xfrm>
            <a:off x="3526060" y="2148455"/>
            <a:ext cx="4648888" cy="4333776"/>
            <a:chOff x="3861808" y="1469508"/>
            <a:chExt cx="4648888" cy="4333776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C3447E92-B67B-4424-93FA-D562C89A8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1808" y="1469508"/>
              <a:ext cx="4648888" cy="4333776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78A42A59-6E94-4031-A270-5DCDD0553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40" y="1831146"/>
              <a:ext cx="3225612" cy="2553836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5F799E0-A468-4CEF-B875-04EDBABC21EA}"/>
                </a:ext>
              </a:extLst>
            </p:cNvPr>
            <p:cNvSpPr/>
            <p:nvPr/>
          </p:nvSpPr>
          <p:spPr>
            <a:xfrm>
              <a:off x="4168025" y="4371379"/>
              <a:ext cx="4036454" cy="7463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hevron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>
                  <a:ln w="6600">
                    <a:solidFill>
                      <a:srgbClr val="D7493B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CHIẾN THẮNG</a:t>
              </a:r>
              <a:endParaRPr kumimoji="0" lang="en-US" sz="2000" b="1" i="0" u="none" strike="noStrike" kern="0" cap="none" spc="0" normalizeH="0" baseline="0" noProof="0">
                <a:ln w="6600">
                  <a:solidFill>
                    <a:srgbClr val="D7493B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970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3 -0.00649 L 0.40665 0.018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51" y="14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6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40013 -0.0069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-34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07407E-6 L -0.40013 -0.0057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Âm thanh chiến thắ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1C6170E7-4A79-46C3-9D36-9CC5F6A9502D}"/>
              </a:ext>
            </a:extLst>
          </p:cNvPr>
          <p:cNvSpPr/>
          <p:nvPr/>
        </p:nvSpPr>
        <p:spPr>
          <a:xfrm>
            <a:off x="707571" y="1152582"/>
            <a:ext cx="723197" cy="654445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2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62EA66B-3986-4EB1-BA81-328588E0E6C6}"/>
              </a:ext>
            </a:extLst>
          </p:cNvPr>
          <p:cNvGrpSpPr/>
          <p:nvPr/>
        </p:nvGrpSpPr>
        <p:grpSpPr>
          <a:xfrm>
            <a:off x="1481767" y="1157883"/>
            <a:ext cx="1283205" cy="1019260"/>
            <a:chOff x="1870518" y="1440653"/>
            <a:chExt cx="951140" cy="64633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4B81829-9DC8-4E5B-BD94-940AB609AAE2}"/>
                </a:ext>
              </a:extLst>
            </p:cNvPr>
            <p:cNvGrpSpPr/>
            <p:nvPr/>
          </p:nvGrpSpPr>
          <p:grpSpPr>
            <a:xfrm>
              <a:off x="1870518" y="1440654"/>
              <a:ext cx="847428" cy="646331"/>
              <a:chOff x="1870518" y="1440654"/>
              <a:chExt cx="847428" cy="646331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459B9386-2EA2-40C3-9A45-3812450465DC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382154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9B7A50E-9985-47A8-A967-9DA1424BC96A}"/>
                  </a:ext>
                </a:extLst>
              </p:cNvPr>
              <p:cNvSpPr txBox="1"/>
              <p:nvPr/>
            </p:nvSpPr>
            <p:spPr>
              <a:xfrm>
                <a:off x="1969023" y="1440654"/>
                <a:ext cx="74892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Số</a:t>
                </a: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6E7DDFF-FB4C-4368-99C1-9F38B2A97457}"/>
                </a:ext>
              </a:extLst>
            </p:cNvPr>
            <p:cNvSpPr txBox="1"/>
            <p:nvPr/>
          </p:nvSpPr>
          <p:spPr>
            <a:xfrm>
              <a:off x="2380512" y="1440653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?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B2E325-38F1-4AF7-8E20-B05DBA61FACC}"/>
              </a:ext>
            </a:extLst>
          </p:cNvPr>
          <p:cNvGrpSpPr/>
          <p:nvPr/>
        </p:nvGrpSpPr>
        <p:grpSpPr>
          <a:xfrm>
            <a:off x="3715420" y="2490405"/>
            <a:ext cx="6206593" cy="2131358"/>
            <a:chOff x="2779756" y="3606824"/>
            <a:chExt cx="6206593" cy="213135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B26897A-8ED7-4B28-8BF1-5FCB00218600}"/>
                </a:ext>
              </a:extLst>
            </p:cNvPr>
            <p:cNvSpPr txBox="1"/>
            <p:nvPr/>
          </p:nvSpPr>
          <p:spPr>
            <a:xfrm>
              <a:off x="2779756" y="3912069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a)</a:t>
              </a: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CA7C60C-9347-4215-B5F4-C32426B19970}"/>
                </a:ext>
              </a:extLst>
            </p:cNvPr>
            <p:cNvSpPr/>
            <p:nvPr/>
          </p:nvSpPr>
          <p:spPr>
            <a:xfrm>
              <a:off x="3603912" y="3758343"/>
              <a:ext cx="758382" cy="758382"/>
            </a:xfrm>
            <a:prstGeom prst="roundRect">
              <a:avLst/>
            </a:prstGeom>
            <a:solidFill>
              <a:srgbClr val="CAE8F8"/>
            </a:solidFill>
            <a:ln>
              <a:solidFill>
                <a:srgbClr val="CAE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56</a:t>
              </a:r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49B029BD-0BA2-4126-8FE1-8067373E407D}"/>
                </a:ext>
              </a:extLst>
            </p:cNvPr>
            <p:cNvSpPr/>
            <p:nvPr/>
          </p:nvSpPr>
          <p:spPr>
            <a:xfrm>
              <a:off x="5915308" y="3758339"/>
              <a:ext cx="879718" cy="758382"/>
            </a:xfrm>
            <a:prstGeom prst="triangle">
              <a:avLst/>
            </a:prstGeom>
            <a:solidFill>
              <a:srgbClr val="FFD863"/>
            </a:solidFill>
            <a:ln>
              <a:solidFill>
                <a:srgbClr val="FFD8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?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FC01C96-CF9E-40C3-B1C3-5BE559A68949}"/>
                </a:ext>
              </a:extLst>
            </p:cNvPr>
            <p:cNvSpPr/>
            <p:nvPr/>
          </p:nvSpPr>
          <p:spPr>
            <a:xfrm>
              <a:off x="8240363" y="3758339"/>
              <a:ext cx="745986" cy="758382"/>
            </a:xfrm>
            <a:prstGeom prst="ellipse">
              <a:avLst/>
            </a:prstGeom>
            <a:solidFill>
              <a:srgbClr val="FACAC8"/>
            </a:solidFill>
            <a:ln>
              <a:solidFill>
                <a:srgbClr val="FAC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?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78809155-2842-45A4-A8D8-8886F0B404AE}"/>
                </a:ext>
              </a:extLst>
            </p:cNvPr>
            <p:cNvCxnSpPr>
              <a:stCxn id="12" idx="3"/>
              <a:endCxn id="13" idx="1"/>
            </p:cNvCxnSpPr>
            <p:nvPr/>
          </p:nvCxnSpPr>
          <p:spPr>
            <a:xfrm flipV="1">
              <a:off x="4362294" y="4137530"/>
              <a:ext cx="1772944" cy="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B4D49B92-7B64-4312-8EF2-0F07DB2DBA9B}"/>
                </a:ext>
              </a:extLst>
            </p:cNvPr>
            <p:cNvCxnSpPr>
              <a:stCxn id="13" idx="5"/>
              <a:endCxn id="14" idx="2"/>
            </p:cNvCxnSpPr>
            <p:nvPr/>
          </p:nvCxnSpPr>
          <p:spPr>
            <a:xfrm>
              <a:off x="6575097" y="4137530"/>
              <a:ext cx="166526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931309F-E15D-42EF-BC48-D8EA03E41E2D}"/>
                </a:ext>
              </a:extLst>
            </p:cNvPr>
            <p:cNvSpPr txBox="1"/>
            <p:nvPr/>
          </p:nvSpPr>
          <p:spPr>
            <a:xfrm>
              <a:off x="4780463" y="3606824"/>
              <a:ext cx="6944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+ 4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1A5E400-0742-48BD-BF43-A95B76521122}"/>
                </a:ext>
              </a:extLst>
            </p:cNvPr>
            <p:cNvSpPr txBox="1"/>
            <p:nvPr/>
          </p:nvSpPr>
          <p:spPr>
            <a:xfrm>
              <a:off x="7039689" y="3606824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– 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DD9DCF3-04CB-4B3D-A891-8A885F60D0A5}"/>
                </a:ext>
              </a:extLst>
            </p:cNvPr>
            <p:cNvSpPr txBox="1"/>
            <p:nvPr/>
          </p:nvSpPr>
          <p:spPr>
            <a:xfrm>
              <a:off x="2779756" y="5154910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b)</a:t>
              </a: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E8F11F60-3733-492D-B9BA-7D5E8E1D0763}"/>
                </a:ext>
              </a:extLst>
            </p:cNvPr>
            <p:cNvSpPr/>
            <p:nvPr/>
          </p:nvSpPr>
          <p:spPr>
            <a:xfrm>
              <a:off x="3482576" y="4979800"/>
              <a:ext cx="879718" cy="758382"/>
            </a:xfrm>
            <a:prstGeom prst="triangle">
              <a:avLst/>
            </a:prstGeom>
            <a:solidFill>
              <a:srgbClr val="D2C3E0"/>
            </a:solidFill>
            <a:ln>
              <a:solidFill>
                <a:srgbClr val="D2C3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60DE3E16-F10F-4390-BA99-2EE7BD3B06A7}"/>
                </a:ext>
              </a:extLst>
            </p:cNvPr>
            <p:cNvSpPr/>
            <p:nvPr/>
          </p:nvSpPr>
          <p:spPr>
            <a:xfrm>
              <a:off x="5975976" y="4979800"/>
              <a:ext cx="758382" cy="758382"/>
            </a:xfrm>
            <a:prstGeom prst="roundRect">
              <a:avLst/>
            </a:prstGeom>
            <a:solidFill>
              <a:srgbClr val="D8E8BA"/>
            </a:solidFill>
            <a:ln>
              <a:solidFill>
                <a:srgbClr val="D8E8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?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EBBDBA60-1B99-4D40-9976-ACFCB0D255C9}"/>
                </a:ext>
              </a:extLst>
            </p:cNvPr>
            <p:cNvSpPr/>
            <p:nvPr/>
          </p:nvSpPr>
          <p:spPr>
            <a:xfrm>
              <a:off x="8240363" y="4979800"/>
              <a:ext cx="745986" cy="758382"/>
            </a:xfrm>
            <a:prstGeom prst="ellipse">
              <a:avLst/>
            </a:prstGeom>
            <a:solidFill>
              <a:srgbClr val="FDC57B"/>
            </a:solidFill>
            <a:ln>
              <a:solidFill>
                <a:srgbClr val="FDC57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?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BDB3FB1D-CB2D-47CC-A593-9602F80C03EC}"/>
                </a:ext>
              </a:extLst>
            </p:cNvPr>
            <p:cNvCxnSpPr>
              <a:stCxn id="20" idx="5"/>
              <a:endCxn id="21" idx="1"/>
            </p:cNvCxnSpPr>
            <p:nvPr/>
          </p:nvCxnSpPr>
          <p:spPr>
            <a:xfrm>
              <a:off x="4142365" y="5358991"/>
              <a:ext cx="183361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90E9FF0-7547-4804-924E-B4F2006C2D63}"/>
                </a:ext>
              </a:extLst>
            </p:cNvPr>
            <p:cNvCxnSpPr>
              <a:stCxn id="21" idx="3"/>
              <a:endCxn id="22" idx="2"/>
            </p:cNvCxnSpPr>
            <p:nvPr/>
          </p:nvCxnSpPr>
          <p:spPr>
            <a:xfrm>
              <a:off x="6734358" y="5358991"/>
              <a:ext cx="150600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8E23921-67BD-4912-8358-A4792542EAEC}"/>
                </a:ext>
              </a:extLst>
            </p:cNvPr>
            <p:cNvSpPr txBox="1"/>
            <p:nvPr/>
          </p:nvSpPr>
          <p:spPr>
            <a:xfrm>
              <a:off x="3629726" y="521496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35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9D601A5-4B8B-4221-BD5C-2784287FDE2D}"/>
                </a:ext>
              </a:extLst>
            </p:cNvPr>
            <p:cNvSpPr txBox="1"/>
            <p:nvPr/>
          </p:nvSpPr>
          <p:spPr>
            <a:xfrm>
              <a:off x="4785271" y="4862522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– 8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123F2E5-1013-4B3D-8CD5-29A1E36487C0}"/>
                </a:ext>
              </a:extLst>
            </p:cNvPr>
            <p:cNvSpPr txBox="1"/>
            <p:nvPr/>
          </p:nvSpPr>
          <p:spPr>
            <a:xfrm>
              <a:off x="7030071" y="4863999"/>
              <a:ext cx="89479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+ 38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879128C-63C1-4A5E-821D-65096E051879}"/>
              </a:ext>
            </a:extLst>
          </p:cNvPr>
          <p:cNvGrpSpPr/>
          <p:nvPr/>
        </p:nvGrpSpPr>
        <p:grpSpPr>
          <a:xfrm>
            <a:off x="6849606" y="2640524"/>
            <a:ext cx="879718" cy="810328"/>
            <a:chOff x="6067708" y="3910739"/>
            <a:chExt cx="879718" cy="810328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9D4CD923-1186-415B-A258-E1FD9C9BF940}"/>
                </a:ext>
              </a:extLst>
            </p:cNvPr>
            <p:cNvSpPr/>
            <p:nvPr/>
          </p:nvSpPr>
          <p:spPr>
            <a:xfrm>
              <a:off x="6067708" y="3910739"/>
              <a:ext cx="879718" cy="758382"/>
            </a:xfrm>
            <a:prstGeom prst="triangle">
              <a:avLst/>
            </a:prstGeom>
            <a:solidFill>
              <a:srgbClr val="FFD863"/>
            </a:solidFill>
            <a:ln>
              <a:solidFill>
                <a:srgbClr val="FFD8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DACF111-4E5D-444C-9532-513434F6FF19}"/>
                </a:ext>
              </a:extLst>
            </p:cNvPr>
            <p:cNvSpPr txBox="1"/>
            <p:nvPr/>
          </p:nvSpPr>
          <p:spPr>
            <a:xfrm>
              <a:off x="6214858" y="4197847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60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EAA00A-D45F-451E-A228-5A9DED3FB9F1}"/>
              </a:ext>
            </a:extLst>
          </p:cNvPr>
          <p:cNvGrpSpPr/>
          <p:nvPr/>
        </p:nvGrpSpPr>
        <p:grpSpPr>
          <a:xfrm>
            <a:off x="9176027" y="2641920"/>
            <a:ext cx="745986" cy="758382"/>
            <a:chOff x="8392763" y="3910739"/>
            <a:chExt cx="745986" cy="758382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7435376-C838-4758-82A2-36A4C3C536AF}"/>
                </a:ext>
              </a:extLst>
            </p:cNvPr>
            <p:cNvSpPr/>
            <p:nvPr/>
          </p:nvSpPr>
          <p:spPr>
            <a:xfrm>
              <a:off x="8392763" y="3910739"/>
              <a:ext cx="745986" cy="758382"/>
            </a:xfrm>
            <a:prstGeom prst="ellipse">
              <a:avLst/>
            </a:prstGeom>
            <a:solidFill>
              <a:srgbClr val="FACAC8"/>
            </a:solidFill>
            <a:ln>
              <a:solidFill>
                <a:srgbClr val="FAC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576B29B-97A0-4B5D-BFB8-C2657C997E9D}"/>
                </a:ext>
              </a:extLst>
            </p:cNvPr>
            <p:cNvSpPr txBox="1"/>
            <p:nvPr/>
          </p:nvSpPr>
          <p:spPr>
            <a:xfrm>
              <a:off x="8473047" y="4056333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55</a:t>
              </a:r>
            </a:p>
          </p:txBody>
        </p:sp>
      </p:grp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6A9500B5-88D8-4625-9B94-4E65E30FB2BF}"/>
              </a:ext>
            </a:extLst>
          </p:cNvPr>
          <p:cNvSpPr/>
          <p:nvPr/>
        </p:nvSpPr>
        <p:spPr>
          <a:xfrm>
            <a:off x="6911640" y="3865402"/>
            <a:ext cx="758382" cy="758382"/>
          </a:xfrm>
          <a:prstGeom prst="roundRect">
            <a:avLst/>
          </a:prstGeom>
          <a:solidFill>
            <a:srgbClr val="D8E8BA"/>
          </a:solidFill>
          <a:ln>
            <a:solidFill>
              <a:srgbClr val="D8E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27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7051A59-13F6-49FF-8161-2F7147A23613}"/>
              </a:ext>
            </a:extLst>
          </p:cNvPr>
          <p:cNvGrpSpPr/>
          <p:nvPr/>
        </p:nvGrpSpPr>
        <p:grpSpPr>
          <a:xfrm>
            <a:off x="9163986" y="3863381"/>
            <a:ext cx="745986" cy="758382"/>
            <a:chOff x="8392763" y="3910739"/>
            <a:chExt cx="745986" cy="758382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B7B66BF-99E7-42F0-ABC9-FD518C51CFEB}"/>
                </a:ext>
              </a:extLst>
            </p:cNvPr>
            <p:cNvSpPr/>
            <p:nvPr/>
          </p:nvSpPr>
          <p:spPr>
            <a:xfrm>
              <a:off x="8392763" y="3910739"/>
              <a:ext cx="745986" cy="758382"/>
            </a:xfrm>
            <a:prstGeom prst="ellipse">
              <a:avLst/>
            </a:prstGeom>
            <a:solidFill>
              <a:srgbClr val="FDC57B"/>
            </a:solidFill>
            <a:ln>
              <a:solidFill>
                <a:srgbClr val="FDC57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C87B32E-299A-4B53-8A8B-C78BEACCAA97}"/>
                </a:ext>
              </a:extLst>
            </p:cNvPr>
            <p:cNvSpPr txBox="1"/>
            <p:nvPr/>
          </p:nvSpPr>
          <p:spPr>
            <a:xfrm>
              <a:off x="8473047" y="4056333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65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195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93C672-9270-42E4-BE54-C87384772B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21438" y="1618969"/>
            <a:ext cx="4488029" cy="3620061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98B43576-1213-4D3E-B8C3-88C86D7C7B1F}"/>
              </a:ext>
            </a:extLst>
          </p:cNvPr>
          <p:cNvSpPr/>
          <p:nvPr/>
        </p:nvSpPr>
        <p:spPr>
          <a:xfrm>
            <a:off x="758865" y="2234416"/>
            <a:ext cx="607981" cy="574069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3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D36246-88A0-4BC5-8104-79411CE8FF54}"/>
              </a:ext>
            </a:extLst>
          </p:cNvPr>
          <p:cNvSpPr txBox="1"/>
          <p:nvPr/>
        </p:nvSpPr>
        <p:spPr>
          <a:xfrm>
            <a:off x="1366846" y="2234416"/>
            <a:ext cx="45447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Con mèo nấp sau cánh cửa ghi phép tính có kết quả lớn nhất. Hỏi con mèo nấp sau cánh cửa nào?</a:t>
            </a:r>
          </a:p>
        </p:txBody>
      </p:sp>
      <p:pic>
        <p:nvPicPr>
          <p:cNvPr id="5" name="Picture 4" descr="C:\Users\TUAN\Downloads\Luyện tập 1.png">
            <a:extLst>
              <a:ext uri="{FF2B5EF4-FFF2-40B4-BE49-F238E27FC236}">
                <a16:creationId xmlns:a16="http://schemas.microsoft.com/office/drawing/2014/main" id="{01FEC5CD-4A5E-4F7B-A2D7-7F08655DB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865" y="1028128"/>
            <a:ext cx="2237784" cy="863493"/>
          </a:xfrm>
          <a:prstGeom prst="rect">
            <a:avLst/>
          </a:prstGeom>
          <a:noFill/>
        </p:spPr>
      </p:pic>
      <p:pic>
        <p:nvPicPr>
          <p:cNvPr id="6" name="Picture 2" descr="Grey Cat Cartoon HD Stock Images | Shutterstock">
            <a:extLst>
              <a:ext uri="{FF2B5EF4-FFF2-40B4-BE49-F238E27FC236}">
                <a16:creationId xmlns:a16="http://schemas.microsoft.com/office/drawing/2014/main" id="{5B72758C-60C0-4F70-8EF9-7DD21120B4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2"/>
          <a:stretch/>
        </p:blipFill>
        <p:spPr bwMode="auto">
          <a:xfrm>
            <a:off x="9317823" y="4010898"/>
            <a:ext cx="875648" cy="74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1902B27-566E-4059-A9D8-FC20BFE210D5}"/>
              </a:ext>
            </a:extLst>
          </p:cNvPr>
          <p:cNvGrpSpPr/>
          <p:nvPr/>
        </p:nvGrpSpPr>
        <p:grpSpPr>
          <a:xfrm>
            <a:off x="7113205" y="2766172"/>
            <a:ext cx="807151" cy="662828"/>
            <a:chOff x="1750173" y="2926500"/>
            <a:chExt cx="807151" cy="66282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706B1F1-CEF9-4BF6-8ECB-8F800AF14A9C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A8517BB-5C3E-4FAB-832D-4BE8351B2579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33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E1B0E89-F62C-40FA-B30A-492D152B0677}"/>
              </a:ext>
            </a:extLst>
          </p:cNvPr>
          <p:cNvGrpSpPr/>
          <p:nvPr/>
        </p:nvGrpSpPr>
        <p:grpSpPr>
          <a:xfrm>
            <a:off x="9546569" y="2766172"/>
            <a:ext cx="807151" cy="662828"/>
            <a:chOff x="1750173" y="2926500"/>
            <a:chExt cx="807151" cy="66282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CD10740-2E2E-48F1-9A8A-A1AE7B4D2D6A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ABEA720-5C8B-4A52-A23E-4F5464ACC409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44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5E4E341-8CBE-4E04-95B0-077A8375930D}"/>
              </a:ext>
            </a:extLst>
          </p:cNvPr>
          <p:cNvGrpSpPr/>
          <p:nvPr/>
        </p:nvGrpSpPr>
        <p:grpSpPr>
          <a:xfrm>
            <a:off x="8224916" y="4352530"/>
            <a:ext cx="807151" cy="662828"/>
            <a:chOff x="1750173" y="2926500"/>
            <a:chExt cx="807151" cy="662828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4606298-4AD7-49F8-90F4-B8EB30446071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ABCC898-E233-4D55-9A28-369803D613F0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46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432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895EFE73-4FE9-4000-AF2D-C15FF847D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08" y="283804"/>
            <a:ext cx="614199" cy="61419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713BAE6A-01FD-4B98-87B3-A98CE93D8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838" y="283804"/>
            <a:ext cx="614199" cy="614199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E18538A-4F25-4F35-B112-C6B2FD9939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68" y="283804"/>
            <a:ext cx="614199" cy="614199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59C17E8-4803-4877-86C7-72F6C8829D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498" y="283804"/>
            <a:ext cx="614199" cy="614199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49016FE6-8E9F-426C-979F-4BFCD8449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828" y="283804"/>
            <a:ext cx="614199" cy="614199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EA522F28-9813-459A-AC94-1EAB3C1C3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158" y="283804"/>
            <a:ext cx="614199" cy="614199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FE64F19B-8F87-47EE-81DA-AFDF463DD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88" y="283804"/>
            <a:ext cx="614199" cy="614199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A0713397-33B9-4CFE-849F-E14167CBE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18" y="283804"/>
            <a:ext cx="614199" cy="614199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96DBD243-BE86-421B-87B2-3151600573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148" y="283804"/>
            <a:ext cx="614199" cy="614199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3E7CD36D-F70F-4283-AD9F-75C31006EE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478" y="283804"/>
            <a:ext cx="614199" cy="614199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94293A53-7235-4349-85C1-724B9711337E}"/>
              </a:ext>
            </a:extLst>
          </p:cNvPr>
          <p:cNvSpPr/>
          <p:nvPr/>
        </p:nvSpPr>
        <p:spPr>
          <a:xfrm>
            <a:off x="1230086" y="1172358"/>
            <a:ext cx="620092" cy="65644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70447D-83CF-432C-802C-50CBAD793ADA}"/>
              </a:ext>
            </a:extLst>
          </p:cNvPr>
          <p:cNvSpPr txBox="1"/>
          <p:nvPr/>
        </p:nvSpPr>
        <p:spPr>
          <a:xfrm>
            <a:off x="1986491" y="1155098"/>
            <a:ext cx="93564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Ba ô tô đang che ba số là 10, 20 và 40.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Hỏi mỗi ô tô đang che số nào?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BB5E623-73D8-43F7-AA56-F5CF553BB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14450" y="3113000"/>
            <a:ext cx="5722067" cy="2147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B1414F16-2870-4B28-B967-974E0A2F15EE}"/>
              </a:ext>
            </a:extLst>
          </p:cNvPr>
          <p:cNvGrpSpPr/>
          <p:nvPr/>
        </p:nvGrpSpPr>
        <p:grpSpPr>
          <a:xfrm>
            <a:off x="7172696" y="3774115"/>
            <a:ext cx="807151" cy="662828"/>
            <a:chOff x="1750173" y="2926500"/>
            <a:chExt cx="807151" cy="66282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2B45789-EA92-405C-B033-2FFEB38F906E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E30AD9F-9CFA-4FB9-AE47-35F9FEF7DF28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10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B430973-95C5-42AF-82DA-193A7B197F4E}"/>
              </a:ext>
            </a:extLst>
          </p:cNvPr>
          <p:cNvGrpSpPr/>
          <p:nvPr/>
        </p:nvGrpSpPr>
        <p:grpSpPr>
          <a:xfrm>
            <a:off x="4442682" y="4822293"/>
            <a:ext cx="807151" cy="662828"/>
            <a:chOff x="1750173" y="2926500"/>
            <a:chExt cx="807151" cy="662828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BB8E110-87C8-4F41-A45D-9E07760AB3E3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20D0CD0-D6C7-4D5E-987B-F529E831F227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40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CCEEDAE-9557-4E41-9527-5459F16C80E0}"/>
              </a:ext>
            </a:extLst>
          </p:cNvPr>
          <p:cNvGrpSpPr/>
          <p:nvPr/>
        </p:nvGrpSpPr>
        <p:grpSpPr>
          <a:xfrm>
            <a:off x="7270223" y="4819039"/>
            <a:ext cx="807151" cy="662828"/>
            <a:chOff x="1750173" y="2926500"/>
            <a:chExt cx="807151" cy="662828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861B0526-EDFE-4F84-A5F7-ECBC613B8505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9CC0B91-AF8E-4E1A-8F5F-BF885D4C2A7D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20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103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1585D60F-912C-4BFA-92A4-5B7998A63436}"/>
              </a:ext>
            </a:extLst>
          </p:cNvPr>
          <p:cNvSpPr/>
          <p:nvPr/>
        </p:nvSpPr>
        <p:spPr>
          <a:xfrm>
            <a:off x="751417" y="1517717"/>
            <a:ext cx="548545" cy="46362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5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3CD663-4D34-455B-B7F4-E83C3D456D75}"/>
              </a:ext>
            </a:extLst>
          </p:cNvPr>
          <p:cNvSpPr txBox="1"/>
          <p:nvPr/>
        </p:nvSpPr>
        <p:spPr>
          <a:xfrm>
            <a:off x="1368801" y="1385353"/>
            <a:ext cx="55436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Mai cân nặng 23kg. Mi nhẹ hơn Mai 5kg. Hỏi Mi cân nặng bao nhiêu ki-lô-gam?</a:t>
            </a:r>
          </a:p>
        </p:txBody>
      </p:sp>
      <p:pic>
        <p:nvPicPr>
          <p:cNvPr id="4" name="Picture 3" descr="C:\Users\TUAN\Downloads\Luyện tập 1.png">
            <a:extLst>
              <a:ext uri="{FF2B5EF4-FFF2-40B4-BE49-F238E27FC236}">
                <a16:creationId xmlns:a16="http://schemas.microsoft.com/office/drawing/2014/main" id="{A2260E8D-0B22-4D7B-9F2E-348266BD1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417" y="594626"/>
            <a:ext cx="2237784" cy="863493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D50135F-30DA-4A81-BBC0-9F5050A4EF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21784" y="1489741"/>
            <a:ext cx="5162550" cy="44386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9B9AF3-B817-4131-AFC2-CE837E24820B}"/>
              </a:ext>
            </a:extLst>
          </p:cNvPr>
          <p:cNvSpPr txBox="1"/>
          <p:nvPr/>
        </p:nvSpPr>
        <p:spPr>
          <a:xfrm>
            <a:off x="2599201" y="3185846"/>
            <a:ext cx="1551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Bài giải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544A7-BF1C-476F-B043-1F3E079B7BC5}"/>
              </a:ext>
            </a:extLst>
          </p:cNvPr>
          <p:cNvSpPr txBox="1"/>
          <p:nvPr/>
        </p:nvSpPr>
        <p:spPr>
          <a:xfrm>
            <a:off x="862640" y="3709066"/>
            <a:ext cx="4957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Mi cân nặng số ki-lô-gam là: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AC8F86-634E-49BB-8756-82E989DA9426}"/>
              </a:ext>
            </a:extLst>
          </p:cNvPr>
          <p:cNvSpPr txBox="1"/>
          <p:nvPr/>
        </p:nvSpPr>
        <p:spPr>
          <a:xfrm>
            <a:off x="956956" y="4232286"/>
            <a:ext cx="5065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23 – 5 = 18 (kg)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BA1BE6-9A91-4E08-8140-B09306D5A06E}"/>
              </a:ext>
            </a:extLst>
          </p:cNvPr>
          <p:cNvSpPr txBox="1"/>
          <p:nvPr/>
        </p:nvSpPr>
        <p:spPr>
          <a:xfrm>
            <a:off x="2728170" y="4675761"/>
            <a:ext cx="2794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Đáp số: 18kg.</a:t>
            </a:r>
          </a:p>
        </p:txBody>
      </p:sp>
    </p:spTree>
    <p:extLst>
      <p:ext uri="{BB962C8B-B14F-4D97-AF65-F5344CB8AC3E}">
        <p14:creationId xmlns:p14="http://schemas.microsoft.com/office/powerpoint/2010/main" val="410087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9">
            <a:extLst>
              <a:ext uri="{FF2B5EF4-FFF2-40B4-BE49-F238E27FC236}">
                <a16:creationId xmlns:a16="http://schemas.microsoft.com/office/drawing/2014/main" id="{5B58D063-B166-4D8D-943D-AC7D2E435B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010" b="100000" l="0" r="99914">
                        <a14:foregroundMark x1="15866" y1="38811" x2="15866" y2="38811"/>
                        <a14:foregroundMark x1="47513" y1="33172" x2="47513" y2="33172"/>
                        <a14:foregroundMark x1="77873" y1="56883" x2="77873" y2="56883"/>
                        <a14:foregroundMark x1="83362" y1="61856" x2="83362" y2="618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469"/>
          <a:stretch/>
        </p:blipFill>
        <p:spPr>
          <a:xfrm>
            <a:off x="7168835" y="-1306695"/>
            <a:ext cx="7081606" cy="816469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1" y="2197985"/>
            <a:ext cx="8589672" cy="337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73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6"/>
          <p:cNvPicPr preferRelativeResize="0"/>
          <p:nvPr/>
        </p:nvPicPr>
        <p:blipFill rotWithShape="1">
          <a:blip r:embed="rId3">
            <a:alphaModFix/>
          </a:blip>
          <a:srcRect r="28893"/>
          <a:stretch/>
        </p:blipFill>
        <p:spPr>
          <a:xfrm>
            <a:off x="-2267" y="0"/>
            <a:ext cx="12194267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911979" y="-378155"/>
            <a:ext cx="4724843" cy="3159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53065" y="218961"/>
            <a:ext cx="2427723" cy="1619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10140216" y="-365668"/>
            <a:ext cx="1985027" cy="1985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13060" y="6144877"/>
            <a:ext cx="12193057" cy="1091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6" descr="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97633" y="1090877"/>
            <a:ext cx="8038651" cy="463768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1" name="Google Shape;211;p6"/>
          <p:cNvGrpSpPr/>
          <p:nvPr/>
        </p:nvGrpSpPr>
        <p:grpSpPr>
          <a:xfrm>
            <a:off x="1298662" y="2042945"/>
            <a:ext cx="2015278" cy="1902555"/>
            <a:chOff x="1770392" y="2794609"/>
            <a:chExt cx="1072181" cy="998471"/>
          </a:xfrm>
        </p:grpSpPr>
        <p:pic>
          <p:nvPicPr>
            <p:cNvPr id="212" name="Google Shape;212;p6"/>
            <p:cNvPicPr preferRelativeResize="0"/>
            <p:nvPr/>
          </p:nvPicPr>
          <p:blipFill rotWithShape="1">
            <a:blip r:embed="rId9">
              <a:alphaModFix/>
            </a:blip>
            <a:srcRect t="10121" b="21922"/>
            <a:stretch/>
          </p:blipFill>
          <p:spPr>
            <a:xfrm>
              <a:off x="1770392" y="2794609"/>
              <a:ext cx="1072181" cy="9984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3" name="Google Shape;213;p6"/>
            <p:cNvSpPr/>
            <p:nvPr/>
          </p:nvSpPr>
          <p:spPr>
            <a:xfrm>
              <a:off x="2079319" y="3027144"/>
              <a:ext cx="533400" cy="533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5" t="-91" r="11900" b="27935"/>
          <a:stretch/>
        </p:blipFill>
        <p:spPr>
          <a:xfrm>
            <a:off x="3196054" y="2656100"/>
            <a:ext cx="6300789" cy="1728788"/>
          </a:xfrm>
          <a:prstGeom prst="rect">
            <a:avLst/>
          </a:prstGeom>
        </p:spPr>
      </p:pic>
      <p:sp>
        <p:nvSpPr>
          <p:cNvPr id="14" name="文本框 22">
            <a:extLst>
              <a:ext uri="{FF2B5EF4-FFF2-40B4-BE49-F238E27FC236}">
                <a16:creationId xmlns:a16="http://schemas.microsoft.com/office/drawing/2014/main" id="{2E2EEE7A-A3AE-4AED-ABD9-179027EEB41F}"/>
              </a:ext>
            </a:extLst>
          </p:cNvPr>
          <p:cNvSpPr txBox="1"/>
          <p:nvPr/>
        </p:nvSpPr>
        <p:spPr>
          <a:xfrm>
            <a:off x="1822411" y="2578722"/>
            <a:ext cx="1071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44CAD8"/>
                </a:solidFill>
                <a:effectLst/>
                <a:uLnTx/>
                <a:uFillTx/>
                <a:latin typeface="Calibri" panose="020F0502020204030204" pitchFamily="34" charset="0"/>
                <a:ea typeface="方正卡通简体" panose="03000509000000000000" pitchFamily="65" charset="-122"/>
                <a:cs typeface="Calibri" panose="020F0502020204030204" pitchFamily="34" charset="0"/>
                <a:sym typeface="Arial"/>
              </a:rPr>
              <a:t>01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44CAD8"/>
              </a:solidFill>
              <a:effectLst/>
              <a:uLnTx/>
              <a:uFillTx/>
              <a:latin typeface="Calibri" panose="020F0502020204030204" pitchFamily="34" charset="0"/>
              <a:ea typeface="方正卡通简体" panose="03000509000000000000" pitchFamily="65" charset="-122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5" name="Google Shape;214;p6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1641385">
            <a:off x="8205170" y="818019"/>
            <a:ext cx="2458511" cy="26397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2043898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23"/>
          <a:stretch/>
        </p:blipFill>
        <p:spPr>
          <a:xfrm>
            <a:off x="2092049" y="-349303"/>
            <a:ext cx="8200109" cy="154945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87" b="90000" l="0" r="99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96" y="998677"/>
            <a:ext cx="1352124" cy="118932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79" b="21994"/>
          <a:stretch/>
        </p:blipFill>
        <p:spPr>
          <a:xfrm>
            <a:off x="7647261" y="3939113"/>
            <a:ext cx="1220855" cy="62399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99" b="89899" l="9942" r="92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86" r="9049" b="13142"/>
          <a:stretch/>
        </p:blipFill>
        <p:spPr>
          <a:xfrm rot="1480545">
            <a:off x="3177782" y="3679229"/>
            <a:ext cx="1113445" cy="1147239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558" b="27494" l="4300" r="42600">
                        <a14:foregroundMark x1="18800" y1="9974" x2="23600" y2="12916"/>
                        <a14:foregroundMark x1="25400" y1="8696" x2="22200" y2="11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29" t="4073" r="56344" b="72981"/>
          <a:stretch/>
        </p:blipFill>
        <p:spPr>
          <a:xfrm>
            <a:off x="7647261" y="1090120"/>
            <a:ext cx="1231118" cy="558906"/>
          </a:xfrm>
          <a:prstGeom prst="rect">
            <a:avLst/>
          </a:prstGeom>
        </p:spPr>
      </p:pic>
      <p:sp>
        <p:nvSpPr>
          <p:cNvPr id="42" name="Oval 41"/>
          <p:cNvSpPr/>
          <p:nvPr/>
        </p:nvSpPr>
        <p:spPr>
          <a:xfrm>
            <a:off x="3548371" y="1934567"/>
            <a:ext cx="460638" cy="506865"/>
          </a:xfrm>
          <a:prstGeom prst="ellipse">
            <a:avLst/>
          </a:prstGeom>
          <a:ln w="19050"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43" name="Oval 42"/>
          <p:cNvSpPr/>
          <p:nvPr/>
        </p:nvSpPr>
        <p:spPr>
          <a:xfrm>
            <a:off x="3485995" y="4722485"/>
            <a:ext cx="460638" cy="506865"/>
          </a:xfrm>
          <a:prstGeom prst="ellipse">
            <a:avLst/>
          </a:prstGeom>
          <a:ln w="19050"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44" name="Oval 43"/>
          <p:cNvSpPr/>
          <p:nvPr/>
        </p:nvSpPr>
        <p:spPr>
          <a:xfrm>
            <a:off x="8074928" y="1813651"/>
            <a:ext cx="460638" cy="506865"/>
          </a:xfrm>
          <a:prstGeom prst="ellipse">
            <a:avLst/>
          </a:prstGeom>
          <a:ln w="19050"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45" name="Oval 44"/>
          <p:cNvSpPr/>
          <p:nvPr/>
        </p:nvSpPr>
        <p:spPr>
          <a:xfrm>
            <a:off x="8027370" y="4685700"/>
            <a:ext cx="460638" cy="506865"/>
          </a:xfrm>
          <a:prstGeom prst="ellipse">
            <a:avLst/>
          </a:prstGeom>
          <a:ln w="19050"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</a:t>
            </a:r>
          </a:p>
        </p:txBody>
      </p:sp>
      <p:pic>
        <p:nvPicPr>
          <p:cNvPr id="48" name="59c3c5f04723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967468" y="-459468"/>
            <a:ext cx="609600" cy="609600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2695954" y="2525649"/>
            <a:ext cx="1782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59 – 8 = ?</a:t>
            </a:r>
          </a:p>
        </p:txBody>
      </p:sp>
      <p:sp>
        <p:nvSpPr>
          <p:cNvPr id="50" name="Rectangle 49"/>
          <p:cNvSpPr/>
          <p:nvPr/>
        </p:nvSpPr>
        <p:spPr>
          <a:xfrm>
            <a:off x="2669509" y="2983724"/>
            <a:ext cx="2008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59 – 8 = 51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740291" y="5142467"/>
            <a:ext cx="40478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80 – 9 = ?</a:t>
            </a:r>
          </a:p>
        </p:txBody>
      </p:sp>
      <p:sp>
        <p:nvSpPr>
          <p:cNvPr id="52" name="Rectangle 51"/>
          <p:cNvSpPr/>
          <p:nvPr/>
        </p:nvSpPr>
        <p:spPr>
          <a:xfrm>
            <a:off x="2678322" y="5675502"/>
            <a:ext cx="25160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80 – 9 = 71</a:t>
            </a:r>
          </a:p>
        </p:txBody>
      </p:sp>
      <p:pic>
        <p:nvPicPr>
          <p:cNvPr id="53" name="59c3c5f04723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10899" y="-1170314"/>
            <a:ext cx="609600" cy="609600"/>
          </a:xfrm>
          <a:prstGeom prst="rect">
            <a:avLst/>
          </a:prstGeom>
        </p:spPr>
      </p:pic>
      <p:sp>
        <p:nvSpPr>
          <p:cNvPr id="54" name="Rectangle 53"/>
          <p:cNvSpPr/>
          <p:nvPr/>
        </p:nvSpPr>
        <p:spPr>
          <a:xfrm>
            <a:off x="7308365" y="2484895"/>
            <a:ext cx="1782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32 – 4 = ?</a:t>
            </a:r>
          </a:p>
        </p:txBody>
      </p:sp>
      <p:sp>
        <p:nvSpPr>
          <p:cNvPr id="55" name="Rectangle 54"/>
          <p:cNvSpPr/>
          <p:nvPr/>
        </p:nvSpPr>
        <p:spPr>
          <a:xfrm>
            <a:off x="7303635" y="2961706"/>
            <a:ext cx="2008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32 – 4 = 28</a:t>
            </a:r>
          </a:p>
        </p:txBody>
      </p:sp>
      <p:pic>
        <p:nvPicPr>
          <p:cNvPr id="56" name="59c3c5f04723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91761" y="-1170314"/>
            <a:ext cx="609600" cy="609600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7416646" y="5128561"/>
            <a:ext cx="1782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53 – 7 = ?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300805" y="5649332"/>
            <a:ext cx="2008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53 – 7 = 46</a:t>
            </a:r>
          </a:p>
        </p:txBody>
      </p:sp>
      <p:pic>
        <p:nvPicPr>
          <p:cNvPr id="59" name="59c3c5f04723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269803" y="-1245694"/>
            <a:ext cx="609600" cy="609600"/>
          </a:xfrm>
          <a:prstGeom prst="rect">
            <a:avLst/>
          </a:prstGeom>
        </p:spPr>
      </p:pic>
      <p:pic>
        <p:nvPicPr>
          <p:cNvPr id="62" name="59c3c5f04723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097839" y="-1282328"/>
            <a:ext cx="609600" cy="609600"/>
          </a:xfrm>
          <a:prstGeom prst="rect">
            <a:avLst/>
          </a:prstGeom>
        </p:spPr>
      </p:pic>
      <p:pic>
        <p:nvPicPr>
          <p:cNvPr id="65" name="59c3c5f04723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051672" y="-12924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8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4576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4576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4576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4576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8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>
                <p:cTn id="1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>
                <p:cTn id="1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80000">
                <p:cTn id="1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9" grpId="0"/>
      <p:bldP spid="50" grpId="0"/>
      <p:bldP spid="51" grpId="0"/>
      <p:bldP spid="52" grpId="0"/>
      <p:bldP spid="54" grpId="0"/>
      <p:bldP spid="55" grpId="0"/>
      <p:bldP spid="57" grpId="0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6"/>
          <p:cNvPicPr preferRelativeResize="0"/>
          <p:nvPr/>
        </p:nvPicPr>
        <p:blipFill rotWithShape="1">
          <a:blip r:embed="rId3">
            <a:alphaModFix/>
          </a:blip>
          <a:srcRect r="28893"/>
          <a:stretch/>
        </p:blipFill>
        <p:spPr>
          <a:xfrm>
            <a:off x="-2267" y="0"/>
            <a:ext cx="12194267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911979" y="-378155"/>
            <a:ext cx="4724843" cy="3159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53065" y="218961"/>
            <a:ext cx="2427723" cy="1619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10140216" y="-365668"/>
            <a:ext cx="1985027" cy="1985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13060" y="6144877"/>
            <a:ext cx="12193057" cy="1091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6" descr="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97633" y="1090877"/>
            <a:ext cx="8038651" cy="463768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1" name="Google Shape;211;p6"/>
          <p:cNvGrpSpPr/>
          <p:nvPr/>
        </p:nvGrpSpPr>
        <p:grpSpPr>
          <a:xfrm>
            <a:off x="1298662" y="2042945"/>
            <a:ext cx="2015278" cy="1902555"/>
            <a:chOff x="1770392" y="2794609"/>
            <a:chExt cx="1072181" cy="998471"/>
          </a:xfrm>
        </p:grpSpPr>
        <p:pic>
          <p:nvPicPr>
            <p:cNvPr id="212" name="Google Shape;212;p6"/>
            <p:cNvPicPr preferRelativeResize="0"/>
            <p:nvPr/>
          </p:nvPicPr>
          <p:blipFill rotWithShape="1">
            <a:blip r:embed="rId9">
              <a:alphaModFix/>
            </a:blip>
            <a:srcRect t="10121" b="21922"/>
            <a:stretch/>
          </p:blipFill>
          <p:spPr>
            <a:xfrm>
              <a:off x="1770392" y="2794609"/>
              <a:ext cx="1072181" cy="9984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3" name="Google Shape;213;p6"/>
            <p:cNvSpPr/>
            <p:nvPr/>
          </p:nvSpPr>
          <p:spPr>
            <a:xfrm>
              <a:off x="2079319" y="3027144"/>
              <a:ext cx="533400" cy="533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4" name="文本框 22">
            <a:extLst>
              <a:ext uri="{FF2B5EF4-FFF2-40B4-BE49-F238E27FC236}">
                <a16:creationId xmlns:a16="http://schemas.microsoft.com/office/drawing/2014/main" id="{2E2EEE7A-A3AE-4AED-ABD9-179027EEB41F}"/>
              </a:ext>
            </a:extLst>
          </p:cNvPr>
          <p:cNvSpPr txBox="1"/>
          <p:nvPr/>
        </p:nvSpPr>
        <p:spPr>
          <a:xfrm>
            <a:off x="1822411" y="2578722"/>
            <a:ext cx="1071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44CAD8"/>
                </a:solidFill>
                <a:effectLst/>
                <a:uLnTx/>
                <a:uFillTx/>
                <a:latin typeface="Calibri" panose="020F0502020204030204" pitchFamily="34" charset="0"/>
                <a:ea typeface="方正卡通简体" panose="03000509000000000000" pitchFamily="65" charset="-122"/>
                <a:cs typeface="Calibri" panose="020F0502020204030204" pitchFamily="34" charset="0"/>
                <a:sym typeface="Arial"/>
              </a:rPr>
              <a:t>02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44CAD8"/>
              </a:solidFill>
              <a:effectLst/>
              <a:uLnTx/>
              <a:uFillTx/>
              <a:latin typeface="Calibri" panose="020F0502020204030204" pitchFamily="34" charset="0"/>
              <a:ea typeface="方正卡通简体" panose="03000509000000000000" pitchFamily="65" charset="-122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5" name="Google Shape;214;p6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1641385">
            <a:off x="8205170" y="818019"/>
            <a:ext cx="2458511" cy="263978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46141E8-4EDF-2AF0-FA96-E2B04AA1555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34047" y="2919533"/>
            <a:ext cx="6047756" cy="160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08370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2726ECC1-002E-44C6-2981-C4692862F6F0}"/>
              </a:ext>
            </a:extLst>
          </p:cNvPr>
          <p:cNvSpPr/>
          <p:nvPr/>
        </p:nvSpPr>
        <p:spPr>
          <a:xfrm>
            <a:off x="1018098" y="1734738"/>
            <a:ext cx="437322" cy="43732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1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9BE53A-C05D-2A32-A823-AB0E234E8696}"/>
              </a:ext>
            </a:extLst>
          </p:cNvPr>
          <p:cNvSpPr txBox="1"/>
          <p:nvPr/>
        </p:nvSpPr>
        <p:spPr>
          <a:xfrm>
            <a:off x="1607840" y="1671989"/>
            <a:ext cx="29386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Đặt tính rồi tính.</a:t>
            </a:r>
          </a:p>
        </p:txBody>
      </p:sp>
      <p:pic>
        <p:nvPicPr>
          <p:cNvPr id="5" name="Picture 4" descr="C:\Users\TUAN\Downloads\Luyện tập 1.png">
            <a:extLst>
              <a:ext uri="{FF2B5EF4-FFF2-40B4-BE49-F238E27FC236}">
                <a16:creationId xmlns:a16="http://schemas.microsoft.com/office/drawing/2014/main" id="{C10ECC3E-7FE3-6ECC-01C1-7818DF376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155" y="0"/>
            <a:ext cx="2237784" cy="863493"/>
          </a:xfrm>
          <a:prstGeom prst="rect">
            <a:avLst/>
          </a:prstGeom>
          <a:noFill/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17A9D15-59E2-8F9A-96A6-E743C549A605}"/>
              </a:ext>
            </a:extLst>
          </p:cNvPr>
          <p:cNvGrpSpPr/>
          <p:nvPr/>
        </p:nvGrpSpPr>
        <p:grpSpPr>
          <a:xfrm>
            <a:off x="2388163" y="2770162"/>
            <a:ext cx="7697801" cy="820677"/>
            <a:chOff x="1824226" y="3918823"/>
            <a:chExt cx="7697801" cy="82067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40B7A21-C695-50F4-4A6B-42BDF5B5453E}"/>
                </a:ext>
              </a:extLst>
            </p:cNvPr>
            <p:cNvSpPr/>
            <p:nvPr/>
          </p:nvSpPr>
          <p:spPr>
            <a:xfrm>
              <a:off x="1824226" y="3918826"/>
              <a:ext cx="1467068" cy="82067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63 – 8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287C374-08E2-F755-CE4A-4C66E9EA2EE6}"/>
                </a:ext>
              </a:extLst>
            </p:cNvPr>
            <p:cNvSpPr/>
            <p:nvPr/>
          </p:nvSpPr>
          <p:spPr>
            <a:xfrm>
              <a:off x="3901137" y="3918825"/>
              <a:ext cx="1467068" cy="82067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38 – 9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3984FA-5DD4-4515-8C14-297CF32BD59C}"/>
                </a:ext>
              </a:extLst>
            </p:cNvPr>
            <p:cNvSpPr/>
            <p:nvPr/>
          </p:nvSpPr>
          <p:spPr>
            <a:xfrm>
              <a:off x="5978048" y="3918824"/>
              <a:ext cx="1467068" cy="82067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40 – 2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89CBD8-1873-66FB-E62A-BC06786ECD2A}"/>
                </a:ext>
              </a:extLst>
            </p:cNvPr>
            <p:cNvSpPr/>
            <p:nvPr/>
          </p:nvSpPr>
          <p:spPr>
            <a:xfrm>
              <a:off x="8054959" y="3918823"/>
              <a:ext cx="1467068" cy="82067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92 – 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735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D1AF9B-E584-44D0-A89B-E564E00F76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DB03D35-4FE0-48F3-80CF-687CD72E240A}"/>
              </a:ext>
            </a:extLst>
          </p:cNvPr>
          <p:cNvSpPr/>
          <p:nvPr/>
        </p:nvSpPr>
        <p:spPr>
          <a:xfrm>
            <a:off x="2776805" y="801184"/>
            <a:ext cx="6372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"/>
                <a:cs typeface="Arial"/>
                <a:sym typeface="Arial"/>
              </a:rPr>
              <a:t>ĐƯA CỪU QUA SÔNG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3160BA-B239-4B1F-8A54-BE592B1D2A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3512" y="5222289"/>
            <a:ext cx="2189016" cy="11483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AA5775E-CF16-4443-920A-9F9DE4BAFE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91524" y="4744180"/>
            <a:ext cx="1036512" cy="1052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45474FB-3FC7-4BC5-ACD1-A3E299BD056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70563" y="3409629"/>
            <a:ext cx="621437" cy="9790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6FE7C38-128B-4EC1-9AC8-B5A4A72B6C8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65" y="545310"/>
            <a:ext cx="646362" cy="51174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4DF5CB7-2449-421A-8FBD-34A9DC16D42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27" y="545310"/>
            <a:ext cx="646362" cy="51174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C9D7374-F0F4-4A50-854E-2030618B735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081" y="545310"/>
            <a:ext cx="646362" cy="51174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DC4CF1-A723-488D-B20A-3FCC4F9CF4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443" y="545310"/>
            <a:ext cx="646362" cy="511748"/>
          </a:xfrm>
          <a:prstGeom prst="rect">
            <a:avLst/>
          </a:prstGeom>
        </p:spPr>
      </p:pic>
      <p:pic>
        <p:nvPicPr>
          <p:cNvPr id="20" name="Sói kêu">
            <a:hlinkClick r:id="" action="ppaction://media"/>
            <a:extLst>
              <a:ext uri="{FF2B5EF4-FFF2-40B4-BE49-F238E27FC236}">
                <a16:creationId xmlns:a16="http://schemas.microsoft.com/office/drawing/2014/main" id="{B1C8C37E-D3CD-4683-8C95-9D4E79A82B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19000" y="3927692"/>
            <a:ext cx="487363" cy="487363"/>
          </a:xfrm>
          <a:prstGeom prst="rect">
            <a:avLst/>
          </a:prstGeom>
        </p:spPr>
      </p:pic>
      <p:pic>
        <p:nvPicPr>
          <p:cNvPr id="21" name="Cừu kêu">
            <a:hlinkClick r:id="" action="ppaction://media"/>
            <a:extLst>
              <a:ext uri="{FF2B5EF4-FFF2-40B4-BE49-F238E27FC236}">
                <a16:creationId xmlns:a16="http://schemas.microsoft.com/office/drawing/2014/main" id="{14E60F40-01F2-40D1-9B00-7510247DB22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19000" y="4415055"/>
            <a:ext cx="487363" cy="487363"/>
          </a:xfrm>
          <a:prstGeom prst="rect">
            <a:avLst/>
          </a:prstGeom>
        </p:spPr>
      </p:pic>
      <p:pic>
        <p:nvPicPr>
          <p:cNvPr id="2" name="hyperfun-by-kevin-macleod-from-filmmusic-io">
            <a:hlinkClick r:id="" action="ppaction://media"/>
            <a:extLst>
              <a:ext uri="{FF2B5EF4-FFF2-40B4-BE49-F238E27FC236}">
                <a16:creationId xmlns:a16="http://schemas.microsoft.com/office/drawing/2014/main" id="{72CF7370-B9F7-4F58-BE8E-F1421B35680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427816" y="502663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3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61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12"/>
                            </p:stCondLst>
                            <p:childTnLst>
                              <p:par>
                                <p:cTn id="3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936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20000" numSld="5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D1AF9B-E584-44D0-A89B-E564E00F76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86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CF2B78-E2B1-4601-9FE3-E27BB8EC0D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40472" y="3520221"/>
            <a:ext cx="621437" cy="9790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3160BA-B239-4B1F-8A54-BE592B1D2A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3512" y="5174266"/>
            <a:ext cx="2189016" cy="1148310"/>
          </a:xfrm>
          <a:prstGeom prst="rect">
            <a:avLst/>
          </a:prstGeom>
        </p:spPr>
      </p:pic>
      <p:sp>
        <p:nvSpPr>
          <p:cNvPr id="19" name="A-Sai">
            <a:extLst>
              <a:ext uri="{FF2B5EF4-FFF2-40B4-BE49-F238E27FC236}">
                <a16:creationId xmlns:a16="http://schemas.microsoft.com/office/drawing/2014/main" id="{7AE79C7A-6D56-4DD3-8809-97C1A45B62B3}"/>
              </a:ext>
            </a:extLst>
          </p:cNvPr>
          <p:cNvSpPr/>
          <p:nvPr/>
        </p:nvSpPr>
        <p:spPr>
          <a:xfrm>
            <a:off x="3321514" y="2862890"/>
            <a:ext cx="1879094" cy="628602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A. 54</a:t>
            </a:r>
          </a:p>
        </p:txBody>
      </p:sp>
      <p:sp>
        <p:nvSpPr>
          <p:cNvPr id="20" name="B-Sai">
            <a:extLst>
              <a:ext uri="{FF2B5EF4-FFF2-40B4-BE49-F238E27FC236}">
                <a16:creationId xmlns:a16="http://schemas.microsoft.com/office/drawing/2014/main" id="{030AC4D5-97BB-4A15-BF48-D489AC17417F}"/>
              </a:ext>
            </a:extLst>
          </p:cNvPr>
          <p:cNvSpPr/>
          <p:nvPr/>
        </p:nvSpPr>
        <p:spPr>
          <a:xfrm>
            <a:off x="6096000" y="2818122"/>
            <a:ext cx="1879094" cy="628602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B. 64</a:t>
            </a:r>
          </a:p>
        </p:txBody>
      </p:sp>
      <p:sp>
        <p:nvSpPr>
          <p:cNvPr id="21" name="C-Đúng">
            <a:extLst>
              <a:ext uri="{FF2B5EF4-FFF2-40B4-BE49-F238E27FC236}">
                <a16:creationId xmlns:a16="http://schemas.microsoft.com/office/drawing/2014/main" id="{F6778A34-F82B-4688-AC69-F59BDFDEBB32}"/>
              </a:ext>
            </a:extLst>
          </p:cNvPr>
          <p:cNvSpPr/>
          <p:nvPr/>
        </p:nvSpPr>
        <p:spPr>
          <a:xfrm>
            <a:off x="3321514" y="3724356"/>
            <a:ext cx="1879094" cy="628602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C. 55</a:t>
            </a:r>
          </a:p>
        </p:txBody>
      </p:sp>
      <p:sp>
        <p:nvSpPr>
          <p:cNvPr id="22" name="D-Sai">
            <a:extLst>
              <a:ext uri="{FF2B5EF4-FFF2-40B4-BE49-F238E27FC236}">
                <a16:creationId xmlns:a16="http://schemas.microsoft.com/office/drawing/2014/main" id="{7AE991F0-6784-49A1-9B7B-8CC71FDD6B80}"/>
              </a:ext>
            </a:extLst>
          </p:cNvPr>
          <p:cNvSpPr/>
          <p:nvPr/>
        </p:nvSpPr>
        <p:spPr>
          <a:xfrm>
            <a:off x="6140956" y="3695470"/>
            <a:ext cx="1879094" cy="628602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D. 56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0F03C5-3872-45B6-A253-DF92E49870F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280" y="4792268"/>
            <a:ext cx="1050335" cy="10022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580A6B7-E9E1-4CB3-BB24-4F2E2FAB55C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08" y="5268434"/>
            <a:ext cx="2122360" cy="11483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E81248-6390-44D6-8C5E-8FF7A1F98F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926" flipH="1">
            <a:off x="7886189" y="5088043"/>
            <a:ext cx="1019262" cy="89695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01BE612-B5D2-4AE0-8E85-28A6421120A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12" y="4696157"/>
            <a:ext cx="1102696" cy="1052264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DB3C2E2-7733-44DD-AE2F-6FA651B519D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5204" y="6221264"/>
            <a:ext cx="353411" cy="521702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E26F303-1EB5-4C5A-B222-F639592FAF3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5549" y="6221264"/>
            <a:ext cx="353411" cy="521702"/>
          </a:xfrm>
          <a:prstGeom prst="rect">
            <a:avLst/>
          </a:prstGeom>
        </p:spPr>
      </p:pic>
      <p:pic>
        <p:nvPicPr>
          <p:cNvPr id="4" name="Sói kêu">
            <a:hlinkClick r:id="" action="ppaction://media"/>
            <a:extLst>
              <a:ext uri="{FF2B5EF4-FFF2-40B4-BE49-F238E27FC236}">
                <a16:creationId xmlns:a16="http://schemas.microsoft.com/office/drawing/2014/main" id="{4816B734-101D-4B77-BC5E-D5C7467846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319000" y="3927692"/>
            <a:ext cx="487363" cy="487363"/>
          </a:xfrm>
          <a:prstGeom prst="rect">
            <a:avLst/>
          </a:prstGeom>
        </p:spPr>
      </p:pic>
      <p:pic>
        <p:nvPicPr>
          <p:cNvPr id="5" name="Cừu kêu">
            <a:hlinkClick r:id="" action="ppaction://media"/>
            <a:extLst>
              <a:ext uri="{FF2B5EF4-FFF2-40B4-BE49-F238E27FC236}">
                <a16:creationId xmlns:a16="http://schemas.microsoft.com/office/drawing/2014/main" id="{AC173FA9-4212-4483-8150-F25477D9A6B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319000" y="4415055"/>
            <a:ext cx="487363" cy="4873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6A363E2-8ECA-4E91-A3CE-1738FEC88E2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39" y="597865"/>
            <a:ext cx="646362" cy="51174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8BF83F3-151B-44D4-98A5-E5DFB403F196}"/>
              </a:ext>
            </a:extLst>
          </p:cNvPr>
          <p:cNvGrpSpPr/>
          <p:nvPr/>
        </p:nvGrpSpPr>
        <p:grpSpPr>
          <a:xfrm>
            <a:off x="3516819" y="561655"/>
            <a:ext cx="4263565" cy="2097594"/>
            <a:chOff x="3559723" y="102328"/>
            <a:chExt cx="4263565" cy="209759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A13A0B9-5763-4495-8D32-0F088371A532}"/>
                </a:ext>
              </a:extLst>
            </p:cNvPr>
            <p:cNvGrpSpPr/>
            <p:nvPr/>
          </p:nvGrpSpPr>
          <p:grpSpPr>
            <a:xfrm>
              <a:off x="3559723" y="102328"/>
              <a:ext cx="4263565" cy="2097594"/>
              <a:chOff x="7994519" y="129978"/>
              <a:chExt cx="4032955" cy="267906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EB095719-5918-42C9-A91C-7B96A3342F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4519" y="129978"/>
                <a:ext cx="4032955" cy="2679060"/>
              </a:xfrm>
              <a:prstGeom prst="rect">
                <a:avLst/>
              </a:prstGeom>
            </p:spPr>
          </p:pic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90C88C1D-6D1A-455E-B8C8-79E3D4B457FE}"/>
                  </a:ext>
                </a:extLst>
              </p:cNvPr>
              <p:cNvGrpSpPr/>
              <p:nvPr/>
            </p:nvGrpSpPr>
            <p:grpSpPr>
              <a:xfrm>
                <a:off x="9485951" y="178468"/>
                <a:ext cx="1234085" cy="651365"/>
                <a:chOff x="9485951" y="178468"/>
                <a:chExt cx="1234085" cy="651365"/>
              </a:xfrm>
            </p:grpSpPr>
            <p:pic>
              <p:nvPicPr>
                <p:cNvPr id="17" name="Picture 16">
                  <a:extLst>
                    <a:ext uri="{FF2B5EF4-FFF2-40B4-BE49-F238E27FC236}">
                      <a16:creationId xmlns:a16="http://schemas.microsoft.com/office/drawing/2014/main" id="{F9CD20C2-A3EE-4B93-973B-EA0EB102F0C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85951" y="178468"/>
                  <a:ext cx="1197466" cy="593508"/>
                </a:xfrm>
                <a:prstGeom prst="rect">
                  <a:avLst/>
                </a:prstGeom>
              </p:spPr>
            </p:pic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6414266-7243-40BD-8792-51630391BBB6}"/>
                    </a:ext>
                  </a:extLst>
                </p:cNvPr>
                <p:cNvSpPr txBox="1"/>
                <p:nvPr/>
              </p:nvSpPr>
              <p:spPr>
                <a:xfrm>
                  <a:off x="9522570" y="318810"/>
                  <a:ext cx="1197466" cy="5110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000" b="1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 panose="020B0604020202020204" pitchFamily="34" charset="0"/>
                      <a:sym typeface="Arial"/>
                    </a:rPr>
                    <a:t>Câu</a:t>
                  </a:r>
                  <a:r>
                    <a:rPr kumimoji="0" 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 panose="020B0604020202020204" pitchFamily="34" charset="0"/>
                      <a:sym typeface="Arial"/>
                    </a:rPr>
                    <a:t> </a:t>
                  </a:r>
                  <a:r>
                    <a:rPr kumimoji="0" lang="en-US" sz="2000" b="1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 panose="020B0604020202020204" pitchFamily="34" charset="0"/>
                      <a:sym typeface="Arial"/>
                    </a:rPr>
                    <a:t>hỏi</a:t>
                  </a:r>
                  <a:endPara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  <a:sym typeface="Arial"/>
                  </a:endParaRPr>
                </a:p>
              </p:txBody>
            </p:sp>
          </p:grp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9580AEFF-C48E-4D7E-9B59-3D0707EF8015}"/>
                </a:ext>
              </a:extLst>
            </p:cNvPr>
            <p:cNvGrpSpPr/>
            <p:nvPr/>
          </p:nvGrpSpPr>
          <p:grpSpPr>
            <a:xfrm>
              <a:off x="5174533" y="532506"/>
              <a:ext cx="1358128" cy="1631360"/>
              <a:chOff x="5677730" y="321598"/>
              <a:chExt cx="993739" cy="1631360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B7BB3C77-CA68-4217-B4F8-E0652C53DD06}"/>
                  </a:ext>
                </a:extLst>
              </p:cNvPr>
              <p:cNvGrpSpPr/>
              <p:nvPr/>
            </p:nvGrpSpPr>
            <p:grpSpPr>
              <a:xfrm>
                <a:off x="5766308" y="321598"/>
                <a:ext cx="905161" cy="1631360"/>
                <a:chOff x="5766308" y="321598"/>
                <a:chExt cx="905161" cy="1631360"/>
              </a:xfrm>
            </p:grpSpPr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F259CB74-1CA5-4E1E-AC09-9B7DE679FE25}"/>
                    </a:ext>
                  </a:extLst>
                </p:cNvPr>
                <p:cNvSpPr txBox="1"/>
                <p:nvPr/>
              </p:nvSpPr>
              <p:spPr>
                <a:xfrm>
                  <a:off x="5910249" y="321598"/>
                  <a:ext cx="754602" cy="954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6 3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   8</a:t>
                  </a:r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D21AA2A8-89BF-42A3-A570-23102350E119}"/>
                    </a:ext>
                  </a:extLst>
                </p:cNvPr>
                <p:cNvSpPr txBox="1"/>
                <p:nvPr/>
              </p:nvSpPr>
              <p:spPr>
                <a:xfrm>
                  <a:off x="5766308" y="500363"/>
                  <a:ext cx="346689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-</a:t>
                  </a: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879BF8AE-5B68-4BC7-A508-F8C6A6EB32A1}"/>
                    </a:ext>
                  </a:extLst>
                </p:cNvPr>
                <p:cNvSpPr txBox="1"/>
                <p:nvPr/>
              </p:nvSpPr>
              <p:spPr>
                <a:xfrm>
                  <a:off x="5913180" y="1429738"/>
                  <a:ext cx="758289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? 5</a:t>
                  </a:r>
                </a:p>
              </p:txBody>
            </p:sp>
            <p:sp>
              <p:nvSpPr>
                <p:cNvPr id="35" name="Rectangle: Rounded Corners 34">
                  <a:extLst>
                    <a:ext uri="{FF2B5EF4-FFF2-40B4-BE49-F238E27FC236}">
                      <a16:creationId xmlns:a16="http://schemas.microsoft.com/office/drawing/2014/main" id="{F50B18AB-DC84-4AA8-987E-40C56A2FB1C5}"/>
                    </a:ext>
                  </a:extLst>
                </p:cNvPr>
                <p:cNvSpPr/>
                <p:nvPr/>
              </p:nvSpPr>
              <p:spPr>
                <a:xfrm>
                  <a:off x="5812580" y="1334213"/>
                  <a:ext cx="657485" cy="477901"/>
                </a:xfrm>
                <a:prstGeom prst="round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sym typeface="Arial"/>
                    </a:rPr>
                    <a:t>? ?</a:t>
                  </a:r>
                </a:p>
              </p:txBody>
            </p:sp>
          </p:grp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D1506C4-9235-412F-A68D-AD319509E4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77730" y="1237605"/>
                <a:ext cx="846667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84483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4 -0.00648 L 0.14714 -0.0111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-23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6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40013 -0.0069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-34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07407E-6 L -0.40013 -0.0032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D1AF9B-E584-44D0-A89B-E564E00F76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86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CF2B78-E2B1-4601-9FE3-E27BB8EC0D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70563" y="3438143"/>
            <a:ext cx="621437" cy="9790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3160BA-B239-4B1F-8A54-BE592B1D2A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72356" y="5145215"/>
            <a:ext cx="2189016" cy="1148310"/>
          </a:xfrm>
          <a:prstGeom prst="rect">
            <a:avLst/>
          </a:prstGeom>
        </p:spPr>
      </p:pic>
      <p:sp>
        <p:nvSpPr>
          <p:cNvPr id="19" name="A-Sai">
            <a:extLst>
              <a:ext uri="{FF2B5EF4-FFF2-40B4-BE49-F238E27FC236}">
                <a16:creationId xmlns:a16="http://schemas.microsoft.com/office/drawing/2014/main" id="{7AE79C7A-6D56-4DD3-8809-97C1A45B62B3}"/>
              </a:ext>
            </a:extLst>
          </p:cNvPr>
          <p:cNvSpPr/>
          <p:nvPr/>
        </p:nvSpPr>
        <p:spPr>
          <a:xfrm>
            <a:off x="3809253" y="3015058"/>
            <a:ext cx="1702842" cy="583302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A. 28</a:t>
            </a:r>
          </a:p>
        </p:txBody>
      </p:sp>
      <p:sp>
        <p:nvSpPr>
          <p:cNvPr id="20" name="B-Sai">
            <a:extLst>
              <a:ext uri="{FF2B5EF4-FFF2-40B4-BE49-F238E27FC236}">
                <a16:creationId xmlns:a16="http://schemas.microsoft.com/office/drawing/2014/main" id="{030AC4D5-97BB-4A15-BF48-D489AC17417F}"/>
              </a:ext>
            </a:extLst>
          </p:cNvPr>
          <p:cNvSpPr/>
          <p:nvPr/>
        </p:nvSpPr>
        <p:spPr>
          <a:xfrm>
            <a:off x="3809253" y="3915301"/>
            <a:ext cx="1702842" cy="583302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C. 38</a:t>
            </a:r>
          </a:p>
        </p:txBody>
      </p:sp>
      <p:sp>
        <p:nvSpPr>
          <p:cNvPr id="21" name="C-Đúng">
            <a:extLst>
              <a:ext uri="{FF2B5EF4-FFF2-40B4-BE49-F238E27FC236}">
                <a16:creationId xmlns:a16="http://schemas.microsoft.com/office/drawing/2014/main" id="{F6778A34-F82B-4688-AC69-F59BDFDEBB32}"/>
              </a:ext>
            </a:extLst>
          </p:cNvPr>
          <p:cNvSpPr/>
          <p:nvPr/>
        </p:nvSpPr>
        <p:spPr>
          <a:xfrm>
            <a:off x="6071462" y="3015058"/>
            <a:ext cx="1702842" cy="583302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B. 29</a:t>
            </a:r>
          </a:p>
        </p:txBody>
      </p:sp>
      <p:sp>
        <p:nvSpPr>
          <p:cNvPr id="22" name="D-Sai">
            <a:extLst>
              <a:ext uri="{FF2B5EF4-FFF2-40B4-BE49-F238E27FC236}">
                <a16:creationId xmlns:a16="http://schemas.microsoft.com/office/drawing/2014/main" id="{7AE991F0-6784-49A1-9B7B-8CC71FDD6B80}"/>
              </a:ext>
            </a:extLst>
          </p:cNvPr>
          <p:cNvSpPr/>
          <p:nvPr/>
        </p:nvSpPr>
        <p:spPr>
          <a:xfrm>
            <a:off x="6071462" y="3898466"/>
            <a:ext cx="1702842" cy="583302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D. 39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0F03C5-3872-45B6-A253-DF92E49870F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280" y="4792268"/>
            <a:ext cx="1050335" cy="10022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580A6B7-E9E1-4CB3-BB24-4F2E2FAB55C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08" y="5268434"/>
            <a:ext cx="2122360" cy="11483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E81248-6390-44D6-8C5E-8FF7A1F98F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926" flipH="1">
            <a:off x="7886189" y="5088043"/>
            <a:ext cx="1019262" cy="89695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01BE612-B5D2-4AE0-8E85-28A6421120A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585" y="4073979"/>
            <a:ext cx="1102696" cy="1052264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DB3C2E2-7733-44DD-AE2F-6FA651B519D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5204" y="6221264"/>
            <a:ext cx="353411" cy="521702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E26F303-1EB5-4C5A-B222-F639592FAF3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5549" y="6221264"/>
            <a:ext cx="353411" cy="521702"/>
          </a:xfrm>
          <a:prstGeom prst="rect">
            <a:avLst/>
          </a:prstGeom>
        </p:spPr>
      </p:pic>
      <p:pic>
        <p:nvPicPr>
          <p:cNvPr id="4" name="Sói kêu">
            <a:hlinkClick r:id="" action="ppaction://media"/>
            <a:extLst>
              <a:ext uri="{FF2B5EF4-FFF2-40B4-BE49-F238E27FC236}">
                <a16:creationId xmlns:a16="http://schemas.microsoft.com/office/drawing/2014/main" id="{4816B734-101D-4B77-BC5E-D5C7467846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319000" y="3927692"/>
            <a:ext cx="487363" cy="487363"/>
          </a:xfrm>
          <a:prstGeom prst="rect">
            <a:avLst/>
          </a:prstGeom>
        </p:spPr>
      </p:pic>
      <p:pic>
        <p:nvPicPr>
          <p:cNvPr id="5" name="Cừu kêu">
            <a:hlinkClick r:id="" action="ppaction://media"/>
            <a:extLst>
              <a:ext uri="{FF2B5EF4-FFF2-40B4-BE49-F238E27FC236}">
                <a16:creationId xmlns:a16="http://schemas.microsoft.com/office/drawing/2014/main" id="{AC173FA9-4212-4483-8150-F25477D9A6B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319000" y="4415055"/>
            <a:ext cx="487363" cy="4873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AEB5A87-3B09-420D-87E7-7B4D3CE971A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89" y="4600111"/>
            <a:ext cx="1102696" cy="105226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E76ABA8-3607-4994-B16B-6A026C7BC43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7" y="503634"/>
            <a:ext cx="646362" cy="51174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639C42A-D0E2-4C19-A9B2-185732251E4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89" y="494969"/>
            <a:ext cx="646362" cy="51174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C82226E-B203-43B1-856B-495A5AB43980}"/>
              </a:ext>
            </a:extLst>
          </p:cNvPr>
          <p:cNvGrpSpPr/>
          <p:nvPr/>
        </p:nvGrpSpPr>
        <p:grpSpPr>
          <a:xfrm>
            <a:off x="3720498" y="453204"/>
            <a:ext cx="4263565" cy="2307497"/>
            <a:chOff x="3559723" y="102327"/>
            <a:chExt cx="4263565" cy="230749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A13A0B9-5763-4495-8D32-0F088371A532}"/>
                </a:ext>
              </a:extLst>
            </p:cNvPr>
            <p:cNvGrpSpPr/>
            <p:nvPr/>
          </p:nvGrpSpPr>
          <p:grpSpPr>
            <a:xfrm>
              <a:off x="3559723" y="102327"/>
              <a:ext cx="4263565" cy="2307497"/>
              <a:chOff x="7994519" y="129978"/>
              <a:chExt cx="4032955" cy="267906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EB095719-5918-42C9-A91C-7B96A3342F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4519" y="129978"/>
                <a:ext cx="4032955" cy="2679060"/>
              </a:xfrm>
              <a:prstGeom prst="rect">
                <a:avLst/>
              </a:prstGeom>
            </p:spPr>
          </p:pic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90C88C1D-6D1A-455E-B8C8-79E3D4B457FE}"/>
                  </a:ext>
                </a:extLst>
              </p:cNvPr>
              <p:cNvGrpSpPr/>
              <p:nvPr/>
            </p:nvGrpSpPr>
            <p:grpSpPr>
              <a:xfrm>
                <a:off x="9485951" y="178468"/>
                <a:ext cx="1234085" cy="604880"/>
                <a:chOff x="9485951" y="178468"/>
                <a:chExt cx="1234085" cy="604880"/>
              </a:xfrm>
            </p:grpSpPr>
            <p:pic>
              <p:nvPicPr>
                <p:cNvPr id="17" name="Picture 16">
                  <a:extLst>
                    <a:ext uri="{FF2B5EF4-FFF2-40B4-BE49-F238E27FC236}">
                      <a16:creationId xmlns:a16="http://schemas.microsoft.com/office/drawing/2014/main" id="{F9CD20C2-A3EE-4B93-973B-EA0EB102F0C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85951" y="178468"/>
                  <a:ext cx="1197466" cy="593508"/>
                </a:xfrm>
                <a:prstGeom prst="rect">
                  <a:avLst/>
                </a:prstGeom>
              </p:spPr>
            </p:pic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6414266-7243-40BD-8792-51630391BBB6}"/>
                    </a:ext>
                  </a:extLst>
                </p:cNvPr>
                <p:cNvSpPr txBox="1"/>
                <p:nvPr/>
              </p:nvSpPr>
              <p:spPr>
                <a:xfrm>
                  <a:off x="9522570" y="318810"/>
                  <a:ext cx="1197466" cy="4645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000" b="1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 panose="020B0604020202020204" pitchFamily="34" charset="0"/>
                      <a:sym typeface="Arial"/>
                    </a:rPr>
                    <a:t>Câu</a:t>
                  </a:r>
                  <a:r>
                    <a:rPr kumimoji="0" 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 panose="020B0604020202020204" pitchFamily="34" charset="0"/>
                      <a:sym typeface="Arial"/>
                    </a:rPr>
                    <a:t> </a:t>
                  </a:r>
                  <a:r>
                    <a:rPr kumimoji="0" lang="en-US" sz="2000" b="1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 panose="020B0604020202020204" pitchFamily="34" charset="0"/>
                      <a:sym typeface="Arial"/>
                    </a:rPr>
                    <a:t>hỏi</a:t>
                  </a:r>
                  <a:endPara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  <a:sym typeface="Arial"/>
                  </a:endParaRPr>
                </a:p>
              </p:txBody>
            </p:sp>
          </p:grp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FDC717F-BA96-4BF5-A4BA-E9505C0CCC52}"/>
                </a:ext>
              </a:extLst>
            </p:cNvPr>
            <p:cNvGrpSpPr/>
            <p:nvPr/>
          </p:nvGrpSpPr>
          <p:grpSpPr>
            <a:xfrm>
              <a:off x="5248306" y="567748"/>
              <a:ext cx="1230113" cy="1453290"/>
              <a:chOff x="5764781" y="321598"/>
              <a:chExt cx="900070" cy="1453290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1C080CBD-0738-486E-9964-DD3EE0B5106F}"/>
                  </a:ext>
                </a:extLst>
              </p:cNvPr>
              <p:cNvGrpSpPr/>
              <p:nvPr/>
            </p:nvGrpSpPr>
            <p:grpSpPr>
              <a:xfrm>
                <a:off x="5764781" y="321598"/>
                <a:ext cx="900070" cy="1453290"/>
                <a:chOff x="5764781" y="321598"/>
                <a:chExt cx="900070" cy="1453290"/>
              </a:xfrm>
            </p:grpSpPr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F5912E02-61BC-429A-8459-832D56473ECD}"/>
                    </a:ext>
                  </a:extLst>
                </p:cNvPr>
                <p:cNvSpPr txBox="1"/>
                <p:nvPr/>
              </p:nvSpPr>
              <p:spPr>
                <a:xfrm>
                  <a:off x="5910249" y="321598"/>
                  <a:ext cx="754602" cy="954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38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  </a:t>
                  </a:r>
                  <a:r>
                    <a:rPr lang="en-US" sz="2800" b="1" kern="0" dirty="0">
                      <a:solidFill>
                        <a:srgbClr val="00206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9</a:t>
                  </a:r>
                  <a:endParaRPr kumimoji="0" 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1972C51A-D738-4905-9865-DF01C4F42873}"/>
                    </a:ext>
                  </a:extLst>
                </p:cNvPr>
                <p:cNvSpPr txBox="1"/>
                <p:nvPr/>
              </p:nvSpPr>
              <p:spPr>
                <a:xfrm>
                  <a:off x="5764781" y="554793"/>
                  <a:ext cx="346689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-</a:t>
                  </a:r>
                </a:p>
              </p:txBody>
            </p:sp>
            <p:sp>
              <p:nvSpPr>
                <p:cNvPr id="36" name="Rectangle: Rounded Corners 35">
                  <a:extLst>
                    <a:ext uri="{FF2B5EF4-FFF2-40B4-BE49-F238E27FC236}">
                      <a16:creationId xmlns:a16="http://schemas.microsoft.com/office/drawing/2014/main" id="{0C1F540C-D3AE-4DC4-A40F-F675C35A83B5}"/>
                    </a:ext>
                  </a:extLst>
                </p:cNvPr>
                <p:cNvSpPr/>
                <p:nvPr/>
              </p:nvSpPr>
              <p:spPr>
                <a:xfrm>
                  <a:off x="5812648" y="1296987"/>
                  <a:ext cx="657485" cy="477901"/>
                </a:xfrm>
                <a:prstGeom prst="round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sym typeface="Arial"/>
                    </a:rPr>
                    <a:t>? ?</a:t>
                  </a:r>
                </a:p>
              </p:txBody>
            </p:sp>
          </p:grp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B6433739-9595-4D29-A83C-7D03A43C5B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04188" y="1192041"/>
                <a:ext cx="608718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6064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3 -0.00649 L 0.40665 0.018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51" y="14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6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40013 -0.0069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-34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07407E-6 L -0.40013 -0.0032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D1AF9B-E584-44D0-A89B-E564E00F76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86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CF2B78-E2B1-4601-9FE3-E27BB8EC0D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70563" y="3438143"/>
            <a:ext cx="621437" cy="9790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3160BA-B239-4B1F-8A54-BE592B1D2A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72356" y="5145215"/>
            <a:ext cx="2189016" cy="1148310"/>
          </a:xfrm>
          <a:prstGeom prst="rect">
            <a:avLst/>
          </a:prstGeom>
        </p:spPr>
      </p:pic>
      <p:sp>
        <p:nvSpPr>
          <p:cNvPr id="19" name="A-Sai">
            <a:extLst>
              <a:ext uri="{FF2B5EF4-FFF2-40B4-BE49-F238E27FC236}">
                <a16:creationId xmlns:a16="http://schemas.microsoft.com/office/drawing/2014/main" id="{7AE79C7A-6D56-4DD3-8809-97C1A45B62B3}"/>
              </a:ext>
            </a:extLst>
          </p:cNvPr>
          <p:cNvSpPr/>
          <p:nvPr/>
        </p:nvSpPr>
        <p:spPr>
          <a:xfrm>
            <a:off x="6246725" y="3984882"/>
            <a:ext cx="1879094" cy="628602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D. 49</a:t>
            </a:r>
          </a:p>
        </p:txBody>
      </p:sp>
      <p:sp>
        <p:nvSpPr>
          <p:cNvPr id="20" name="B-Sai">
            <a:extLst>
              <a:ext uri="{FF2B5EF4-FFF2-40B4-BE49-F238E27FC236}">
                <a16:creationId xmlns:a16="http://schemas.microsoft.com/office/drawing/2014/main" id="{030AC4D5-97BB-4A15-BF48-D489AC17417F}"/>
              </a:ext>
            </a:extLst>
          </p:cNvPr>
          <p:cNvSpPr/>
          <p:nvPr/>
        </p:nvSpPr>
        <p:spPr>
          <a:xfrm>
            <a:off x="6250090" y="2931360"/>
            <a:ext cx="1879094" cy="628602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B. 39</a:t>
            </a:r>
          </a:p>
        </p:txBody>
      </p:sp>
      <p:sp>
        <p:nvSpPr>
          <p:cNvPr id="21" name="C-Đúng">
            <a:extLst>
              <a:ext uri="{FF2B5EF4-FFF2-40B4-BE49-F238E27FC236}">
                <a16:creationId xmlns:a16="http://schemas.microsoft.com/office/drawing/2014/main" id="{F6778A34-F82B-4688-AC69-F59BDFDEBB32}"/>
              </a:ext>
            </a:extLst>
          </p:cNvPr>
          <p:cNvSpPr/>
          <p:nvPr/>
        </p:nvSpPr>
        <p:spPr>
          <a:xfrm>
            <a:off x="3711077" y="2963505"/>
            <a:ext cx="1879094" cy="628602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A. 38</a:t>
            </a:r>
          </a:p>
        </p:txBody>
      </p:sp>
      <p:sp>
        <p:nvSpPr>
          <p:cNvPr id="22" name="D-Sai">
            <a:extLst>
              <a:ext uri="{FF2B5EF4-FFF2-40B4-BE49-F238E27FC236}">
                <a16:creationId xmlns:a16="http://schemas.microsoft.com/office/drawing/2014/main" id="{7AE991F0-6784-49A1-9B7B-8CC71FDD6B80}"/>
              </a:ext>
            </a:extLst>
          </p:cNvPr>
          <p:cNvSpPr/>
          <p:nvPr/>
        </p:nvSpPr>
        <p:spPr>
          <a:xfrm>
            <a:off x="3770373" y="4013321"/>
            <a:ext cx="1879094" cy="628602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C. 48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0F03C5-3872-45B6-A253-DF92E49870F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280" y="4792268"/>
            <a:ext cx="1050335" cy="10022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580A6B7-E9E1-4CB3-BB24-4F2E2FAB55C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08" y="5268434"/>
            <a:ext cx="2122360" cy="11483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E81248-6390-44D6-8C5E-8FF7A1F98F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926" flipH="1">
            <a:off x="7886189" y="5088043"/>
            <a:ext cx="1019262" cy="896950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DB3C2E2-7733-44DD-AE2F-6FA651B519D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5204" y="6221264"/>
            <a:ext cx="353411" cy="521702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E26F303-1EB5-4C5A-B222-F639592FAF3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5549" y="6221264"/>
            <a:ext cx="353411" cy="521702"/>
          </a:xfrm>
          <a:prstGeom prst="rect">
            <a:avLst/>
          </a:prstGeom>
        </p:spPr>
      </p:pic>
      <p:pic>
        <p:nvPicPr>
          <p:cNvPr id="4" name="Sói kêu">
            <a:hlinkClick r:id="" action="ppaction://media"/>
            <a:extLst>
              <a:ext uri="{FF2B5EF4-FFF2-40B4-BE49-F238E27FC236}">
                <a16:creationId xmlns:a16="http://schemas.microsoft.com/office/drawing/2014/main" id="{4816B734-101D-4B77-BC5E-D5C7467846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319000" y="3927692"/>
            <a:ext cx="487363" cy="487363"/>
          </a:xfrm>
          <a:prstGeom prst="rect">
            <a:avLst/>
          </a:prstGeom>
        </p:spPr>
      </p:pic>
      <p:pic>
        <p:nvPicPr>
          <p:cNvPr id="5" name="Cừu kêu">
            <a:hlinkClick r:id="" action="ppaction://media"/>
            <a:extLst>
              <a:ext uri="{FF2B5EF4-FFF2-40B4-BE49-F238E27FC236}">
                <a16:creationId xmlns:a16="http://schemas.microsoft.com/office/drawing/2014/main" id="{AC173FA9-4212-4483-8150-F25477D9A6B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319000" y="4415055"/>
            <a:ext cx="487363" cy="48736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12A9A5B-0B56-4CD9-B32F-350217D80B0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330" y="4083465"/>
            <a:ext cx="1102696" cy="105226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AEB5A87-3B09-420D-87E7-7B4D3CE971A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47" y="4600111"/>
            <a:ext cx="1113311" cy="106239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01BE612-B5D2-4AE0-8E85-28A6421120A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38" y="5631447"/>
            <a:ext cx="1102696" cy="105226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DDB9BC6-C96A-4B4A-AAF6-86DC146F0B3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33" y="573140"/>
            <a:ext cx="646362" cy="51174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85586D3-8AAD-4D0C-81A0-00AF172D6E7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695" y="564475"/>
            <a:ext cx="646362" cy="51174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66C1DEB-4F75-4C48-B2A2-962842FC75E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58" y="564475"/>
            <a:ext cx="646362" cy="51174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5165E3E-33C6-4D53-A40B-9BA01CDDA2E3}"/>
              </a:ext>
            </a:extLst>
          </p:cNvPr>
          <p:cNvGrpSpPr/>
          <p:nvPr/>
        </p:nvGrpSpPr>
        <p:grpSpPr>
          <a:xfrm>
            <a:off x="3710448" y="441464"/>
            <a:ext cx="4263565" cy="2288447"/>
            <a:chOff x="3559723" y="102327"/>
            <a:chExt cx="4263565" cy="228844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A13A0B9-5763-4495-8D32-0F088371A532}"/>
                </a:ext>
              </a:extLst>
            </p:cNvPr>
            <p:cNvGrpSpPr/>
            <p:nvPr/>
          </p:nvGrpSpPr>
          <p:grpSpPr>
            <a:xfrm>
              <a:off x="3559723" y="102327"/>
              <a:ext cx="4263565" cy="2288447"/>
              <a:chOff x="7994519" y="129978"/>
              <a:chExt cx="4032955" cy="267906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EB095719-5918-42C9-A91C-7B96A3342F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4519" y="129978"/>
                <a:ext cx="4032955" cy="2679060"/>
              </a:xfrm>
              <a:prstGeom prst="rect">
                <a:avLst/>
              </a:prstGeom>
            </p:spPr>
          </p:pic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90C88C1D-6D1A-455E-B8C8-79E3D4B457FE}"/>
                  </a:ext>
                </a:extLst>
              </p:cNvPr>
              <p:cNvGrpSpPr/>
              <p:nvPr/>
            </p:nvGrpSpPr>
            <p:grpSpPr>
              <a:xfrm>
                <a:off x="9485951" y="178468"/>
                <a:ext cx="1234085" cy="608746"/>
                <a:chOff x="9485951" y="178468"/>
                <a:chExt cx="1234085" cy="608746"/>
              </a:xfrm>
            </p:grpSpPr>
            <p:pic>
              <p:nvPicPr>
                <p:cNvPr id="17" name="Picture 16">
                  <a:extLst>
                    <a:ext uri="{FF2B5EF4-FFF2-40B4-BE49-F238E27FC236}">
                      <a16:creationId xmlns:a16="http://schemas.microsoft.com/office/drawing/2014/main" id="{F9CD20C2-A3EE-4B93-973B-EA0EB102F0C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85951" y="178468"/>
                  <a:ext cx="1197466" cy="593508"/>
                </a:xfrm>
                <a:prstGeom prst="rect">
                  <a:avLst/>
                </a:prstGeom>
              </p:spPr>
            </p:pic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6414266-7243-40BD-8792-51630391BBB6}"/>
                    </a:ext>
                  </a:extLst>
                </p:cNvPr>
                <p:cNvSpPr txBox="1"/>
                <p:nvPr/>
              </p:nvSpPr>
              <p:spPr>
                <a:xfrm>
                  <a:off x="9522570" y="318810"/>
                  <a:ext cx="1197466" cy="468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000" b="1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 panose="020B0604020202020204" pitchFamily="34" charset="0"/>
                      <a:sym typeface="Arial"/>
                    </a:rPr>
                    <a:t>Câu</a:t>
                  </a:r>
                  <a:r>
                    <a:rPr kumimoji="0" 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 panose="020B0604020202020204" pitchFamily="34" charset="0"/>
                      <a:sym typeface="Arial"/>
                    </a:rPr>
                    <a:t> </a:t>
                  </a:r>
                  <a:r>
                    <a:rPr kumimoji="0" lang="en-US" sz="2000" b="1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 panose="020B0604020202020204" pitchFamily="34" charset="0"/>
                      <a:sym typeface="Arial"/>
                    </a:rPr>
                    <a:t>hỏi</a:t>
                  </a:r>
                  <a:endPara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  <a:sym typeface="Arial"/>
                  </a:endParaRPr>
                </a:p>
              </p:txBody>
            </p:sp>
          </p:grp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42F1DCC-AA49-4C5B-A89D-6527F63A40DC}"/>
                </a:ext>
              </a:extLst>
            </p:cNvPr>
            <p:cNvGrpSpPr/>
            <p:nvPr/>
          </p:nvGrpSpPr>
          <p:grpSpPr>
            <a:xfrm>
              <a:off x="5191619" y="602756"/>
              <a:ext cx="1230113" cy="1453290"/>
              <a:chOff x="5764781" y="321598"/>
              <a:chExt cx="900070" cy="1453290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94399F4C-4FCE-475D-95CC-CE57EB52B654}"/>
                  </a:ext>
                </a:extLst>
              </p:cNvPr>
              <p:cNvGrpSpPr/>
              <p:nvPr/>
            </p:nvGrpSpPr>
            <p:grpSpPr>
              <a:xfrm>
                <a:off x="5764781" y="321598"/>
                <a:ext cx="900070" cy="1453290"/>
                <a:chOff x="5764781" y="321598"/>
                <a:chExt cx="900070" cy="1453290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4657CD28-881D-4440-BED1-6639A985ECED}"/>
                    </a:ext>
                  </a:extLst>
                </p:cNvPr>
                <p:cNvSpPr txBox="1"/>
                <p:nvPr/>
              </p:nvSpPr>
              <p:spPr>
                <a:xfrm>
                  <a:off x="5910249" y="321598"/>
                  <a:ext cx="754602" cy="954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40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   2</a:t>
                  </a: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ACD6F8DB-4FD0-40DF-9D40-107276FB708B}"/>
                    </a:ext>
                  </a:extLst>
                </p:cNvPr>
                <p:cNvSpPr txBox="1"/>
                <p:nvPr/>
              </p:nvSpPr>
              <p:spPr>
                <a:xfrm>
                  <a:off x="5764781" y="554793"/>
                  <a:ext cx="346689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rPr>
                    <a:t>-</a:t>
                  </a:r>
                </a:p>
              </p:txBody>
            </p:sp>
            <p:sp>
              <p:nvSpPr>
                <p:cNvPr id="38" name="Rectangle: Rounded Corners 37">
                  <a:extLst>
                    <a:ext uri="{FF2B5EF4-FFF2-40B4-BE49-F238E27FC236}">
                      <a16:creationId xmlns:a16="http://schemas.microsoft.com/office/drawing/2014/main" id="{07B02613-847E-47ED-9FB3-832568252229}"/>
                    </a:ext>
                  </a:extLst>
                </p:cNvPr>
                <p:cNvSpPr/>
                <p:nvPr/>
              </p:nvSpPr>
              <p:spPr>
                <a:xfrm>
                  <a:off x="5812648" y="1296987"/>
                  <a:ext cx="657485" cy="477901"/>
                </a:xfrm>
                <a:prstGeom prst="round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sym typeface="Arial"/>
                    </a:rPr>
                    <a:t>? ?</a:t>
                  </a:r>
                </a:p>
              </p:txBody>
            </p:sp>
          </p:grp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60DCFB1F-8755-4EF0-9C20-888CA633D6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04188" y="1192041"/>
                <a:ext cx="608718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8787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3 -0.00649 L 0.40665 0.018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51" y="14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6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40013 -0.0069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-34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07407E-6 L -0.40013 -0.0032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F50"/>
      </a:accent1>
      <a:accent2>
        <a:srgbClr val="CA8F45"/>
      </a:accent2>
      <a:accent3>
        <a:srgbClr val="333F50"/>
      </a:accent3>
      <a:accent4>
        <a:srgbClr val="CA8F45"/>
      </a:accent4>
      <a:accent5>
        <a:srgbClr val="333F50"/>
      </a:accent5>
      <a:accent6>
        <a:srgbClr val="CA8F45"/>
      </a:accent6>
      <a:hlink>
        <a:srgbClr val="333F50"/>
      </a:hlink>
      <a:folHlink>
        <a:srgbClr val="CA8F45"/>
      </a:folHlink>
    </a:clrScheme>
    <a:fontScheme name="Custom 4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68C8C"/>
      </a:accent1>
      <a:accent2>
        <a:srgbClr val="F59E00"/>
      </a:accent2>
      <a:accent3>
        <a:srgbClr val="B5E6D9"/>
      </a:accent3>
      <a:accent4>
        <a:srgbClr val="B4D9C4"/>
      </a:accent4>
      <a:accent5>
        <a:srgbClr val="BCD97E"/>
      </a:accent5>
      <a:accent6>
        <a:srgbClr val="99C53B"/>
      </a:accent6>
      <a:hlink>
        <a:srgbClr val="168C8C"/>
      </a:hlink>
      <a:folHlink>
        <a:srgbClr val="BFBFB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HOC10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421</Words>
  <Application>Microsoft Office PowerPoint</Application>
  <PresentationFormat>Widescreen</PresentationFormat>
  <Paragraphs>115</Paragraphs>
  <Slides>15</Slides>
  <Notes>6</Notes>
  <HiddenSlides>0</HiddenSlides>
  <MMClips>17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印品黑体</vt:lpstr>
      <vt:lpstr>Arial</vt:lpstr>
      <vt:lpstr>Calibri</vt:lpstr>
      <vt:lpstr>Cambria</vt:lpstr>
      <vt:lpstr>Utm AVO</vt:lpstr>
      <vt:lpstr>Utm AVO</vt:lpstr>
      <vt:lpstr>自定义设计方案</vt:lpstr>
      <vt:lpstr>第一PPT，www.1ppt.com</vt:lpstr>
      <vt:lpstr>Office 主题​​</vt:lpstr>
      <vt:lpstr>2_Office 主题​​</vt:lpstr>
      <vt:lpstr>1_Office 主题​​</vt:lpstr>
      <vt:lpstr>HOC10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Thao Tran</cp:lastModifiedBy>
  <cp:revision>37</cp:revision>
  <dcterms:created xsi:type="dcterms:W3CDTF">2021-07-09T06:30:31Z</dcterms:created>
  <dcterms:modified xsi:type="dcterms:W3CDTF">2024-10-13T02:20:45Z</dcterms:modified>
</cp:coreProperties>
</file>