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7.xml" ContentType="application/vnd.openxmlformats-officedocument.theme+xml"/>
  <Override PartName="/ppt/slideLayouts/slideLayout70.xml" ContentType="application/vnd.openxmlformats-officedocument.presentationml.slideLayout+xml"/>
  <Override PartName="/ppt/theme/theme8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  <p:sldMasterId id="2147483827" r:id="rId2"/>
    <p:sldMasterId id="2147483851" r:id="rId3"/>
    <p:sldMasterId id="2147483873" r:id="rId4"/>
    <p:sldMasterId id="2147483924" r:id="rId5"/>
    <p:sldMasterId id="2147483947" r:id="rId6"/>
    <p:sldMasterId id="2147483965" r:id="rId7"/>
    <p:sldMasterId id="2147483977" r:id="rId8"/>
    <p:sldMasterId id="2147483979" r:id="rId9"/>
  </p:sldMasterIdLst>
  <p:notesMasterIdLst>
    <p:notesMasterId r:id="rId32"/>
  </p:notesMasterIdLst>
  <p:sldIdLst>
    <p:sldId id="2007577123" r:id="rId10"/>
    <p:sldId id="2007577124" r:id="rId11"/>
    <p:sldId id="263" r:id="rId12"/>
    <p:sldId id="256" r:id="rId13"/>
    <p:sldId id="257" r:id="rId14"/>
    <p:sldId id="258" r:id="rId15"/>
    <p:sldId id="259" r:id="rId16"/>
    <p:sldId id="260" r:id="rId17"/>
    <p:sldId id="261" r:id="rId18"/>
    <p:sldId id="262" r:id="rId19"/>
    <p:sldId id="2007577122" r:id="rId20"/>
    <p:sldId id="2007577120" r:id="rId21"/>
    <p:sldId id="303" r:id="rId22"/>
    <p:sldId id="304" r:id="rId23"/>
    <p:sldId id="305" r:id="rId24"/>
    <p:sldId id="306" r:id="rId25"/>
    <p:sldId id="396" r:id="rId26"/>
    <p:sldId id="441" r:id="rId27"/>
    <p:sldId id="397" r:id="rId28"/>
    <p:sldId id="2007577125" r:id="rId29"/>
    <p:sldId id="2007577126" r:id="rId30"/>
    <p:sldId id="29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E5FF"/>
    <a:srgbClr val="FF99CC"/>
    <a:srgbClr val="E6C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1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1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7C870-01CD-44BE-B8B4-B3FCA5C58FD9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FD831-A322-40CE-9411-6E8D2E6C1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9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A3EDB-2079-40C4-81D2-61364984FB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59号-创粗黑" panose="00000500000000000000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59号-创粗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330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A3EDB-2079-40C4-81D2-61364984FB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59号-创粗黑" panose="00000500000000000000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59号-创粗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5561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869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0873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8366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A3EDB-2079-40C4-81D2-61364984FB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59号-创粗黑" panose="00000500000000000000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59号-创粗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6892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.pn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99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7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4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94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46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49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1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78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8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5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38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17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32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68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818A2A-893A-4C16-A8E0-E72037513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8CBCCE0-2CC1-4047-8176-9A3A8D8958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9C105B-CD1A-4A78-B45D-34F81E6A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1D54-5805-4D40-B801-1A331E8BC5DA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FE523F-8926-4B6B-8D41-1B83EAAF2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E42499-61AB-49F3-B461-00914A8E7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99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250B69D-E236-4F2F-9CF0-7D7ECB2EA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1D54-5805-4D40-B801-1A331E8BC5DA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5DC152-1957-4A19-BCB0-C496DCCB5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AFCBCC-BCCF-4988-99B4-413E06613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94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35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0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5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0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7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30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46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01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46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3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69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82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88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94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64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24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35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79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81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28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2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13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88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4652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8135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34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16775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56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8383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456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4802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4187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4760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4538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442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2A086B-115F-4762-BD50-449B9549A6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07C3DFE-66E2-4AED-BC92-6647826A97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7A1F2D-BD1E-453C-AB87-D79C716B07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84BF08-5EC7-45AB-9179-FF907CEFF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8847A0-2246-4472-BACE-59FB1E706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314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06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8F32D1-B8A7-486B-B909-A53713AC8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321E49-7494-477C-A252-6D5FAE54A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852298-00EF-4392-B8DB-43AADC4D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112243-C92C-4228-BC66-A8FFDFF11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3ADA-26B5-46BA-A5C4-04D84BF8B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2967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5C367D-86E5-413E-B44C-D991447E3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B8D4F32-3F18-48BC-A073-91382F2D8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B912DA-F19E-416F-BCFE-C49FE962F4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8BD0E4-0405-4B7B-8655-D22FEC59D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C83EC4-383A-4B39-91B8-6C2476641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179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5BC54A-E59D-4BFC-AFDD-A81A30334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136736-0332-4130-9BF6-59DC979C14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1201D8-301E-4596-9892-09203A1F3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ACDCB3-E948-474D-B07F-B2807047FE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3A15F2-FCCC-4B36-BC80-26EAABFE5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5E9F267-C1F8-4417-918D-C424DBBF8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3526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2FBC91-5818-4546-AC6C-10B459432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1A27A6-A205-4B8E-A697-687CA6B3E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B94D42D-58A8-4E82-8416-273C8C277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40E59D-8A5A-4DF1-814B-1A8670C65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50A96AC-6D72-4ADA-B8A2-D5EEBB935D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C858107-98DB-4219-A8A4-3E27F741E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BDAAE6E-D1CC-4AC2-9307-2DA5A589E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DF12621-C272-4B63-8993-762D0F53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72692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DCDD30-9F9C-4C7D-93DE-E081EDB8B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DEE973A-0897-487F-A706-23619DDD39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39F680F-3FF6-49AB-A23B-8D9B4422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F6269BC-AF8D-44CC-88DC-A2241D76B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8485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8EC3432-4D49-33CA-79ED-8AC4A9AFC6C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矩形 1">
              <a:extLst>
                <a:ext uri="{FF2B5EF4-FFF2-40B4-BE49-F238E27FC236}">
                  <a16:creationId xmlns:a16="http://schemas.microsoft.com/office/drawing/2014/main" id="{05ED3C52-B14E-C347-E31B-660D2C1342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82D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矩形: 圆角 11">
              <a:extLst>
                <a:ext uri="{FF2B5EF4-FFF2-40B4-BE49-F238E27FC236}">
                  <a16:creationId xmlns:a16="http://schemas.microsoft.com/office/drawing/2014/main" id="{D78214FC-9AD2-4BB4-0831-ADC30EF42317}"/>
                </a:ext>
              </a:extLst>
            </p:cNvPr>
            <p:cNvSpPr/>
            <p:nvPr/>
          </p:nvSpPr>
          <p:spPr>
            <a:xfrm>
              <a:off x="301451" y="391886"/>
              <a:ext cx="11523403" cy="6169688"/>
            </a:xfrm>
            <a:prstGeom prst="roundRect">
              <a:avLst>
                <a:gd name="adj" fmla="val 2892"/>
              </a:avLst>
            </a:prstGeom>
            <a:solidFill>
              <a:schemeClr val="bg1"/>
            </a:solidFill>
            <a:ln w="76200">
              <a:solidFill>
                <a:srgbClr val="00AB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9980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12AE0C-EF64-4ACD-8995-37D91EF6B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49CF2C-D892-4874-A548-58A0C74F0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5BD171F-B931-4975-A5DE-8E6B3E280B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207736-AD74-4530-9BB7-58E8296746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D8DC008-7D57-4A3D-904D-344CC960A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BDEC32-3EBF-4DB5-AA7F-ABE287701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4418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32A4B9-DC6C-4CEC-B4EF-AE5B28585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2FA51AD-439C-44D6-B80B-C830C028DA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E4F15B-BFBC-4EEE-959C-F1AAEFE59C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98E00E-70A4-401E-8032-C3CD8BECC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BF2D7F-C362-4E9E-BD1F-79B4A497C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1B218B9-97A3-4FE0-83A0-FD7C01F60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3373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07A56A-39A0-449C-AB48-3EA99F0BC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7FD9AB5-EDE9-4D72-95CD-2B6C1E700F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B852CC-798F-4C2F-8972-12B36B72A9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F22CD4-CB47-4590-AF62-86990852C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A9F9F-072C-4341-9140-2ED31436C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476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5085F01-DF2A-4FC0-8A69-82530B8530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40F7148-A32D-4571-979F-6FD9B75A54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D6D347-D97D-4D03-AF68-85A71165B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12BE79-3906-40DA-97DA-710565114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06B15B-325D-4928-B505-D4DCC0DF6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2725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79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室内&#10;&#10;已生成高可信度的说明">
            <a:extLst>
              <a:ext uri="{FF2B5EF4-FFF2-40B4-BE49-F238E27FC236}">
                <a16:creationId xmlns:a16="http://schemas.microsoft.com/office/drawing/2014/main" id="{2FB1A12A-647A-4E53-8FE6-834B52DCFC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B07EC92-474C-49F8-8D07-F585877D2FF2}"/>
              </a:ext>
            </a:extLst>
          </p:cNvPr>
          <p:cNvSpPr/>
          <p:nvPr userDrawn="1"/>
        </p:nvSpPr>
        <p:spPr>
          <a:xfrm>
            <a:off x="503495" y="261258"/>
            <a:ext cx="11185010" cy="5513112"/>
          </a:xfrm>
          <a:custGeom>
            <a:avLst/>
            <a:gdLst>
              <a:gd name="connsiteX0" fmla="*/ 267716 w 7816697"/>
              <a:gd name="connsiteY0" fmla="*/ 610524 h 4774669"/>
              <a:gd name="connsiteX1" fmla="*/ 458216 w 7816697"/>
              <a:gd name="connsiteY1" fmla="*/ 248574 h 4774669"/>
              <a:gd name="connsiteX2" fmla="*/ 1563116 w 7816697"/>
              <a:gd name="connsiteY2" fmla="*/ 58074 h 4774669"/>
              <a:gd name="connsiteX3" fmla="*/ 4915916 w 7816697"/>
              <a:gd name="connsiteY3" fmla="*/ 19974 h 4774669"/>
              <a:gd name="connsiteX4" fmla="*/ 6649466 w 7816697"/>
              <a:gd name="connsiteY4" fmla="*/ 343824 h 4774669"/>
              <a:gd name="connsiteX5" fmla="*/ 7506716 w 7816697"/>
              <a:gd name="connsiteY5" fmla="*/ 743874 h 4774669"/>
              <a:gd name="connsiteX6" fmla="*/ 7811516 w 7816697"/>
              <a:gd name="connsiteY6" fmla="*/ 2572674 h 4774669"/>
              <a:gd name="connsiteX7" fmla="*/ 7297166 w 7816697"/>
              <a:gd name="connsiteY7" fmla="*/ 4382424 h 4774669"/>
              <a:gd name="connsiteX8" fmla="*/ 6173216 w 7816697"/>
              <a:gd name="connsiteY8" fmla="*/ 4763424 h 4774669"/>
              <a:gd name="connsiteX9" fmla="*/ 4877816 w 7816697"/>
              <a:gd name="connsiteY9" fmla="*/ 4668174 h 4774669"/>
              <a:gd name="connsiteX10" fmla="*/ 3430016 w 7816697"/>
              <a:gd name="connsiteY10" fmla="*/ 4611024 h 4774669"/>
              <a:gd name="connsiteX11" fmla="*/ 2553716 w 7816697"/>
              <a:gd name="connsiteY11" fmla="*/ 4630074 h 4774669"/>
              <a:gd name="connsiteX12" fmla="*/ 1201166 w 7816697"/>
              <a:gd name="connsiteY12" fmla="*/ 4630074 h 4774669"/>
              <a:gd name="connsiteX13" fmla="*/ 305816 w 7816697"/>
              <a:gd name="connsiteY13" fmla="*/ 4420524 h 4774669"/>
              <a:gd name="connsiteX14" fmla="*/ 1016 w 7816697"/>
              <a:gd name="connsiteY14" fmla="*/ 3410874 h 4774669"/>
              <a:gd name="connsiteX15" fmla="*/ 210566 w 7816697"/>
              <a:gd name="connsiteY15" fmla="*/ 2153574 h 4774669"/>
              <a:gd name="connsiteX16" fmla="*/ 267716 w 7816697"/>
              <a:gd name="connsiteY16" fmla="*/ 610524 h 4774669"/>
              <a:gd name="connsiteX0" fmla="*/ 267716 w 7816697"/>
              <a:gd name="connsiteY0" fmla="*/ 610524 h 4774669"/>
              <a:gd name="connsiteX1" fmla="*/ 458216 w 7816697"/>
              <a:gd name="connsiteY1" fmla="*/ 248574 h 4774669"/>
              <a:gd name="connsiteX2" fmla="*/ 1563116 w 7816697"/>
              <a:gd name="connsiteY2" fmla="*/ 58074 h 4774669"/>
              <a:gd name="connsiteX3" fmla="*/ 4915916 w 7816697"/>
              <a:gd name="connsiteY3" fmla="*/ 19974 h 4774669"/>
              <a:gd name="connsiteX4" fmla="*/ 6649466 w 7816697"/>
              <a:gd name="connsiteY4" fmla="*/ 343824 h 4774669"/>
              <a:gd name="connsiteX5" fmla="*/ 7506716 w 7816697"/>
              <a:gd name="connsiteY5" fmla="*/ 743874 h 4774669"/>
              <a:gd name="connsiteX6" fmla="*/ 7811516 w 7816697"/>
              <a:gd name="connsiteY6" fmla="*/ 2572674 h 4774669"/>
              <a:gd name="connsiteX7" fmla="*/ 7297166 w 7816697"/>
              <a:gd name="connsiteY7" fmla="*/ 4382424 h 4774669"/>
              <a:gd name="connsiteX8" fmla="*/ 6173216 w 7816697"/>
              <a:gd name="connsiteY8" fmla="*/ 4763424 h 4774669"/>
              <a:gd name="connsiteX9" fmla="*/ 4877816 w 7816697"/>
              <a:gd name="connsiteY9" fmla="*/ 4668174 h 4774669"/>
              <a:gd name="connsiteX10" fmla="*/ 3430016 w 7816697"/>
              <a:gd name="connsiteY10" fmla="*/ 4611024 h 4774669"/>
              <a:gd name="connsiteX11" fmla="*/ 2553716 w 7816697"/>
              <a:gd name="connsiteY11" fmla="*/ 4630074 h 4774669"/>
              <a:gd name="connsiteX12" fmla="*/ 1201166 w 7816697"/>
              <a:gd name="connsiteY12" fmla="*/ 4630074 h 4774669"/>
              <a:gd name="connsiteX13" fmla="*/ 305816 w 7816697"/>
              <a:gd name="connsiteY13" fmla="*/ 4420524 h 4774669"/>
              <a:gd name="connsiteX14" fmla="*/ 1016 w 7816697"/>
              <a:gd name="connsiteY14" fmla="*/ 3410874 h 4774669"/>
              <a:gd name="connsiteX15" fmla="*/ 210566 w 7816697"/>
              <a:gd name="connsiteY15" fmla="*/ 2153574 h 4774669"/>
              <a:gd name="connsiteX16" fmla="*/ 267716 w 7816697"/>
              <a:gd name="connsiteY16" fmla="*/ 610524 h 4774669"/>
              <a:gd name="connsiteX0" fmla="*/ 249006 w 7816649"/>
              <a:gd name="connsiteY0" fmla="*/ 610524 h 4774669"/>
              <a:gd name="connsiteX1" fmla="*/ 458168 w 7816649"/>
              <a:gd name="connsiteY1" fmla="*/ 248574 h 4774669"/>
              <a:gd name="connsiteX2" fmla="*/ 1563068 w 7816649"/>
              <a:gd name="connsiteY2" fmla="*/ 58074 h 4774669"/>
              <a:gd name="connsiteX3" fmla="*/ 4915868 w 7816649"/>
              <a:gd name="connsiteY3" fmla="*/ 19974 h 4774669"/>
              <a:gd name="connsiteX4" fmla="*/ 6649418 w 7816649"/>
              <a:gd name="connsiteY4" fmla="*/ 343824 h 4774669"/>
              <a:gd name="connsiteX5" fmla="*/ 7506668 w 7816649"/>
              <a:gd name="connsiteY5" fmla="*/ 743874 h 4774669"/>
              <a:gd name="connsiteX6" fmla="*/ 7811468 w 7816649"/>
              <a:gd name="connsiteY6" fmla="*/ 2572674 h 4774669"/>
              <a:gd name="connsiteX7" fmla="*/ 7297118 w 7816649"/>
              <a:gd name="connsiteY7" fmla="*/ 4382424 h 4774669"/>
              <a:gd name="connsiteX8" fmla="*/ 6173168 w 7816649"/>
              <a:gd name="connsiteY8" fmla="*/ 4763424 h 4774669"/>
              <a:gd name="connsiteX9" fmla="*/ 4877768 w 7816649"/>
              <a:gd name="connsiteY9" fmla="*/ 4668174 h 4774669"/>
              <a:gd name="connsiteX10" fmla="*/ 3429968 w 7816649"/>
              <a:gd name="connsiteY10" fmla="*/ 4611024 h 4774669"/>
              <a:gd name="connsiteX11" fmla="*/ 2553668 w 7816649"/>
              <a:gd name="connsiteY11" fmla="*/ 4630074 h 4774669"/>
              <a:gd name="connsiteX12" fmla="*/ 1201118 w 7816649"/>
              <a:gd name="connsiteY12" fmla="*/ 4630074 h 4774669"/>
              <a:gd name="connsiteX13" fmla="*/ 305768 w 7816649"/>
              <a:gd name="connsiteY13" fmla="*/ 4420524 h 4774669"/>
              <a:gd name="connsiteX14" fmla="*/ 968 w 7816649"/>
              <a:gd name="connsiteY14" fmla="*/ 3410874 h 4774669"/>
              <a:gd name="connsiteX15" fmla="*/ 210518 w 7816649"/>
              <a:gd name="connsiteY15" fmla="*/ 2153574 h 4774669"/>
              <a:gd name="connsiteX16" fmla="*/ 249006 w 7816649"/>
              <a:gd name="connsiteY16" fmla="*/ 610524 h 4774669"/>
              <a:gd name="connsiteX0" fmla="*/ 273848 w 7841491"/>
              <a:gd name="connsiteY0" fmla="*/ 610524 h 4774669"/>
              <a:gd name="connsiteX1" fmla="*/ 483010 w 7841491"/>
              <a:gd name="connsiteY1" fmla="*/ 248574 h 4774669"/>
              <a:gd name="connsiteX2" fmla="*/ 1587910 w 7841491"/>
              <a:gd name="connsiteY2" fmla="*/ 58074 h 4774669"/>
              <a:gd name="connsiteX3" fmla="*/ 4940710 w 7841491"/>
              <a:gd name="connsiteY3" fmla="*/ 19974 h 4774669"/>
              <a:gd name="connsiteX4" fmla="*/ 6674260 w 7841491"/>
              <a:gd name="connsiteY4" fmla="*/ 343824 h 4774669"/>
              <a:gd name="connsiteX5" fmla="*/ 7531510 w 7841491"/>
              <a:gd name="connsiteY5" fmla="*/ 743874 h 4774669"/>
              <a:gd name="connsiteX6" fmla="*/ 7836310 w 7841491"/>
              <a:gd name="connsiteY6" fmla="*/ 2572674 h 4774669"/>
              <a:gd name="connsiteX7" fmla="*/ 7321960 w 7841491"/>
              <a:gd name="connsiteY7" fmla="*/ 4382424 h 4774669"/>
              <a:gd name="connsiteX8" fmla="*/ 6198010 w 7841491"/>
              <a:gd name="connsiteY8" fmla="*/ 4763424 h 4774669"/>
              <a:gd name="connsiteX9" fmla="*/ 4902610 w 7841491"/>
              <a:gd name="connsiteY9" fmla="*/ 4668174 h 4774669"/>
              <a:gd name="connsiteX10" fmla="*/ 3454810 w 7841491"/>
              <a:gd name="connsiteY10" fmla="*/ 4611024 h 4774669"/>
              <a:gd name="connsiteX11" fmla="*/ 2578510 w 7841491"/>
              <a:gd name="connsiteY11" fmla="*/ 4630074 h 4774669"/>
              <a:gd name="connsiteX12" fmla="*/ 1225960 w 7841491"/>
              <a:gd name="connsiteY12" fmla="*/ 4630074 h 4774669"/>
              <a:gd name="connsiteX13" fmla="*/ 330610 w 7841491"/>
              <a:gd name="connsiteY13" fmla="*/ 4420524 h 4774669"/>
              <a:gd name="connsiteX14" fmla="*/ 25810 w 7841491"/>
              <a:gd name="connsiteY14" fmla="*/ 3410874 h 4774669"/>
              <a:gd name="connsiteX15" fmla="*/ 20756 w 7841491"/>
              <a:gd name="connsiteY15" fmla="*/ 2106921 h 4774669"/>
              <a:gd name="connsiteX16" fmla="*/ 273848 w 7841491"/>
              <a:gd name="connsiteY16" fmla="*/ 610524 h 4774669"/>
              <a:gd name="connsiteX0" fmla="*/ 273848 w 7841491"/>
              <a:gd name="connsiteY0" fmla="*/ 607372 h 4771517"/>
              <a:gd name="connsiteX1" fmla="*/ 616360 w 7841491"/>
              <a:gd name="connsiteY1" fmla="*/ 131122 h 4771517"/>
              <a:gd name="connsiteX2" fmla="*/ 1587910 w 7841491"/>
              <a:gd name="connsiteY2" fmla="*/ 54922 h 4771517"/>
              <a:gd name="connsiteX3" fmla="*/ 4940710 w 7841491"/>
              <a:gd name="connsiteY3" fmla="*/ 16822 h 4771517"/>
              <a:gd name="connsiteX4" fmla="*/ 6674260 w 7841491"/>
              <a:gd name="connsiteY4" fmla="*/ 340672 h 4771517"/>
              <a:gd name="connsiteX5" fmla="*/ 7531510 w 7841491"/>
              <a:gd name="connsiteY5" fmla="*/ 740722 h 4771517"/>
              <a:gd name="connsiteX6" fmla="*/ 7836310 w 7841491"/>
              <a:gd name="connsiteY6" fmla="*/ 2569522 h 4771517"/>
              <a:gd name="connsiteX7" fmla="*/ 7321960 w 7841491"/>
              <a:gd name="connsiteY7" fmla="*/ 4379272 h 4771517"/>
              <a:gd name="connsiteX8" fmla="*/ 6198010 w 7841491"/>
              <a:gd name="connsiteY8" fmla="*/ 4760272 h 4771517"/>
              <a:gd name="connsiteX9" fmla="*/ 4902610 w 7841491"/>
              <a:gd name="connsiteY9" fmla="*/ 4665022 h 4771517"/>
              <a:gd name="connsiteX10" fmla="*/ 3454810 w 7841491"/>
              <a:gd name="connsiteY10" fmla="*/ 4607872 h 4771517"/>
              <a:gd name="connsiteX11" fmla="*/ 2578510 w 7841491"/>
              <a:gd name="connsiteY11" fmla="*/ 4626922 h 4771517"/>
              <a:gd name="connsiteX12" fmla="*/ 1225960 w 7841491"/>
              <a:gd name="connsiteY12" fmla="*/ 4626922 h 4771517"/>
              <a:gd name="connsiteX13" fmla="*/ 330610 w 7841491"/>
              <a:gd name="connsiteY13" fmla="*/ 4417372 h 4771517"/>
              <a:gd name="connsiteX14" fmla="*/ 25810 w 7841491"/>
              <a:gd name="connsiteY14" fmla="*/ 3407722 h 4771517"/>
              <a:gd name="connsiteX15" fmla="*/ 20756 w 7841491"/>
              <a:gd name="connsiteY15" fmla="*/ 2103769 h 4771517"/>
              <a:gd name="connsiteX16" fmla="*/ 273848 w 7841491"/>
              <a:gd name="connsiteY16" fmla="*/ 607372 h 4771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841491" h="4771517">
                <a:moveTo>
                  <a:pt x="273848" y="607372"/>
                </a:moveTo>
                <a:cubicBezTo>
                  <a:pt x="373115" y="278597"/>
                  <a:pt x="397350" y="223197"/>
                  <a:pt x="616360" y="131122"/>
                </a:cubicBezTo>
                <a:cubicBezTo>
                  <a:pt x="835370" y="39047"/>
                  <a:pt x="867185" y="73972"/>
                  <a:pt x="1587910" y="54922"/>
                </a:cubicBezTo>
                <a:cubicBezTo>
                  <a:pt x="2308635" y="35872"/>
                  <a:pt x="4092985" y="-30803"/>
                  <a:pt x="4940710" y="16822"/>
                </a:cubicBezTo>
                <a:cubicBezTo>
                  <a:pt x="5788435" y="64447"/>
                  <a:pt x="6242460" y="220022"/>
                  <a:pt x="6674260" y="340672"/>
                </a:cubicBezTo>
                <a:cubicBezTo>
                  <a:pt x="7106060" y="461322"/>
                  <a:pt x="7337835" y="369247"/>
                  <a:pt x="7531510" y="740722"/>
                </a:cubicBezTo>
                <a:cubicBezTo>
                  <a:pt x="7725185" y="1112197"/>
                  <a:pt x="7871235" y="1963097"/>
                  <a:pt x="7836310" y="2569522"/>
                </a:cubicBezTo>
                <a:cubicBezTo>
                  <a:pt x="7801385" y="3175947"/>
                  <a:pt x="7595010" y="4014147"/>
                  <a:pt x="7321960" y="4379272"/>
                </a:cubicBezTo>
                <a:cubicBezTo>
                  <a:pt x="7048910" y="4744397"/>
                  <a:pt x="6601235" y="4712647"/>
                  <a:pt x="6198010" y="4760272"/>
                </a:cubicBezTo>
                <a:cubicBezTo>
                  <a:pt x="5794785" y="4807897"/>
                  <a:pt x="5359810" y="4690422"/>
                  <a:pt x="4902610" y="4665022"/>
                </a:cubicBezTo>
                <a:cubicBezTo>
                  <a:pt x="4445410" y="4639622"/>
                  <a:pt x="3842160" y="4614222"/>
                  <a:pt x="3454810" y="4607872"/>
                </a:cubicBezTo>
                <a:lnTo>
                  <a:pt x="2578510" y="4626922"/>
                </a:lnTo>
                <a:cubicBezTo>
                  <a:pt x="2207035" y="4630097"/>
                  <a:pt x="1600610" y="4661847"/>
                  <a:pt x="1225960" y="4626922"/>
                </a:cubicBezTo>
                <a:cubicBezTo>
                  <a:pt x="851310" y="4591997"/>
                  <a:pt x="530635" y="4620572"/>
                  <a:pt x="330610" y="4417372"/>
                </a:cubicBezTo>
                <a:cubicBezTo>
                  <a:pt x="130585" y="4214172"/>
                  <a:pt x="41685" y="3785547"/>
                  <a:pt x="25810" y="3407722"/>
                </a:cubicBezTo>
                <a:cubicBezTo>
                  <a:pt x="9935" y="3029897"/>
                  <a:pt x="-20584" y="2570494"/>
                  <a:pt x="20756" y="2103769"/>
                </a:cubicBezTo>
                <a:cubicBezTo>
                  <a:pt x="62096" y="1637044"/>
                  <a:pt x="174581" y="936147"/>
                  <a:pt x="273848" y="607372"/>
                </a:cubicBezTo>
                <a:close/>
              </a:path>
            </a:pathLst>
          </a:custGeom>
          <a:solidFill>
            <a:schemeClr val="bg1">
              <a:alpha val="91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pic>
        <p:nvPicPr>
          <p:cNvPr id="4" name="图片 3" descr="图片包含 围栏, 工具, 烛架&#10;&#10;已生成极高可信度的说明">
            <a:extLst>
              <a:ext uri="{FF2B5EF4-FFF2-40B4-BE49-F238E27FC236}">
                <a16:creationId xmlns:a16="http://schemas.microsoft.com/office/drawing/2014/main" id="{B2204C96-8E4B-4EF6-AF59-A9A56283D1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59865"/>
            <a:ext cx="2999238" cy="1301499"/>
          </a:xfrm>
          <a:prstGeom prst="rect">
            <a:avLst/>
          </a:prstGeom>
        </p:spPr>
      </p:pic>
      <p:pic>
        <p:nvPicPr>
          <p:cNvPr id="5" name="图片 4" descr="图片包含 围栏, 工具, 烛架&#10;&#10;已生成极高可信度的说明">
            <a:extLst>
              <a:ext uri="{FF2B5EF4-FFF2-40B4-BE49-F238E27FC236}">
                <a16:creationId xmlns:a16="http://schemas.microsoft.com/office/drawing/2014/main" id="{428790F2-7EEA-4D33-BFA3-E5ECDDF793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741" y="5559865"/>
            <a:ext cx="2999238" cy="1301499"/>
          </a:xfrm>
          <a:prstGeom prst="rect">
            <a:avLst/>
          </a:prstGeom>
        </p:spPr>
      </p:pic>
      <p:pic>
        <p:nvPicPr>
          <p:cNvPr id="6" name="图片 5" descr="图片包含 围栏, 工具, 烛架&#10;&#10;已生成极高可信度的说明">
            <a:extLst>
              <a:ext uri="{FF2B5EF4-FFF2-40B4-BE49-F238E27FC236}">
                <a16:creationId xmlns:a16="http://schemas.microsoft.com/office/drawing/2014/main" id="{38EE080E-1A7E-4BC7-9BC7-0074B6BE30A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491" y="5559865"/>
            <a:ext cx="2999238" cy="1301499"/>
          </a:xfrm>
          <a:prstGeom prst="rect">
            <a:avLst/>
          </a:prstGeom>
        </p:spPr>
      </p:pic>
      <p:pic>
        <p:nvPicPr>
          <p:cNvPr id="7" name="图片 6" descr="图片包含 围栏, 工具, 烛架&#10;&#10;已生成极高可信度的说明">
            <a:extLst>
              <a:ext uri="{FF2B5EF4-FFF2-40B4-BE49-F238E27FC236}">
                <a16:creationId xmlns:a16="http://schemas.microsoft.com/office/drawing/2014/main" id="{5AF7C0F5-425A-44B3-B932-37F02C9B17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640" y="5559865"/>
            <a:ext cx="2999238" cy="1301499"/>
          </a:xfrm>
          <a:prstGeom prst="rect">
            <a:avLst/>
          </a:prstGeom>
        </p:spPr>
      </p:pic>
      <p:pic>
        <p:nvPicPr>
          <p:cNvPr id="8" name="图片 7" descr="图片包含 围栏, 工具, 烛架&#10;&#10;已生成极高可信度的说明">
            <a:extLst>
              <a:ext uri="{FF2B5EF4-FFF2-40B4-BE49-F238E27FC236}">
                <a16:creationId xmlns:a16="http://schemas.microsoft.com/office/drawing/2014/main" id="{C0001C96-7280-4730-AFBE-796E25F186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259" y="5559865"/>
            <a:ext cx="2999238" cy="13014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8D97F25-2F4E-4F86-A299-E19B917677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3"/>
          <a:stretch/>
        </p:blipFill>
        <p:spPr>
          <a:xfrm>
            <a:off x="7707085" y="5070843"/>
            <a:ext cx="4445449" cy="17844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ACA74FD-9023-4A1B-A31C-050EB5568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3"/>
          <a:stretch/>
        </p:blipFill>
        <p:spPr>
          <a:xfrm>
            <a:off x="3546184" y="4907433"/>
            <a:ext cx="4852545" cy="194783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3AC2C51-1A45-41AB-8210-3C57C2D2F1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3"/>
          <a:stretch/>
        </p:blipFill>
        <p:spPr>
          <a:xfrm>
            <a:off x="-343008" y="4907433"/>
            <a:ext cx="4852545" cy="194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70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7918DD-F32C-40AE-BFB5-741B5886C773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349654-8A83-41C1-B6F2-193D71277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92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35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39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055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4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7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7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46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63A4E-F370-4E43-88DF-FF35117A42C8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19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4290C14-100E-46C7-9AC0-C7114E79C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112AAE-55C5-4135-B689-6C95749C4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602591-AA23-489E-8931-23E4EC1118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C1D54-5805-4D40-B801-1A331E8BC5DA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242E47-99D2-42FF-8784-4927BFE00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920818-F7F4-4740-A700-853441E3B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DA00C37-2CE3-43AB-BEE6-7DF7BAFCC96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5967" y="-2678035"/>
            <a:ext cx="6880067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54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8" r:id="rId3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277C-D2BF-45CB-B9B1-631697971ECF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66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B675-0451-46BA-B838-2996E7357EA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486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EBC1AD-E4D2-4072-AB7A-285E9B6790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3A424-5044-4EC9-9A96-DF41336EE6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B7074328-7DC0-DB33-756E-249440E7E3C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169" y="0"/>
            <a:ext cx="1689652" cy="168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41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15A65E6A-E3B4-5FE9-8C81-A284B1590B9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169" y="0"/>
            <a:ext cx="1689652" cy="168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95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418336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533400" y="390525"/>
            <a:ext cx="11125200" cy="602932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 userDrawn="1"/>
        </p:nvSpPr>
        <p:spPr>
          <a:xfrm>
            <a:off x="723900" y="552450"/>
            <a:ext cx="10763250" cy="573405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E35F5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661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7.xml"/><Relationship Id="rId6" Type="http://schemas.microsoft.com/office/2007/relationships/hdphoto" Target="../media/hdphoto28.wdp"/><Relationship Id="rId5" Type="http://schemas.openxmlformats.org/officeDocument/2006/relationships/image" Target="../media/image49.png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2.xml"/><Relationship Id="rId6" Type="http://schemas.microsoft.com/office/2007/relationships/hdphoto" Target="../media/hdphoto30.wdp"/><Relationship Id="rId5" Type="http://schemas.openxmlformats.org/officeDocument/2006/relationships/image" Target="../media/image64.png"/><Relationship Id="rId4" Type="http://schemas.microsoft.com/office/2007/relationships/hdphoto" Target="../media/hdphoto29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microsoft.com/office/2007/relationships/hdphoto" Target="../media/hdphoto3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1.png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4.xml"/><Relationship Id="rId6" Type="http://schemas.microsoft.com/office/2007/relationships/hdphoto" Target="../media/hdphoto33.wdp"/><Relationship Id="rId5" Type="http://schemas.openxmlformats.org/officeDocument/2006/relationships/image" Target="../media/image70.png"/><Relationship Id="rId4" Type="http://schemas.microsoft.com/office/2007/relationships/hdphoto" Target="../media/hdphoto3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3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.xml"/><Relationship Id="rId6" Type="http://schemas.microsoft.com/office/2007/relationships/hdphoto" Target="../media/hdphoto34.wdp"/><Relationship Id="rId5" Type="http://schemas.openxmlformats.org/officeDocument/2006/relationships/image" Target="../media/image72.png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.xml"/><Relationship Id="rId6" Type="http://schemas.microsoft.com/office/2007/relationships/hdphoto" Target="../media/hdphoto35.wdp"/><Relationship Id="rId5" Type="http://schemas.openxmlformats.org/officeDocument/2006/relationships/image" Target="../media/image74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37.xml"/><Relationship Id="rId7" Type="http://schemas.openxmlformats.org/officeDocument/2006/relationships/slide" Target="slide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10" Type="http://schemas.openxmlformats.org/officeDocument/2006/relationships/image" Target="../media/image20.png"/><Relationship Id="rId4" Type="http://schemas.openxmlformats.org/officeDocument/2006/relationships/image" Target="../media/image17.jpe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13" Type="http://schemas.microsoft.com/office/2007/relationships/hdphoto" Target="../media/hdphoto9.wdp"/><Relationship Id="rId18" Type="http://schemas.openxmlformats.org/officeDocument/2006/relationships/image" Target="../media/image29.png"/><Relationship Id="rId26" Type="http://schemas.microsoft.com/office/2007/relationships/hdphoto" Target="../media/hdphoto15.wdp"/><Relationship Id="rId39" Type="http://schemas.microsoft.com/office/2007/relationships/hdphoto" Target="../media/hdphoto21.wdp"/><Relationship Id="rId21" Type="http://schemas.microsoft.com/office/2007/relationships/hdphoto" Target="../media/hdphoto13.wdp"/><Relationship Id="rId34" Type="http://schemas.microsoft.com/office/2007/relationships/hdphoto" Target="../media/hdphoto19.wdp"/><Relationship Id="rId42" Type="http://schemas.microsoft.com/office/2007/relationships/hdphoto" Target="../media/hdphoto22.wdp"/><Relationship Id="rId47" Type="http://schemas.openxmlformats.org/officeDocument/2006/relationships/image" Target="../media/image43.png"/><Relationship Id="rId50" Type="http://schemas.openxmlformats.org/officeDocument/2006/relationships/image" Target="../media/image44.png"/><Relationship Id="rId55" Type="http://schemas.openxmlformats.org/officeDocument/2006/relationships/slide" Target="slide9.xml"/><Relationship Id="rId7" Type="http://schemas.microsoft.com/office/2007/relationships/hdphoto" Target="../media/hdphoto6.wdp"/><Relationship Id="rId12" Type="http://schemas.openxmlformats.org/officeDocument/2006/relationships/image" Target="../media/image26.png"/><Relationship Id="rId17" Type="http://schemas.microsoft.com/office/2007/relationships/hdphoto" Target="../media/hdphoto11.wdp"/><Relationship Id="rId25" Type="http://schemas.openxmlformats.org/officeDocument/2006/relationships/image" Target="../media/image33.png"/><Relationship Id="rId33" Type="http://schemas.openxmlformats.org/officeDocument/2006/relationships/image" Target="../media/image37.png"/><Relationship Id="rId38" Type="http://schemas.openxmlformats.org/officeDocument/2006/relationships/image" Target="../media/image40.png"/><Relationship Id="rId46" Type="http://schemas.openxmlformats.org/officeDocument/2006/relationships/slide" Target="slide6.xml"/><Relationship Id="rId2" Type="http://schemas.openxmlformats.org/officeDocument/2006/relationships/image" Target="../media/image21.png"/><Relationship Id="rId16" Type="http://schemas.openxmlformats.org/officeDocument/2006/relationships/image" Target="../media/image28.png"/><Relationship Id="rId20" Type="http://schemas.openxmlformats.org/officeDocument/2006/relationships/image" Target="../media/image30.png"/><Relationship Id="rId29" Type="http://schemas.openxmlformats.org/officeDocument/2006/relationships/image" Target="../media/image35.png"/><Relationship Id="rId41" Type="http://schemas.openxmlformats.org/officeDocument/2006/relationships/image" Target="../media/image41.png"/><Relationship Id="rId54" Type="http://schemas.microsoft.com/office/2007/relationships/hdphoto" Target="../media/hdphoto26.wdp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3.png"/><Relationship Id="rId11" Type="http://schemas.microsoft.com/office/2007/relationships/hdphoto" Target="../media/hdphoto8.wdp"/><Relationship Id="rId24" Type="http://schemas.openxmlformats.org/officeDocument/2006/relationships/image" Target="../media/image32.png"/><Relationship Id="rId32" Type="http://schemas.microsoft.com/office/2007/relationships/hdphoto" Target="../media/hdphoto18.wdp"/><Relationship Id="rId37" Type="http://schemas.microsoft.com/office/2007/relationships/hdphoto" Target="../media/hdphoto20.wdp"/><Relationship Id="rId40" Type="http://schemas.openxmlformats.org/officeDocument/2006/relationships/slide" Target="slide10.xml"/><Relationship Id="rId45" Type="http://schemas.microsoft.com/office/2007/relationships/hdphoto" Target="../media/hdphoto23.wdp"/><Relationship Id="rId53" Type="http://schemas.openxmlformats.org/officeDocument/2006/relationships/image" Target="../media/image45.png"/><Relationship Id="rId58" Type="http://schemas.openxmlformats.org/officeDocument/2006/relationships/slide" Target="slide11.xml"/><Relationship Id="rId5" Type="http://schemas.microsoft.com/office/2007/relationships/hdphoto" Target="../media/hdphoto5.wdp"/><Relationship Id="rId15" Type="http://schemas.microsoft.com/office/2007/relationships/hdphoto" Target="../media/hdphoto10.wdp"/><Relationship Id="rId23" Type="http://schemas.microsoft.com/office/2007/relationships/hdphoto" Target="../media/hdphoto14.wdp"/><Relationship Id="rId28" Type="http://schemas.microsoft.com/office/2007/relationships/hdphoto" Target="../media/hdphoto16.wdp"/><Relationship Id="rId36" Type="http://schemas.openxmlformats.org/officeDocument/2006/relationships/image" Target="../media/image39.png"/><Relationship Id="rId49" Type="http://schemas.openxmlformats.org/officeDocument/2006/relationships/slide" Target="slide7.xml"/><Relationship Id="rId57" Type="http://schemas.microsoft.com/office/2007/relationships/hdphoto" Target="../media/hdphoto27.wdp"/><Relationship Id="rId10" Type="http://schemas.openxmlformats.org/officeDocument/2006/relationships/image" Target="../media/image25.png"/><Relationship Id="rId19" Type="http://schemas.microsoft.com/office/2007/relationships/hdphoto" Target="../media/hdphoto12.wdp"/><Relationship Id="rId31" Type="http://schemas.openxmlformats.org/officeDocument/2006/relationships/image" Target="../media/image36.png"/><Relationship Id="rId44" Type="http://schemas.openxmlformats.org/officeDocument/2006/relationships/image" Target="../media/image42.png"/><Relationship Id="rId52" Type="http://schemas.openxmlformats.org/officeDocument/2006/relationships/slide" Target="slide8.xml"/><Relationship Id="rId4" Type="http://schemas.openxmlformats.org/officeDocument/2006/relationships/image" Target="../media/image22.png"/><Relationship Id="rId9" Type="http://schemas.microsoft.com/office/2007/relationships/hdphoto" Target="../media/hdphoto7.wdp"/><Relationship Id="rId14" Type="http://schemas.openxmlformats.org/officeDocument/2006/relationships/image" Target="../media/image27.png"/><Relationship Id="rId22" Type="http://schemas.openxmlformats.org/officeDocument/2006/relationships/image" Target="../media/image31.png"/><Relationship Id="rId27" Type="http://schemas.openxmlformats.org/officeDocument/2006/relationships/image" Target="../media/image34.png"/><Relationship Id="rId30" Type="http://schemas.microsoft.com/office/2007/relationships/hdphoto" Target="../media/hdphoto17.wdp"/><Relationship Id="rId35" Type="http://schemas.openxmlformats.org/officeDocument/2006/relationships/image" Target="../media/image38.png"/><Relationship Id="rId43" Type="http://schemas.openxmlformats.org/officeDocument/2006/relationships/slide" Target="slide5.xml"/><Relationship Id="rId48" Type="http://schemas.microsoft.com/office/2007/relationships/hdphoto" Target="../media/hdphoto24.wdp"/><Relationship Id="rId56" Type="http://schemas.openxmlformats.org/officeDocument/2006/relationships/image" Target="../media/image46.png"/><Relationship Id="rId8" Type="http://schemas.openxmlformats.org/officeDocument/2006/relationships/image" Target="../media/image24.png"/><Relationship Id="rId51" Type="http://schemas.microsoft.com/office/2007/relationships/hdphoto" Target="../media/hdphoto25.wdp"/><Relationship Id="rId3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7.xml"/><Relationship Id="rId6" Type="http://schemas.microsoft.com/office/2007/relationships/hdphoto" Target="../media/hdphoto28.wdp"/><Relationship Id="rId5" Type="http://schemas.openxmlformats.org/officeDocument/2006/relationships/image" Target="../media/image49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7.xml"/><Relationship Id="rId6" Type="http://schemas.microsoft.com/office/2007/relationships/hdphoto" Target="../media/hdphoto28.wdp"/><Relationship Id="rId5" Type="http://schemas.openxmlformats.org/officeDocument/2006/relationships/image" Target="../media/image49.pn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7.xml"/><Relationship Id="rId6" Type="http://schemas.microsoft.com/office/2007/relationships/hdphoto" Target="../media/hdphoto28.wdp"/><Relationship Id="rId5" Type="http://schemas.openxmlformats.org/officeDocument/2006/relationships/image" Target="../media/image49.png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7.xml"/><Relationship Id="rId6" Type="http://schemas.microsoft.com/office/2007/relationships/hdphoto" Target="../media/hdphoto28.wdp"/><Relationship Id="rId5" Type="http://schemas.openxmlformats.org/officeDocument/2006/relationships/image" Target="../media/image49.png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7.xml"/><Relationship Id="rId6" Type="http://schemas.microsoft.com/office/2007/relationships/hdphoto" Target="../media/hdphoto28.wdp"/><Relationship Id="rId5" Type="http://schemas.openxmlformats.org/officeDocument/2006/relationships/image" Target="../media/image49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室内&#10;&#10;已生成高可信度的说明">
            <a:extLst>
              <a:ext uri="{FF2B5EF4-FFF2-40B4-BE49-F238E27FC236}">
                <a16:creationId xmlns:a16="http://schemas.microsoft.com/office/drawing/2014/main" id="{CD8253CB-8CAB-4469-8F9B-7A535BA27C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F409D62-5FB6-406E-8DFA-69CFF2836693}"/>
              </a:ext>
            </a:extLst>
          </p:cNvPr>
          <p:cNvSpPr/>
          <p:nvPr/>
        </p:nvSpPr>
        <p:spPr>
          <a:xfrm>
            <a:off x="441790" y="646475"/>
            <a:ext cx="11750210" cy="5691570"/>
          </a:xfrm>
          <a:prstGeom prst="roundRect">
            <a:avLst>
              <a:gd name="adj" fmla="val 19216"/>
            </a:avLst>
          </a:prstGeom>
          <a:solidFill>
            <a:schemeClr val="bg1">
              <a:alpha val="92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14" name="图片 13" descr="图片包含 围栏, 工具, 烛架&#10;&#10;已生成极高可信度的说明">
            <a:extLst>
              <a:ext uri="{FF2B5EF4-FFF2-40B4-BE49-F238E27FC236}">
                <a16:creationId xmlns:a16="http://schemas.microsoft.com/office/drawing/2014/main" id="{B782494E-53FA-4285-AD05-BCA18FC2BB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59865"/>
            <a:ext cx="2999238" cy="1301499"/>
          </a:xfrm>
          <a:prstGeom prst="rect">
            <a:avLst/>
          </a:prstGeom>
        </p:spPr>
      </p:pic>
      <p:pic>
        <p:nvPicPr>
          <p:cNvPr id="15" name="图片 14" descr="图片包含 围栏, 工具, 烛架&#10;&#10;已生成极高可信度的说明">
            <a:extLst>
              <a:ext uri="{FF2B5EF4-FFF2-40B4-BE49-F238E27FC236}">
                <a16:creationId xmlns:a16="http://schemas.microsoft.com/office/drawing/2014/main" id="{4C526400-2692-4251-8210-6AC252B0BC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741" y="5559865"/>
            <a:ext cx="2999238" cy="1301499"/>
          </a:xfrm>
          <a:prstGeom prst="rect">
            <a:avLst/>
          </a:prstGeom>
        </p:spPr>
      </p:pic>
      <p:pic>
        <p:nvPicPr>
          <p:cNvPr id="16" name="图片 15" descr="图片包含 围栏, 工具, 烛架&#10;&#10;已生成极高可信度的说明">
            <a:extLst>
              <a:ext uri="{FF2B5EF4-FFF2-40B4-BE49-F238E27FC236}">
                <a16:creationId xmlns:a16="http://schemas.microsoft.com/office/drawing/2014/main" id="{13E0C92A-3FDA-45B2-ACA8-54B3EC1616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491" y="5559865"/>
            <a:ext cx="2999238" cy="1301499"/>
          </a:xfrm>
          <a:prstGeom prst="rect">
            <a:avLst/>
          </a:prstGeom>
        </p:spPr>
      </p:pic>
      <p:pic>
        <p:nvPicPr>
          <p:cNvPr id="17" name="图片 16" descr="图片包含 围栏, 工具, 烛架&#10;&#10;已生成极高可信度的说明">
            <a:extLst>
              <a:ext uri="{FF2B5EF4-FFF2-40B4-BE49-F238E27FC236}">
                <a16:creationId xmlns:a16="http://schemas.microsoft.com/office/drawing/2014/main" id="{0F4B10E6-31C1-465F-8EFF-89DCFEC875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640" y="5559865"/>
            <a:ext cx="2999238" cy="1301499"/>
          </a:xfrm>
          <a:prstGeom prst="rect">
            <a:avLst/>
          </a:prstGeom>
        </p:spPr>
      </p:pic>
      <p:pic>
        <p:nvPicPr>
          <p:cNvPr id="18" name="图片 17" descr="图片包含 围栏, 工具, 烛架&#10;&#10;已生成极高可信度的说明">
            <a:extLst>
              <a:ext uri="{FF2B5EF4-FFF2-40B4-BE49-F238E27FC236}">
                <a16:creationId xmlns:a16="http://schemas.microsoft.com/office/drawing/2014/main" id="{703DD82A-BBC0-4D34-8D3F-3ED00DC32A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259" y="5559865"/>
            <a:ext cx="2999238" cy="1301499"/>
          </a:xfrm>
          <a:prstGeom prst="rect">
            <a:avLst/>
          </a:prstGeom>
        </p:spPr>
      </p:pic>
      <p:pic>
        <p:nvPicPr>
          <p:cNvPr id="31" name="图片 30" descr="图片包含 物体&#10;&#10;已生成高可信度的说明">
            <a:extLst>
              <a:ext uri="{FF2B5EF4-FFF2-40B4-BE49-F238E27FC236}">
                <a16:creationId xmlns:a16="http://schemas.microsoft.com/office/drawing/2014/main" id="{0942A2FA-F4DC-41F5-9D6C-CAB0FEF8B4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0" t="45049" r="32944" b="46077"/>
          <a:stretch/>
        </p:blipFill>
        <p:spPr>
          <a:xfrm>
            <a:off x="6451429" y="804497"/>
            <a:ext cx="273050" cy="292100"/>
          </a:xfrm>
          <a:prstGeom prst="rect">
            <a:avLst/>
          </a:prstGeom>
        </p:spPr>
      </p:pic>
      <p:pic>
        <p:nvPicPr>
          <p:cNvPr id="39" name="图片 38" descr="图片包含 物体&#10;&#10;已生成高可信度的说明">
            <a:extLst>
              <a:ext uri="{FF2B5EF4-FFF2-40B4-BE49-F238E27FC236}">
                <a16:creationId xmlns:a16="http://schemas.microsoft.com/office/drawing/2014/main" id="{8780A172-3114-4E23-9C21-40975F5ECC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0" t="45049" r="32944" b="46077"/>
          <a:stretch/>
        </p:blipFill>
        <p:spPr>
          <a:xfrm>
            <a:off x="1149588" y="646475"/>
            <a:ext cx="273050" cy="2921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102905" y="900676"/>
            <a:ext cx="7765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Thứ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…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ngày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…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tháng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…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năm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….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6"/>
          <a:srcRect b="37822"/>
          <a:stretch/>
        </p:blipFill>
        <p:spPr>
          <a:xfrm>
            <a:off x="4886112" y="1521105"/>
            <a:ext cx="2499577" cy="996959"/>
          </a:xfrm>
          <a:prstGeom prst="rect">
            <a:avLst/>
          </a:prstGeom>
        </p:spPr>
      </p:pic>
      <p:pic>
        <p:nvPicPr>
          <p:cNvPr id="2" name="图片 4">
            <a:extLst>
              <a:ext uri="{FF2B5EF4-FFF2-40B4-BE49-F238E27FC236}">
                <a16:creationId xmlns:a16="http://schemas.microsoft.com/office/drawing/2014/main" id="{2878BB82-D98D-4324-D273-F856DE70E89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726" y="3599814"/>
            <a:ext cx="3202047" cy="2935210"/>
          </a:xfrm>
          <a:prstGeom prst="rect">
            <a:avLst/>
          </a:prstGeom>
        </p:spPr>
      </p:pic>
      <p:pic>
        <p:nvPicPr>
          <p:cNvPr id="3" name="图片 17">
            <a:extLst>
              <a:ext uri="{FF2B5EF4-FFF2-40B4-BE49-F238E27FC236}">
                <a16:creationId xmlns:a16="http://schemas.microsoft.com/office/drawing/2014/main" id="{70E8CBDD-21A9-05E5-B531-FEE122688FF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4200" l="10000" r="97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9170" y="3554858"/>
            <a:ext cx="3782830" cy="35258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A6578C-51A4-C001-5A7A-4BB9D24AC3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75782" y="2505486"/>
            <a:ext cx="10888400" cy="16826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C49CE1-649D-D9D1-E15C-BF8F34A3D56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68380" y="3833199"/>
            <a:ext cx="2036240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55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Nong trai\88547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-1752600"/>
            <a:ext cx="1137919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68547" y="1600200"/>
            <a:ext cx="32408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6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11- 7 = 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29681" y="3414355"/>
            <a:ext cx="32143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6000" b="1" dirty="0" err="1">
                <a:solidFill>
                  <a:srgbClr val="0000FF"/>
                </a:solidFill>
                <a:latin typeface="Calibri"/>
              </a:rPr>
              <a:t>Đáp</a:t>
            </a:r>
            <a:r>
              <a:rPr lang="en-US" sz="6000" b="1" dirty="0">
                <a:solidFill>
                  <a:srgbClr val="0000FF"/>
                </a:solidFill>
                <a:latin typeface="Calibri"/>
              </a:rPr>
              <a:t> </a:t>
            </a:r>
            <a:r>
              <a:rPr lang="en-US" sz="6000" b="1" dirty="0" err="1">
                <a:solidFill>
                  <a:srgbClr val="0000FF"/>
                </a:solidFill>
                <a:latin typeface="Calibri"/>
              </a:rPr>
              <a:t>án</a:t>
            </a:r>
            <a:r>
              <a:rPr lang="en-US" sz="6000" b="1" dirty="0">
                <a:solidFill>
                  <a:srgbClr val="0000FF"/>
                </a:solidFill>
                <a:latin typeface="Calibri"/>
              </a:rPr>
              <a:t>: 4</a:t>
            </a:r>
          </a:p>
        </p:txBody>
      </p:sp>
      <p:pic>
        <p:nvPicPr>
          <p:cNvPr id="1028" name="Picture 4" descr="C:\Users\ADMIN\Desktop\Tai nguyen thiet ke tro choi\Bảng gỗ\1a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81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0A886ED-2023-4261-988B-C9FB4336F7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CF01BE-C90B-46FB-8BA5-59BED7ABCB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79" b="75686"/>
          <a:stretch/>
        </p:blipFill>
        <p:spPr>
          <a:xfrm>
            <a:off x="3230938" y="-910323"/>
            <a:ext cx="4652986" cy="272622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B1E17F3-7486-4FBC-8B08-62F955A07A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58199" y="359227"/>
            <a:ext cx="1469571" cy="107768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A5F9435-BC49-4666-BBA6-C2252FF7B1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1943" y="-97972"/>
            <a:ext cx="1970314" cy="29284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27C5AAB-683E-48D0-937B-F0B933D0406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02770" y="2677886"/>
            <a:ext cx="1187530" cy="87085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8FDBD42-9E12-4AAC-AEBA-0060A56E5EC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16104">
            <a:off x="9417043" y="94857"/>
            <a:ext cx="2165767" cy="216576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57DA9833-551C-40D6-844C-EE8B6950A1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1609" y="-294721"/>
            <a:ext cx="1469571" cy="107768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1701CC4E-D53C-4616-9596-712BD5A91F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141" y="1025772"/>
            <a:ext cx="1469571" cy="1077686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810C63B2-C62E-4180-B415-55660C7F5C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3816" y="5369824"/>
            <a:ext cx="1469571" cy="1077686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E3BD0552-1563-4209-AB0B-DCD78C3F7BB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411360">
            <a:off x="4362825" y="4316136"/>
            <a:ext cx="2080164" cy="27262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E00766-C090-FBBC-9343-5577C2D2D1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998" y="119742"/>
            <a:ext cx="593432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3C308D-2B57-1C01-9B0C-4B4FC2B603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1637" y="1222278"/>
            <a:ext cx="6078239" cy="482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8342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:\Users\TUAN\Downloads\Luyện tập 1.png">
            <a:extLst>
              <a:ext uri="{FF2B5EF4-FFF2-40B4-BE49-F238E27FC236}">
                <a16:creationId xmlns:a16="http://schemas.microsoft.com/office/drawing/2014/main" id="{67DE868E-A14E-478F-9E24-5F709162F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826" y="467668"/>
            <a:ext cx="2237784" cy="863493"/>
          </a:xfrm>
          <a:prstGeom prst="rect">
            <a:avLst/>
          </a:prstGeom>
          <a:noFill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35181340-E6BC-43FA-8F25-621A1489552F}"/>
              </a:ext>
            </a:extLst>
          </p:cNvPr>
          <p:cNvSpPr/>
          <p:nvPr/>
        </p:nvSpPr>
        <p:spPr>
          <a:xfrm>
            <a:off x="1737360" y="1582481"/>
            <a:ext cx="616969" cy="672478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1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FB723B-543B-4457-A385-2F41815499C7}"/>
              </a:ext>
            </a:extLst>
          </p:cNvPr>
          <p:cNvSpPr txBox="1"/>
          <p:nvPr/>
        </p:nvSpPr>
        <p:spPr>
          <a:xfrm>
            <a:off x="2413459" y="1564317"/>
            <a:ext cx="38363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Đặt tính rồi tính.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46C64F1-B57E-4ED8-BD8D-CBE9A6312510}"/>
              </a:ext>
            </a:extLst>
          </p:cNvPr>
          <p:cNvGrpSpPr/>
          <p:nvPr/>
        </p:nvGrpSpPr>
        <p:grpSpPr>
          <a:xfrm>
            <a:off x="1635387" y="2671011"/>
            <a:ext cx="8410475" cy="901596"/>
            <a:chOff x="1891579" y="3918823"/>
            <a:chExt cx="7707365" cy="901596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330DFEC-8575-4D9A-BD88-0E3B49361EB4}"/>
                </a:ext>
              </a:extLst>
            </p:cNvPr>
            <p:cNvSpPr/>
            <p:nvPr/>
          </p:nvSpPr>
          <p:spPr>
            <a:xfrm>
              <a:off x="1891579" y="3918826"/>
              <a:ext cx="1476632" cy="90159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42 – 5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CFAC2A0-857F-4409-825A-3078067B2F6E}"/>
                </a:ext>
              </a:extLst>
            </p:cNvPr>
            <p:cNvSpPr/>
            <p:nvPr/>
          </p:nvSpPr>
          <p:spPr>
            <a:xfrm>
              <a:off x="3968489" y="3918825"/>
              <a:ext cx="1476632" cy="90159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51 – 9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B3E1636-C5AA-4FD3-96B8-31D07F3FCC57}"/>
                </a:ext>
              </a:extLst>
            </p:cNvPr>
            <p:cNvSpPr/>
            <p:nvPr/>
          </p:nvSpPr>
          <p:spPr>
            <a:xfrm>
              <a:off x="6045401" y="3918824"/>
              <a:ext cx="1476632" cy="90159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63 – 7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F2FDE08-F466-4BB2-B192-5E8636661961}"/>
                </a:ext>
              </a:extLst>
            </p:cNvPr>
            <p:cNvSpPr/>
            <p:nvPr/>
          </p:nvSpPr>
          <p:spPr>
            <a:xfrm>
              <a:off x="8122312" y="3918823"/>
              <a:ext cx="1476632" cy="90159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rPr>
                <a:t>86 – 8</a:t>
              </a:r>
            </a:p>
          </p:txBody>
        </p:sp>
      </p:grpSp>
      <p:pic>
        <p:nvPicPr>
          <p:cNvPr id="46" name="图片 5">
            <a:extLst>
              <a:ext uri="{FF2B5EF4-FFF2-40B4-BE49-F238E27FC236}">
                <a16:creationId xmlns:a16="http://schemas.microsoft.com/office/drawing/2014/main" id="{F0DE1CC0-A843-447E-BCE3-7B46ECCA01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83" t="16608" r="6038"/>
          <a:stretch/>
        </p:blipFill>
        <p:spPr>
          <a:xfrm>
            <a:off x="10359018" y="2254959"/>
            <a:ext cx="1832982" cy="46030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195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733465" y="120732"/>
            <a:ext cx="5126181" cy="1357707"/>
          </a:xfrm>
          <a:prstGeom prst="roundRect">
            <a:avLst/>
          </a:prstGeom>
          <a:solidFill>
            <a:schemeClr val="bg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42 - 5</a:t>
            </a:r>
          </a:p>
        </p:txBody>
      </p:sp>
      <p:pic>
        <p:nvPicPr>
          <p:cNvPr id="13" name="Picture 2" descr="Bảng gỗ học sinh Hồng Hà (3447) | Shopee Việt Na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556486" y="165054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215239" y="1719231"/>
            <a:ext cx="2572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42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06248" y="2958528"/>
            <a:ext cx="18284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5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19782" y="3166231"/>
            <a:ext cx="551219" cy="188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01578" y="4363660"/>
            <a:ext cx="2575315" cy="84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02053" y="885371"/>
            <a:ext cx="3947436" cy="58347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45377" y="885371"/>
            <a:ext cx="3000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6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Nháp</a:t>
            </a:r>
            <a:endParaRPr kumimoji="0" lang="en-US" sz="7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8036622" y="2676064"/>
            <a:ext cx="2742213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12 - 5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0285692" y="2676064"/>
            <a:ext cx="1906308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= </a:t>
            </a:r>
            <a:r>
              <a:rPr lang="en-US" sz="6600" b="1" dirty="0"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7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98693" y="4203322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484507" y="4359570"/>
            <a:ext cx="3564981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Mượn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3" name="Oval 2"/>
          <p:cNvSpPr/>
          <p:nvPr/>
        </p:nvSpPr>
        <p:spPr>
          <a:xfrm>
            <a:off x="8382846" y="4881559"/>
            <a:ext cx="333828" cy="3462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21117" y="4216924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46596" y="3171869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95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96296E-6 L -0.33763 -0.2754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88" y="-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 animBg="1"/>
      <p:bldP spid="11" grpId="0"/>
      <p:bldP spid="19" grpId="0"/>
      <p:bldP spid="20" grpId="0"/>
      <p:bldP spid="21" grpId="0"/>
      <p:bldP spid="22" grpId="0"/>
      <p:bldP spid="3" grpId="0" animBg="1"/>
      <p:bldP spid="3" grpId="1" animBg="1"/>
      <p:bldP spid="3" grpId="2" animBg="1"/>
      <p:bldP spid="23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733465" y="120732"/>
            <a:ext cx="5126181" cy="1357707"/>
          </a:xfrm>
          <a:prstGeom prst="roundRect">
            <a:avLst/>
          </a:prstGeom>
          <a:solidFill>
            <a:schemeClr val="bg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51 - 9</a:t>
            </a:r>
          </a:p>
        </p:txBody>
      </p:sp>
      <p:pic>
        <p:nvPicPr>
          <p:cNvPr id="13" name="Picture 2" descr="Bảng gỗ học sinh Hồng Hà (3447) | Shopee Việt Na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556486" y="165054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215239" y="1719231"/>
            <a:ext cx="2572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51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06248" y="2958528"/>
            <a:ext cx="18284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9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19782" y="3166231"/>
            <a:ext cx="551219" cy="188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01578" y="4363660"/>
            <a:ext cx="2575315" cy="84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02053" y="885371"/>
            <a:ext cx="3947436" cy="58347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45377" y="885371"/>
            <a:ext cx="3000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6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Nháp</a:t>
            </a:r>
            <a:endParaRPr kumimoji="0" lang="en-US" sz="7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8036624" y="2676064"/>
            <a:ext cx="2529776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11 - 9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0245561" y="2676063"/>
            <a:ext cx="2122449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= 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44453" y="4197825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484508" y="4359570"/>
            <a:ext cx="3707492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Mượn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3" name="Oval 2"/>
          <p:cNvSpPr/>
          <p:nvPr/>
        </p:nvSpPr>
        <p:spPr>
          <a:xfrm>
            <a:off x="8382846" y="4881559"/>
            <a:ext cx="333828" cy="3462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21756" y="4201295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09569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96296E-6 L -0.33424 -0.2754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19" y="-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 animBg="1"/>
      <p:bldP spid="11" grpId="0"/>
      <p:bldP spid="19" grpId="0"/>
      <p:bldP spid="20" grpId="0"/>
      <p:bldP spid="21" grpId="0"/>
      <p:bldP spid="22" grpId="0"/>
      <p:bldP spid="3" grpId="0" animBg="1"/>
      <p:bldP spid="3" grpId="1" animBg="1"/>
      <p:bldP spid="3" grpId="2" animBg="1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733465" y="120732"/>
            <a:ext cx="5126181" cy="1357707"/>
          </a:xfrm>
          <a:prstGeom prst="roundRect">
            <a:avLst/>
          </a:prstGeom>
          <a:solidFill>
            <a:schemeClr val="bg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63 - 7</a:t>
            </a:r>
          </a:p>
        </p:txBody>
      </p:sp>
      <p:pic>
        <p:nvPicPr>
          <p:cNvPr id="13" name="Picture 2" descr="Bảng gỗ học sinh Hồng Hà (3447) | Shopee Việt Na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556486" y="165054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215239" y="1719231"/>
            <a:ext cx="2572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63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06248" y="2958528"/>
            <a:ext cx="18284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7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19782" y="3166231"/>
            <a:ext cx="551219" cy="188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01578" y="4363660"/>
            <a:ext cx="2575315" cy="84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02053" y="885371"/>
            <a:ext cx="3947436" cy="58347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45377" y="885371"/>
            <a:ext cx="3000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6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Nháp</a:t>
            </a:r>
            <a:endParaRPr kumimoji="0" lang="en-US" sz="7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8102052" y="2676064"/>
            <a:ext cx="2593323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13 - 7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0351050" y="2676064"/>
            <a:ext cx="2122449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= 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98693" y="4203322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484508" y="4359570"/>
            <a:ext cx="3794322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MƯỢN 1</a:t>
            </a:r>
          </a:p>
        </p:txBody>
      </p:sp>
      <p:sp>
        <p:nvSpPr>
          <p:cNvPr id="3" name="Oval 2"/>
          <p:cNvSpPr/>
          <p:nvPr/>
        </p:nvSpPr>
        <p:spPr>
          <a:xfrm>
            <a:off x="8382846" y="4881559"/>
            <a:ext cx="333828" cy="3462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21211" y="4181576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7988122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96296E-6 L -0.33763 -0.2754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88" y="-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 animBg="1"/>
      <p:bldP spid="11" grpId="0"/>
      <p:bldP spid="19" grpId="0"/>
      <p:bldP spid="20" grpId="0"/>
      <p:bldP spid="21" grpId="0"/>
      <p:bldP spid="22" grpId="0"/>
      <p:bldP spid="3" grpId="0" animBg="1"/>
      <p:bldP spid="3" grpId="1" animBg="1"/>
      <p:bldP spid="3" grpId="2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733465" y="120732"/>
            <a:ext cx="5126181" cy="1357707"/>
          </a:xfrm>
          <a:prstGeom prst="roundRect">
            <a:avLst/>
          </a:prstGeom>
          <a:solidFill>
            <a:schemeClr val="bg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86 - 8</a:t>
            </a:r>
          </a:p>
        </p:txBody>
      </p:sp>
      <p:pic>
        <p:nvPicPr>
          <p:cNvPr id="13" name="Picture 2" descr="Bảng gỗ học sinh Hồng Hà (3447) | Shopee Việt Na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556486" y="165054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215239" y="1719231"/>
            <a:ext cx="2572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86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06248" y="2958528"/>
            <a:ext cx="18284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8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19782" y="3166231"/>
            <a:ext cx="551219" cy="188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01578" y="4363660"/>
            <a:ext cx="2575315" cy="84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02053" y="885371"/>
            <a:ext cx="3947436" cy="58347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45377" y="885371"/>
            <a:ext cx="3000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6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Nháp</a:t>
            </a:r>
            <a:endParaRPr kumimoji="0" lang="en-US" sz="7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7959542" y="2676064"/>
            <a:ext cx="2540377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16 - 8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0208611" y="2673583"/>
            <a:ext cx="2122449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= 8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98693" y="4203322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484508" y="4359570"/>
            <a:ext cx="3794322" cy="13577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MƯỢN 1</a:t>
            </a:r>
          </a:p>
        </p:txBody>
      </p:sp>
      <p:sp>
        <p:nvSpPr>
          <p:cNvPr id="3" name="Oval 2"/>
          <p:cNvSpPr/>
          <p:nvPr/>
        </p:nvSpPr>
        <p:spPr>
          <a:xfrm>
            <a:off x="8382846" y="4881559"/>
            <a:ext cx="333828" cy="3462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21211" y="4181576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120781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96296E-6 L -0.33008 -0.2754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10" y="-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 animBg="1"/>
      <p:bldP spid="11" grpId="0"/>
      <p:bldP spid="19" grpId="0"/>
      <p:bldP spid="20" grpId="0"/>
      <p:bldP spid="21" grpId="0"/>
      <p:bldP spid="22" grpId="0"/>
      <p:bldP spid="3" grpId="0" animBg="1"/>
      <p:bldP spid="3" grpId="1" animBg="1"/>
      <p:bldP spid="3" grpId="2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E6BF3E9F-7779-A016-1EA7-74C8895848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66013" y="1393371"/>
            <a:ext cx="7046611" cy="5050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0917D8-AD97-9AB9-4B56-CC98D612057A}"/>
              </a:ext>
            </a:extLst>
          </p:cNvPr>
          <p:cNvSpPr/>
          <p:nvPr/>
        </p:nvSpPr>
        <p:spPr>
          <a:xfrm>
            <a:off x="7229393" y="1393371"/>
            <a:ext cx="3871046" cy="4321629"/>
          </a:xfrm>
          <a:prstGeom prst="rect">
            <a:avLst/>
          </a:prstGeom>
          <a:solidFill>
            <a:srgbClr val="FBE5D6">
              <a:alpha val="15000"/>
            </a:srgbClr>
          </a:solidFill>
          <a:ln w="44450">
            <a:solidFill>
              <a:srgbClr val="A71B26">
                <a:alpha val="7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F273FB-CAAA-AEB3-9AEF-6955C4C9D82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8298" t="9315" r="-706"/>
          <a:stretch/>
        </p:blipFill>
        <p:spPr>
          <a:xfrm>
            <a:off x="1091561" y="2012865"/>
            <a:ext cx="6747680" cy="393218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5AC5428-22C5-F350-9BB5-EDED7A5B3313}"/>
              </a:ext>
            </a:extLst>
          </p:cNvPr>
          <p:cNvGrpSpPr/>
          <p:nvPr/>
        </p:nvGrpSpPr>
        <p:grpSpPr>
          <a:xfrm>
            <a:off x="821520" y="507943"/>
            <a:ext cx="6747680" cy="1346257"/>
            <a:chOff x="423081" y="231602"/>
            <a:chExt cx="11395880" cy="4135682"/>
          </a:xfrm>
        </p:grpSpPr>
        <p:pic>
          <p:nvPicPr>
            <p:cNvPr id="12" name="图片 5" descr="图形用户界面&#10;&#10;中度可信度描述已自动生成">
              <a:extLst>
                <a:ext uri="{FF2B5EF4-FFF2-40B4-BE49-F238E27FC236}">
                  <a16:creationId xmlns:a16="http://schemas.microsoft.com/office/drawing/2014/main" id="{26DC549D-C687-893B-7D16-FA042E5152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560" b="39441"/>
            <a:stretch/>
          </p:blipFill>
          <p:spPr>
            <a:xfrm>
              <a:off x="423081" y="231602"/>
              <a:ext cx="11395880" cy="4135682"/>
            </a:xfrm>
            <a:prstGeom prst="rect">
              <a:avLst/>
            </a:prstGeom>
          </p:spPr>
        </p:pic>
        <p:sp>
          <p:nvSpPr>
            <p:cNvPr id="13" name="矩形 2">
              <a:extLst>
                <a:ext uri="{FF2B5EF4-FFF2-40B4-BE49-F238E27FC236}">
                  <a16:creationId xmlns:a16="http://schemas.microsoft.com/office/drawing/2014/main" id="{A853A8B9-9544-FAC8-3796-4FFAA2B37507}"/>
                </a:ext>
              </a:extLst>
            </p:cNvPr>
            <p:cNvSpPr/>
            <p:nvPr/>
          </p:nvSpPr>
          <p:spPr>
            <a:xfrm>
              <a:off x="1436931" y="918164"/>
              <a:ext cx="8607819" cy="1023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ea typeface="字魂131号-酷乐潮玩体" panose="000005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8BC382A4-0E6D-695B-ACBC-6A1ADD36E197}"/>
              </a:ext>
            </a:extLst>
          </p:cNvPr>
          <p:cNvSpPr txBox="1"/>
          <p:nvPr/>
        </p:nvSpPr>
        <p:spPr>
          <a:xfrm>
            <a:off x="1091561" y="731434"/>
            <a:ext cx="903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Cắm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hoa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lọ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thích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hợp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9888C5-7FF6-32DE-5246-220B006C9F7C}"/>
              </a:ext>
            </a:extLst>
          </p:cNvPr>
          <p:cNvSpPr txBox="1"/>
          <p:nvPr/>
        </p:nvSpPr>
        <p:spPr>
          <a:xfrm>
            <a:off x="7229393" y="2375508"/>
            <a:ext cx="38710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Em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hãy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giúp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Bi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cắm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hoa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vào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lọ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thích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hợp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nhé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!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70C0">
                  <a:lumMod val="50000"/>
                </a:srgb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855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E6BF3E9F-7779-A016-1EA7-74C8895848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925" y="876680"/>
            <a:ext cx="8323030" cy="5965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943802-4EE1-C4F5-1CB0-5157B2BC0C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9031" y="392052"/>
            <a:ext cx="7168924" cy="26063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6650DA-B54C-1064-00D8-BFFF4E9CF8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0625" y="4386452"/>
            <a:ext cx="12333249" cy="26063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0513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1422400" y="1079189"/>
            <a:ext cx="177800" cy="177800"/>
          </a:xfrm>
          <a:prstGeom prst="ellipse">
            <a:avLst/>
          </a:prstGeom>
          <a:solidFill>
            <a:srgbClr val="E3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C8E990-8B42-04E4-8BB2-F399DFA282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00200" y="3077916"/>
            <a:ext cx="2438708" cy="27654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79C158-6EFC-3435-13D5-5A84E83B6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76645" y="3009543"/>
            <a:ext cx="2438709" cy="27654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71FC356-8D77-F1B1-9DBB-AF9BD9D9B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01227" y="2938338"/>
            <a:ext cx="2489468" cy="282298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A71D10C-F68D-638D-E348-B64813241F90}"/>
              </a:ext>
            </a:extLst>
          </p:cNvPr>
          <p:cNvSpPr txBox="1"/>
          <p:nvPr/>
        </p:nvSpPr>
        <p:spPr>
          <a:xfrm>
            <a:off x="2029912" y="5135454"/>
            <a:ext cx="1800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46 - 7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E44816B-A95E-0DD1-8331-1C46593382B2}"/>
              </a:ext>
            </a:extLst>
          </p:cNvPr>
          <p:cNvSpPr txBox="1"/>
          <p:nvPr/>
        </p:nvSpPr>
        <p:spPr>
          <a:xfrm>
            <a:off x="5314505" y="5053437"/>
            <a:ext cx="1800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50 - 2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5BCF9E-38CF-0406-3953-42A0085097F8}"/>
              </a:ext>
            </a:extLst>
          </p:cNvPr>
          <p:cNvSpPr txBox="1"/>
          <p:nvPr/>
        </p:nvSpPr>
        <p:spPr>
          <a:xfrm>
            <a:off x="8153091" y="5015555"/>
            <a:ext cx="1800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64 - 8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24270F9-9D1D-8322-E56E-00392535E36A}"/>
              </a:ext>
            </a:extLst>
          </p:cNvPr>
          <p:cNvGrpSpPr/>
          <p:nvPr/>
        </p:nvGrpSpPr>
        <p:grpSpPr>
          <a:xfrm>
            <a:off x="1685998" y="697539"/>
            <a:ext cx="2323132" cy="2420658"/>
            <a:chOff x="1685998" y="697539"/>
            <a:chExt cx="2323132" cy="2420658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FEE9278-E4D5-1A79-16BE-2C67D735FF51}"/>
                </a:ext>
              </a:extLst>
            </p:cNvPr>
            <p:cNvGrpSpPr/>
            <p:nvPr/>
          </p:nvGrpSpPr>
          <p:grpSpPr>
            <a:xfrm>
              <a:off x="1685998" y="697539"/>
              <a:ext cx="1946245" cy="2363533"/>
              <a:chOff x="1718323" y="488086"/>
              <a:chExt cx="1946245" cy="2363533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14C6A603-23A7-5F69-A9F6-E90DDF9286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4425" b="92478" l="4813" r="89840">
                            <a14:foregroundMark x1="33690" y1="8407" x2="33690" y2="8407"/>
                            <a14:foregroundMark x1="54545" y1="9292" x2="54545" y2="9292"/>
                            <a14:foregroundMark x1="52406" y1="5752" x2="52406" y2="5752"/>
                            <a14:foregroundMark x1="33690" y1="7080" x2="33690" y2="7080"/>
                            <a14:foregroundMark x1="33155" y1="7080" x2="33155" y2="7080"/>
                            <a14:foregroundMark x1="32620" y1="4867" x2="32620" y2="4867"/>
                            <a14:foregroundMark x1="4813" y1="31858" x2="4813" y2="31858"/>
                            <a14:foregroundMark x1="47059" y1="92478" x2="47059" y2="92478"/>
                          </a14:backgroundRemoval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18323" y="488086"/>
                <a:ext cx="1946245" cy="2352145"/>
              </a:xfrm>
              <a:prstGeom prst="rect">
                <a:avLst/>
              </a:prstGeom>
            </p:spPr>
          </p:pic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CFA1E5BC-CABD-428B-9628-D256E37B44BE}"/>
                  </a:ext>
                </a:extLst>
              </p:cNvPr>
              <p:cNvSpPr/>
              <p:nvPr/>
            </p:nvSpPr>
            <p:spPr>
              <a:xfrm>
                <a:off x="1843962" y="2309013"/>
                <a:ext cx="1516566" cy="542606"/>
              </a:xfrm>
              <a:prstGeom prst="ellipse">
                <a:avLst/>
              </a:prstGeom>
              <a:solidFill>
                <a:srgbClr val="FBE5D6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"/>
                  <a:cs typeface="+mn-cs"/>
                </a:endParaRP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FCD99DB-467B-B6C9-CCF5-984D98A7675F}"/>
                </a:ext>
              </a:extLst>
            </p:cNvPr>
            <p:cNvSpPr txBox="1"/>
            <p:nvPr/>
          </p:nvSpPr>
          <p:spPr>
            <a:xfrm>
              <a:off x="2208208" y="2410311"/>
              <a:ext cx="18009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56</a:t>
              </a:r>
              <a:endPara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94A039F-D224-2957-A945-7DF77F33FC16}"/>
              </a:ext>
            </a:extLst>
          </p:cNvPr>
          <p:cNvGrpSpPr/>
          <p:nvPr/>
        </p:nvGrpSpPr>
        <p:grpSpPr>
          <a:xfrm>
            <a:off x="4504278" y="494937"/>
            <a:ext cx="2358635" cy="2554747"/>
            <a:chOff x="4504278" y="494937"/>
            <a:chExt cx="2358635" cy="2554747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03DB431A-DCF6-F000-F8FC-729A422B7A65}"/>
                </a:ext>
              </a:extLst>
            </p:cNvPr>
            <p:cNvGrpSpPr/>
            <p:nvPr/>
          </p:nvGrpSpPr>
          <p:grpSpPr>
            <a:xfrm>
              <a:off x="4504278" y="494937"/>
              <a:ext cx="1946245" cy="2457980"/>
              <a:chOff x="4710849" y="488086"/>
              <a:chExt cx="1946245" cy="2457980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AE42805A-C6CF-9DE0-7E40-72791673C2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4425" b="92478" l="4813" r="89840">
                            <a14:foregroundMark x1="33690" y1="8407" x2="33690" y2="8407"/>
                            <a14:foregroundMark x1="54545" y1="9292" x2="54545" y2="9292"/>
                            <a14:foregroundMark x1="52406" y1="5752" x2="52406" y2="5752"/>
                            <a14:foregroundMark x1="33690" y1="7080" x2="33690" y2="7080"/>
                            <a14:foregroundMark x1="33155" y1="7080" x2="33155" y2="7080"/>
                            <a14:foregroundMark x1="32620" y1="4867" x2="32620" y2="4867"/>
                            <a14:foregroundMark x1="4813" y1="31858" x2="4813" y2="31858"/>
                            <a14:foregroundMark x1="47059" y1="92478" x2="47059" y2="92478"/>
                          </a14:backgroundRemoval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710849" y="488086"/>
                <a:ext cx="1946245" cy="2352145"/>
              </a:xfrm>
              <a:prstGeom prst="rect">
                <a:avLst/>
              </a:prstGeom>
            </p:spPr>
          </p:pic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BA741B5D-D29B-C212-FF81-EB9C4F397E47}"/>
                  </a:ext>
                </a:extLst>
              </p:cNvPr>
              <p:cNvSpPr/>
              <p:nvPr/>
            </p:nvSpPr>
            <p:spPr>
              <a:xfrm>
                <a:off x="4829111" y="2403460"/>
                <a:ext cx="1516566" cy="542606"/>
              </a:xfrm>
              <a:prstGeom prst="ellipse">
                <a:avLst/>
              </a:prstGeom>
              <a:solidFill>
                <a:srgbClr val="FBE5D6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"/>
                  <a:cs typeface="+mn-cs"/>
                </a:endParaRP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9951174-4192-42E7-38D8-6E3E0674C96A}"/>
                </a:ext>
              </a:extLst>
            </p:cNvPr>
            <p:cNvSpPr txBox="1"/>
            <p:nvPr/>
          </p:nvSpPr>
          <p:spPr>
            <a:xfrm>
              <a:off x="5061991" y="2341798"/>
              <a:ext cx="18009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48</a:t>
              </a:r>
              <a:endPara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C628CCB-ED8F-F173-30DE-DA996A365CEA}"/>
              </a:ext>
            </a:extLst>
          </p:cNvPr>
          <p:cNvGrpSpPr/>
          <p:nvPr/>
        </p:nvGrpSpPr>
        <p:grpSpPr>
          <a:xfrm>
            <a:off x="7586636" y="500030"/>
            <a:ext cx="2342734" cy="2549654"/>
            <a:chOff x="7586636" y="500030"/>
            <a:chExt cx="2342734" cy="2549654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2E6C0574-1848-661C-CB62-257BCC258F13}"/>
                </a:ext>
              </a:extLst>
            </p:cNvPr>
            <p:cNvGrpSpPr/>
            <p:nvPr/>
          </p:nvGrpSpPr>
          <p:grpSpPr>
            <a:xfrm>
              <a:off x="7586636" y="500030"/>
              <a:ext cx="1946245" cy="2452887"/>
              <a:chOff x="6947287" y="493179"/>
              <a:chExt cx="1946245" cy="2452887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E2453CD1-0A01-81BA-6A8F-5E3189E16A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4425" b="92478" l="4813" r="89840">
                            <a14:foregroundMark x1="33690" y1="8407" x2="33690" y2="8407"/>
                            <a14:foregroundMark x1="54545" y1="9292" x2="54545" y2="9292"/>
                            <a14:foregroundMark x1="52406" y1="5752" x2="52406" y2="5752"/>
                            <a14:foregroundMark x1="33690" y1="7080" x2="33690" y2="7080"/>
                            <a14:foregroundMark x1="33155" y1="7080" x2="33155" y2="7080"/>
                            <a14:foregroundMark x1="32620" y1="4867" x2="32620" y2="4867"/>
                            <a14:foregroundMark x1="4813" y1="31858" x2="4813" y2="31858"/>
                            <a14:foregroundMark x1="47059" y1="92478" x2="47059" y2="92478"/>
                          </a14:backgroundRemoval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947287" y="493179"/>
                <a:ext cx="1946245" cy="2352145"/>
              </a:xfrm>
              <a:prstGeom prst="rect">
                <a:avLst/>
              </a:prstGeom>
            </p:spPr>
          </p:pic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3E24B633-AF2F-55FB-7667-165FC36DB87F}"/>
                  </a:ext>
                </a:extLst>
              </p:cNvPr>
              <p:cNvSpPr/>
              <p:nvPr/>
            </p:nvSpPr>
            <p:spPr>
              <a:xfrm>
                <a:off x="7055977" y="2403460"/>
                <a:ext cx="1516566" cy="542606"/>
              </a:xfrm>
              <a:prstGeom prst="ellipse">
                <a:avLst/>
              </a:prstGeom>
              <a:solidFill>
                <a:srgbClr val="FBE5D6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"/>
                  <a:cs typeface="+mn-cs"/>
                </a:endParaRPr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2E10DBF-B1CE-E5F2-32A1-BBACF5072DE8}"/>
                </a:ext>
              </a:extLst>
            </p:cNvPr>
            <p:cNvSpPr txBox="1"/>
            <p:nvPr/>
          </p:nvSpPr>
          <p:spPr>
            <a:xfrm>
              <a:off x="8128448" y="2341798"/>
              <a:ext cx="18009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39</a:t>
              </a:r>
              <a:endPara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83412680-A4B4-ADD8-80E6-706F3321DA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182" y="1078705"/>
            <a:ext cx="11947633" cy="24509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216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7.40741E-7 L 0.52214 0.32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07" y="1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0.0526 0.343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" y="1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7037E-6 L -0.47396 0.343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98" y="1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室内&#10;&#10;已生成高可信度的说明">
            <a:extLst>
              <a:ext uri="{FF2B5EF4-FFF2-40B4-BE49-F238E27FC236}">
                <a16:creationId xmlns:a16="http://schemas.microsoft.com/office/drawing/2014/main" id="{686A0195-5A33-4E71-8C67-1F2F5E618F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73F70F1-158A-4F65-B483-0418822EEEA8}"/>
              </a:ext>
            </a:extLst>
          </p:cNvPr>
          <p:cNvSpPr/>
          <p:nvPr/>
        </p:nvSpPr>
        <p:spPr>
          <a:xfrm>
            <a:off x="1835747" y="132832"/>
            <a:ext cx="9236773" cy="6180882"/>
          </a:xfrm>
          <a:custGeom>
            <a:avLst/>
            <a:gdLst>
              <a:gd name="connsiteX0" fmla="*/ 267716 w 7816697"/>
              <a:gd name="connsiteY0" fmla="*/ 610524 h 4774669"/>
              <a:gd name="connsiteX1" fmla="*/ 458216 w 7816697"/>
              <a:gd name="connsiteY1" fmla="*/ 248574 h 4774669"/>
              <a:gd name="connsiteX2" fmla="*/ 1563116 w 7816697"/>
              <a:gd name="connsiteY2" fmla="*/ 58074 h 4774669"/>
              <a:gd name="connsiteX3" fmla="*/ 4915916 w 7816697"/>
              <a:gd name="connsiteY3" fmla="*/ 19974 h 4774669"/>
              <a:gd name="connsiteX4" fmla="*/ 6649466 w 7816697"/>
              <a:gd name="connsiteY4" fmla="*/ 343824 h 4774669"/>
              <a:gd name="connsiteX5" fmla="*/ 7506716 w 7816697"/>
              <a:gd name="connsiteY5" fmla="*/ 743874 h 4774669"/>
              <a:gd name="connsiteX6" fmla="*/ 7811516 w 7816697"/>
              <a:gd name="connsiteY6" fmla="*/ 2572674 h 4774669"/>
              <a:gd name="connsiteX7" fmla="*/ 7297166 w 7816697"/>
              <a:gd name="connsiteY7" fmla="*/ 4382424 h 4774669"/>
              <a:gd name="connsiteX8" fmla="*/ 6173216 w 7816697"/>
              <a:gd name="connsiteY8" fmla="*/ 4763424 h 4774669"/>
              <a:gd name="connsiteX9" fmla="*/ 4877816 w 7816697"/>
              <a:gd name="connsiteY9" fmla="*/ 4668174 h 4774669"/>
              <a:gd name="connsiteX10" fmla="*/ 3430016 w 7816697"/>
              <a:gd name="connsiteY10" fmla="*/ 4611024 h 4774669"/>
              <a:gd name="connsiteX11" fmla="*/ 2553716 w 7816697"/>
              <a:gd name="connsiteY11" fmla="*/ 4630074 h 4774669"/>
              <a:gd name="connsiteX12" fmla="*/ 1201166 w 7816697"/>
              <a:gd name="connsiteY12" fmla="*/ 4630074 h 4774669"/>
              <a:gd name="connsiteX13" fmla="*/ 305816 w 7816697"/>
              <a:gd name="connsiteY13" fmla="*/ 4420524 h 4774669"/>
              <a:gd name="connsiteX14" fmla="*/ 1016 w 7816697"/>
              <a:gd name="connsiteY14" fmla="*/ 3410874 h 4774669"/>
              <a:gd name="connsiteX15" fmla="*/ 210566 w 7816697"/>
              <a:gd name="connsiteY15" fmla="*/ 2153574 h 4774669"/>
              <a:gd name="connsiteX16" fmla="*/ 267716 w 7816697"/>
              <a:gd name="connsiteY16" fmla="*/ 610524 h 4774669"/>
              <a:gd name="connsiteX0" fmla="*/ 267716 w 7816697"/>
              <a:gd name="connsiteY0" fmla="*/ 610524 h 4774669"/>
              <a:gd name="connsiteX1" fmla="*/ 458216 w 7816697"/>
              <a:gd name="connsiteY1" fmla="*/ 248574 h 4774669"/>
              <a:gd name="connsiteX2" fmla="*/ 1563116 w 7816697"/>
              <a:gd name="connsiteY2" fmla="*/ 58074 h 4774669"/>
              <a:gd name="connsiteX3" fmla="*/ 4915916 w 7816697"/>
              <a:gd name="connsiteY3" fmla="*/ 19974 h 4774669"/>
              <a:gd name="connsiteX4" fmla="*/ 6649466 w 7816697"/>
              <a:gd name="connsiteY4" fmla="*/ 343824 h 4774669"/>
              <a:gd name="connsiteX5" fmla="*/ 7506716 w 7816697"/>
              <a:gd name="connsiteY5" fmla="*/ 743874 h 4774669"/>
              <a:gd name="connsiteX6" fmla="*/ 7811516 w 7816697"/>
              <a:gd name="connsiteY6" fmla="*/ 2572674 h 4774669"/>
              <a:gd name="connsiteX7" fmla="*/ 7297166 w 7816697"/>
              <a:gd name="connsiteY7" fmla="*/ 4382424 h 4774669"/>
              <a:gd name="connsiteX8" fmla="*/ 6173216 w 7816697"/>
              <a:gd name="connsiteY8" fmla="*/ 4763424 h 4774669"/>
              <a:gd name="connsiteX9" fmla="*/ 4877816 w 7816697"/>
              <a:gd name="connsiteY9" fmla="*/ 4668174 h 4774669"/>
              <a:gd name="connsiteX10" fmla="*/ 3430016 w 7816697"/>
              <a:gd name="connsiteY10" fmla="*/ 4611024 h 4774669"/>
              <a:gd name="connsiteX11" fmla="*/ 2553716 w 7816697"/>
              <a:gd name="connsiteY11" fmla="*/ 4630074 h 4774669"/>
              <a:gd name="connsiteX12" fmla="*/ 1201166 w 7816697"/>
              <a:gd name="connsiteY12" fmla="*/ 4630074 h 4774669"/>
              <a:gd name="connsiteX13" fmla="*/ 305816 w 7816697"/>
              <a:gd name="connsiteY13" fmla="*/ 4420524 h 4774669"/>
              <a:gd name="connsiteX14" fmla="*/ 1016 w 7816697"/>
              <a:gd name="connsiteY14" fmla="*/ 3410874 h 4774669"/>
              <a:gd name="connsiteX15" fmla="*/ 210566 w 7816697"/>
              <a:gd name="connsiteY15" fmla="*/ 2153574 h 4774669"/>
              <a:gd name="connsiteX16" fmla="*/ 267716 w 7816697"/>
              <a:gd name="connsiteY16" fmla="*/ 610524 h 4774669"/>
              <a:gd name="connsiteX0" fmla="*/ 249006 w 7816649"/>
              <a:gd name="connsiteY0" fmla="*/ 610524 h 4774669"/>
              <a:gd name="connsiteX1" fmla="*/ 458168 w 7816649"/>
              <a:gd name="connsiteY1" fmla="*/ 248574 h 4774669"/>
              <a:gd name="connsiteX2" fmla="*/ 1563068 w 7816649"/>
              <a:gd name="connsiteY2" fmla="*/ 58074 h 4774669"/>
              <a:gd name="connsiteX3" fmla="*/ 4915868 w 7816649"/>
              <a:gd name="connsiteY3" fmla="*/ 19974 h 4774669"/>
              <a:gd name="connsiteX4" fmla="*/ 6649418 w 7816649"/>
              <a:gd name="connsiteY4" fmla="*/ 343824 h 4774669"/>
              <a:gd name="connsiteX5" fmla="*/ 7506668 w 7816649"/>
              <a:gd name="connsiteY5" fmla="*/ 743874 h 4774669"/>
              <a:gd name="connsiteX6" fmla="*/ 7811468 w 7816649"/>
              <a:gd name="connsiteY6" fmla="*/ 2572674 h 4774669"/>
              <a:gd name="connsiteX7" fmla="*/ 7297118 w 7816649"/>
              <a:gd name="connsiteY7" fmla="*/ 4382424 h 4774669"/>
              <a:gd name="connsiteX8" fmla="*/ 6173168 w 7816649"/>
              <a:gd name="connsiteY8" fmla="*/ 4763424 h 4774669"/>
              <a:gd name="connsiteX9" fmla="*/ 4877768 w 7816649"/>
              <a:gd name="connsiteY9" fmla="*/ 4668174 h 4774669"/>
              <a:gd name="connsiteX10" fmla="*/ 3429968 w 7816649"/>
              <a:gd name="connsiteY10" fmla="*/ 4611024 h 4774669"/>
              <a:gd name="connsiteX11" fmla="*/ 2553668 w 7816649"/>
              <a:gd name="connsiteY11" fmla="*/ 4630074 h 4774669"/>
              <a:gd name="connsiteX12" fmla="*/ 1201118 w 7816649"/>
              <a:gd name="connsiteY12" fmla="*/ 4630074 h 4774669"/>
              <a:gd name="connsiteX13" fmla="*/ 305768 w 7816649"/>
              <a:gd name="connsiteY13" fmla="*/ 4420524 h 4774669"/>
              <a:gd name="connsiteX14" fmla="*/ 968 w 7816649"/>
              <a:gd name="connsiteY14" fmla="*/ 3410874 h 4774669"/>
              <a:gd name="connsiteX15" fmla="*/ 210518 w 7816649"/>
              <a:gd name="connsiteY15" fmla="*/ 2153574 h 4774669"/>
              <a:gd name="connsiteX16" fmla="*/ 249006 w 7816649"/>
              <a:gd name="connsiteY16" fmla="*/ 610524 h 4774669"/>
              <a:gd name="connsiteX0" fmla="*/ 273848 w 7841491"/>
              <a:gd name="connsiteY0" fmla="*/ 610524 h 4774669"/>
              <a:gd name="connsiteX1" fmla="*/ 483010 w 7841491"/>
              <a:gd name="connsiteY1" fmla="*/ 248574 h 4774669"/>
              <a:gd name="connsiteX2" fmla="*/ 1587910 w 7841491"/>
              <a:gd name="connsiteY2" fmla="*/ 58074 h 4774669"/>
              <a:gd name="connsiteX3" fmla="*/ 4940710 w 7841491"/>
              <a:gd name="connsiteY3" fmla="*/ 19974 h 4774669"/>
              <a:gd name="connsiteX4" fmla="*/ 6674260 w 7841491"/>
              <a:gd name="connsiteY4" fmla="*/ 343824 h 4774669"/>
              <a:gd name="connsiteX5" fmla="*/ 7531510 w 7841491"/>
              <a:gd name="connsiteY5" fmla="*/ 743874 h 4774669"/>
              <a:gd name="connsiteX6" fmla="*/ 7836310 w 7841491"/>
              <a:gd name="connsiteY6" fmla="*/ 2572674 h 4774669"/>
              <a:gd name="connsiteX7" fmla="*/ 7321960 w 7841491"/>
              <a:gd name="connsiteY7" fmla="*/ 4382424 h 4774669"/>
              <a:gd name="connsiteX8" fmla="*/ 6198010 w 7841491"/>
              <a:gd name="connsiteY8" fmla="*/ 4763424 h 4774669"/>
              <a:gd name="connsiteX9" fmla="*/ 4902610 w 7841491"/>
              <a:gd name="connsiteY9" fmla="*/ 4668174 h 4774669"/>
              <a:gd name="connsiteX10" fmla="*/ 3454810 w 7841491"/>
              <a:gd name="connsiteY10" fmla="*/ 4611024 h 4774669"/>
              <a:gd name="connsiteX11" fmla="*/ 2578510 w 7841491"/>
              <a:gd name="connsiteY11" fmla="*/ 4630074 h 4774669"/>
              <a:gd name="connsiteX12" fmla="*/ 1225960 w 7841491"/>
              <a:gd name="connsiteY12" fmla="*/ 4630074 h 4774669"/>
              <a:gd name="connsiteX13" fmla="*/ 330610 w 7841491"/>
              <a:gd name="connsiteY13" fmla="*/ 4420524 h 4774669"/>
              <a:gd name="connsiteX14" fmla="*/ 25810 w 7841491"/>
              <a:gd name="connsiteY14" fmla="*/ 3410874 h 4774669"/>
              <a:gd name="connsiteX15" fmla="*/ 20756 w 7841491"/>
              <a:gd name="connsiteY15" fmla="*/ 2106921 h 4774669"/>
              <a:gd name="connsiteX16" fmla="*/ 273848 w 7841491"/>
              <a:gd name="connsiteY16" fmla="*/ 610524 h 4774669"/>
              <a:gd name="connsiteX0" fmla="*/ 273848 w 7841491"/>
              <a:gd name="connsiteY0" fmla="*/ 607372 h 4771517"/>
              <a:gd name="connsiteX1" fmla="*/ 616360 w 7841491"/>
              <a:gd name="connsiteY1" fmla="*/ 131122 h 4771517"/>
              <a:gd name="connsiteX2" fmla="*/ 1587910 w 7841491"/>
              <a:gd name="connsiteY2" fmla="*/ 54922 h 4771517"/>
              <a:gd name="connsiteX3" fmla="*/ 4940710 w 7841491"/>
              <a:gd name="connsiteY3" fmla="*/ 16822 h 4771517"/>
              <a:gd name="connsiteX4" fmla="*/ 6674260 w 7841491"/>
              <a:gd name="connsiteY4" fmla="*/ 340672 h 4771517"/>
              <a:gd name="connsiteX5" fmla="*/ 7531510 w 7841491"/>
              <a:gd name="connsiteY5" fmla="*/ 740722 h 4771517"/>
              <a:gd name="connsiteX6" fmla="*/ 7836310 w 7841491"/>
              <a:gd name="connsiteY6" fmla="*/ 2569522 h 4771517"/>
              <a:gd name="connsiteX7" fmla="*/ 7321960 w 7841491"/>
              <a:gd name="connsiteY7" fmla="*/ 4379272 h 4771517"/>
              <a:gd name="connsiteX8" fmla="*/ 6198010 w 7841491"/>
              <a:gd name="connsiteY8" fmla="*/ 4760272 h 4771517"/>
              <a:gd name="connsiteX9" fmla="*/ 4902610 w 7841491"/>
              <a:gd name="connsiteY9" fmla="*/ 4665022 h 4771517"/>
              <a:gd name="connsiteX10" fmla="*/ 3454810 w 7841491"/>
              <a:gd name="connsiteY10" fmla="*/ 4607872 h 4771517"/>
              <a:gd name="connsiteX11" fmla="*/ 2578510 w 7841491"/>
              <a:gd name="connsiteY11" fmla="*/ 4626922 h 4771517"/>
              <a:gd name="connsiteX12" fmla="*/ 1225960 w 7841491"/>
              <a:gd name="connsiteY12" fmla="*/ 4626922 h 4771517"/>
              <a:gd name="connsiteX13" fmla="*/ 330610 w 7841491"/>
              <a:gd name="connsiteY13" fmla="*/ 4417372 h 4771517"/>
              <a:gd name="connsiteX14" fmla="*/ 25810 w 7841491"/>
              <a:gd name="connsiteY14" fmla="*/ 3407722 h 4771517"/>
              <a:gd name="connsiteX15" fmla="*/ 20756 w 7841491"/>
              <a:gd name="connsiteY15" fmla="*/ 2103769 h 4771517"/>
              <a:gd name="connsiteX16" fmla="*/ 273848 w 7841491"/>
              <a:gd name="connsiteY16" fmla="*/ 607372 h 4771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841491" h="4771517">
                <a:moveTo>
                  <a:pt x="273848" y="607372"/>
                </a:moveTo>
                <a:cubicBezTo>
                  <a:pt x="373115" y="278597"/>
                  <a:pt x="397350" y="223197"/>
                  <a:pt x="616360" y="131122"/>
                </a:cubicBezTo>
                <a:cubicBezTo>
                  <a:pt x="835370" y="39047"/>
                  <a:pt x="867185" y="73972"/>
                  <a:pt x="1587910" y="54922"/>
                </a:cubicBezTo>
                <a:cubicBezTo>
                  <a:pt x="2308635" y="35872"/>
                  <a:pt x="4092985" y="-30803"/>
                  <a:pt x="4940710" y="16822"/>
                </a:cubicBezTo>
                <a:cubicBezTo>
                  <a:pt x="5788435" y="64447"/>
                  <a:pt x="6242460" y="220022"/>
                  <a:pt x="6674260" y="340672"/>
                </a:cubicBezTo>
                <a:cubicBezTo>
                  <a:pt x="7106060" y="461322"/>
                  <a:pt x="7337835" y="369247"/>
                  <a:pt x="7531510" y="740722"/>
                </a:cubicBezTo>
                <a:cubicBezTo>
                  <a:pt x="7725185" y="1112197"/>
                  <a:pt x="7871235" y="1963097"/>
                  <a:pt x="7836310" y="2569522"/>
                </a:cubicBezTo>
                <a:cubicBezTo>
                  <a:pt x="7801385" y="3175947"/>
                  <a:pt x="7595010" y="4014147"/>
                  <a:pt x="7321960" y="4379272"/>
                </a:cubicBezTo>
                <a:cubicBezTo>
                  <a:pt x="7048910" y="4744397"/>
                  <a:pt x="6601235" y="4712647"/>
                  <a:pt x="6198010" y="4760272"/>
                </a:cubicBezTo>
                <a:cubicBezTo>
                  <a:pt x="5794785" y="4807897"/>
                  <a:pt x="5359810" y="4690422"/>
                  <a:pt x="4902610" y="4665022"/>
                </a:cubicBezTo>
                <a:cubicBezTo>
                  <a:pt x="4445410" y="4639622"/>
                  <a:pt x="3842160" y="4614222"/>
                  <a:pt x="3454810" y="4607872"/>
                </a:cubicBezTo>
                <a:lnTo>
                  <a:pt x="2578510" y="4626922"/>
                </a:lnTo>
                <a:cubicBezTo>
                  <a:pt x="2207035" y="4630097"/>
                  <a:pt x="1600610" y="4661847"/>
                  <a:pt x="1225960" y="4626922"/>
                </a:cubicBezTo>
                <a:cubicBezTo>
                  <a:pt x="851310" y="4591997"/>
                  <a:pt x="530635" y="4620572"/>
                  <a:pt x="330610" y="4417372"/>
                </a:cubicBezTo>
                <a:cubicBezTo>
                  <a:pt x="130585" y="4214172"/>
                  <a:pt x="41685" y="3785547"/>
                  <a:pt x="25810" y="3407722"/>
                </a:cubicBezTo>
                <a:cubicBezTo>
                  <a:pt x="9935" y="3029897"/>
                  <a:pt x="-20584" y="2570494"/>
                  <a:pt x="20756" y="2103769"/>
                </a:cubicBezTo>
                <a:cubicBezTo>
                  <a:pt x="62096" y="1637044"/>
                  <a:pt x="174581" y="936147"/>
                  <a:pt x="273848" y="607372"/>
                </a:cubicBezTo>
                <a:close/>
              </a:path>
            </a:pathLst>
          </a:custGeom>
          <a:solidFill>
            <a:schemeClr val="bg1">
              <a:alpha val="92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45576FB-F26F-4996-9C8E-E7AB037290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3"/>
          <a:stretch/>
        </p:blipFill>
        <p:spPr>
          <a:xfrm>
            <a:off x="7707085" y="5070843"/>
            <a:ext cx="4445449" cy="1784424"/>
          </a:xfrm>
          <a:prstGeom prst="rect">
            <a:avLst/>
          </a:prstGeom>
        </p:spPr>
      </p:pic>
      <p:pic>
        <p:nvPicPr>
          <p:cNvPr id="8" name="图片 7" descr="图片包含 玩偶, 玩具&#10;&#10;已生成高可信度的说明">
            <a:extLst>
              <a:ext uri="{FF2B5EF4-FFF2-40B4-BE49-F238E27FC236}">
                <a16:creationId xmlns:a16="http://schemas.microsoft.com/office/drawing/2014/main" id="{3599A429-B692-4194-A9DD-9081FB9F9F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" y="3550590"/>
            <a:ext cx="2235335" cy="227815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3FA8949-2AE4-4BBB-9527-D937096E4D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3"/>
          <a:stretch/>
        </p:blipFill>
        <p:spPr>
          <a:xfrm>
            <a:off x="3546184" y="4907433"/>
            <a:ext cx="4852545" cy="194783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540F63C-1CFA-4782-BF39-C8B6B05BD9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3"/>
          <a:stretch/>
        </p:blipFill>
        <p:spPr>
          <a:xfrm>
            <a:off x="-343008" y="4907433"/>
            <a:ext cx="4852545" cy="1947834"/>
          </a:xfrm>
          <a:prstGeom prst="rect">
            <a:avLst/>
          </a:prstGeom>
        </p:spPr>
      </p:pic>
      <p:pic>
        <p:nvPicPr>
          <p:cNvPr id="18" name="图片 17" descr="图片包含 物体&#10;&#10;已生成高可信度的说明">
            <a:extLst>
              <a:ext uri="{FF2B5EF4-FFF2-40B4-BE49-F238E27FC236}">
                <a16:creationId xmlns:a16="http://schemas.microsoft.com/office/drawing/2014/main" id="{92AD827F-C123-4123-BD32-B071149734E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0" t="45049" r="32944" b="46077"/>
          <a:stretch/>
        </p:blipFill>
        <p:spPr>
          <a:xfrm>
            <a:off x="8545172" y="4932129"/>
            <a:ext cx="273050" cy="292100"/>
          </a:xfrm>
          <a:prstGeom prst="rect">
            <a:avLst/>
          </a:prstGeom>
        </p:spPr>
      </p:pic>
      <p:pic>
        <p:nvPicPr>
          <p:cNvPr id="19" name="图片 18" descr="图片包含 物体&#10;&#10;已生成高可信度的说明">
            <a:extLst>
              <a:ext uri="{FF2B5EF4-FFF2-40B4-BE49-F238E27FC236}">
                <a16:creationId xmlns:a16="http://schemas.microsoft.com/office/drawing/2014/main" id="{1B7EB697-6B22-490C-B85A-4070D11C97C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0" t="45049" r="32944" b="46077"/>
          <a:stretch/>
        </p:blipFill>
        <p:spPr>
          <a:xfrm>
            <a:off x="10116688" y="4778236"/>
            <a:ext cx="398280" cy="426067"/>
          </a:xfrm>
          <a:prstGeom prst="rect">
            <a:avLst/>
          </a:prstGeom>
        </p:spPr>
      </p:pic>
      <p:pic>
        <p:nvPicPr>
          <p:cNvPr id="20" name="图片 19" descr="图片包含 物体&#10;&#10;已生成高可信度的说明">
            <a:extLst>
              <a:ext uri="{FF2B5EF4-FFF2-40B4-BE49-F238E27FC236}">
                <a16:creationId xmlns:a16="http://schemas.microsoft.com/office/drawing/2014/main" id="{94B4D886-5C5C-481D-9706-C23707E3D35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0" t="45049" r="32944" b="46077"/>
          <a:stretch/>
        </p:blipFill>
        <p:spPr>
          <a:xfrm>
            <a:off x="7047566" y="5070843"/>
            <a:ext cx="398280" cy="426067"/>
          </a:xfrm>
          <a:prstGeom prst="rect">
            <a:avLst/>
          </a:prstGeom>
        </p:spPr>
      </p:pic>
      <p:pic>
        <p:nvPicPr>
          <p:cNvPr id="21" name="图片 20" descr="图片包含 物体&#10;&#10;已生成高可信度的说明">
            <a:extLst>
              <a:ext uri="{FF2B5EF4-FFF2-40B4-BE49-F238E27FC236}">
                <a16:creationId xmlns:a16="http://schemas.microsoft.com/office/drawing/2014/main" id="{3D77F14E-0108-4EFE-BA93-9806AD137C9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0" t="45049" r="32944" b="46077"/>
          <a:stretch/>
        </p:blipFill>
        <p:spPr>
          <a:xfrm>
            <a:off x="9106477" y="5150395"/>
            <a:ext cx="647832" cy="6930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6A35AA-890B-FF26-EB2A-86BF50F722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2878" y="276543"/>
            <a:ext cx="6118489" cy="515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62090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5FA33CB3-6FE3-BC73-701D-8A3E53D8A544}"/>
              </a:ext>
            </a:extLst>
          </p:cNvPr>
          <p:cNvSpPr/>
          <p:nvPr/>
        </p:nvSpPr>
        <p:spPr>
          <a:xfrm>
            <a:off x="7618344" y="-458115"/>
            <a:ext cx="1996440" cy="1996440"/>
          </a:xfrm>
          <a:prstGeom prst="ellipse">
            <a:avLst/>
          </a:prstGeom>
          <a:solidFill>
            <a:srgbClr val="F2D6C6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0BCD40B-B4C9-43E1-09EA-EAD127C65F29}"/>
              </a:ext>
            </a:extLst>
          </p:cNvPr>
          <p:cNvSpPr/>
          <p:nvPr/>
        </p:nvSpPr>
        <p:spPr>
          <a:xfrm>
            <a:off x="8878553" y="-1169817"/>
            <a:ext cx="3313447" cy="3313447"/>
          </a:xfrm>
          <a:prstGeom prst="ellipse">
            <a:avLst/>
          </a:prstGeom>
          <a:solidFill>
            <a:schemeClr val="accent5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21" name="Picture 20" descr="C:\Users\TUAN\Downloads\Luyện tập 1.png">
            <a:extLst>
              <a:ext uri="{FF2B5EF4-FFF2-40B4-BE49-F238E27FC236}">
                <a16:creationId xmlns:a16="http://schemas.microsoft.com/office/drawing/2014/main" id="{79419918-84E5-2584-40F7-F4D151521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183" y="435906"/>
            <a:ext cx="2237784" cy="863493"/>
          </a:xfrm>
          <a:prstGeom prst="rect">
            <a:avLst/>
          </a:prstGeom>
          <a:noFill/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902AA81F-D931-4F01-2C80-11B3DBCEF6F7}"/>
              </a:ext>
            </a:extLst>
          </p:cNvPr>
          <p:cNvSpPr/>
          <p:nvPr/>
        </p:nvSpPr>
        <p:spPr>
          <a:xfrm>
            <a:off x="3011967" y="707327"/>
            <a:ext cx="437322" cy="43732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3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8ADDF22-AD54-A96A-7044-C6DD219F3D1C}"/>
              </a:ext>
            </a:extLst>
          </p:cNvPr>
          <p:cNvSpPr txBox="1"/>
          <p:nvPr/>
        </p:nvSpPr>
        <p:spPr>
          <a:xfrm>
            <a:off x="3449289" y="707327"/>
            <a:ext cx="7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Đường về nhà sóc đi qua ba phép tính có kết quả bằng nhau. Tìm nhà cho sóc.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35C900E-B40A-6AA3-5AAD-F4EB35BC8B8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71775" y="1538325"/>
            <a:ext cx="7236255" cy="4607876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B93935D-A62C-2B35-CBFA-37ED275FE8BF}"/>
              </a:ext>
            </a:extLst>
          </p:cNvPr>
          <p:cNvSpPr/>
          <p:nvPr/>
        </p:nvSpPr>
        <p:spPr>
          <a:xfrm>
            <a:off x="1072032" y="1416070"/>
            <a:ext cx="2190023" cy="658835"/>
          </a:xfrm>
          <a:prstGeom prst="rect">
            <a:avLst/>
          </a:prstGeom>
          <a:solidFill>
            <a:srgbClr val="FFE285"/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54 – 8 =      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CEBD25-9834-385A-5C23-7D7616B10BFC}"/>
              </a:ext>
            </a:extLst>
          </p:cNvPr>
          <p:cNvSpPr txBox="1"/>
          <p:nvPr/>
        </p:nvSpPr>
        <p:spPr>
          <a:xfrm>
            <a:off x="2535121" y="1523587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46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3C0B554-1D8D-78F1-6B4E-B83AFC718EA6}"/>
              </a:ext>
            </a:extLst>
          </p:cNvPr>
          <p:cNvSpPr/>
          <p:nvPr/>
        </p:nvSpPr>
        <p:spPr>
          <a:xfrm>
            <a:off x="1072032" y="2179109"/>
            <a:ext cx="2400016" cy="658835"/>
          </a:xfrm>
          <a:prstGeom prst="rect">
            <a:avLst/>
          </a:prstGeom>
          <a:solidFill>
            <a:srgbClr val="FFE285"/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22 + 24 =     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2FA3688-F042-3D10-072E-64F7EF4227A6}"/>
              </a:ext>
            </a:extLst>
          </p:cNvPr>
          <p:cNvSpPr txBox="1"/>
          <p:nvPr/>
        </p:nvSpPr>
        <p:spPr>
          <a:xfrm>
            <a:off x="2692007" y="2286626"/>
            <a:ext cx="6399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46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01C1BFE-7528-C3F3-4403-61C6A737047A}"/>
              </a:ext>
            </a:extLst>
          </p:cNvPr>
          <p:cNvSpPr/>
          <p:nvPr/>
        </p:nvSpPr>
        <p:spPr>
          <a:xfrm>
            <a:off x="1072032" y="2908691"/>
            <a:ext cx="2190023" cy="658835"/>
          </a:xfrm>
          <a:prstGeom prst="rect">
            <a:avLst/>
          </a:prstGeom>
          <a:solidFill>
            <a:srgbClr val="FFE285"/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60 – 9 =     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EFC982F-48B5-1B76-B3E8-6C7DADDB8DED}"/>
              </a:ext>
            </a:extLst>
          </p:cNvPr>
          <p:cNvSpPr txBox="1"/>
          <p:nvPr/>
        </p:nvSpPr>
        <p:spPr>
          <a:xfrm>
            <a:off x="2535121" y="3016208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51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15E61F6-9242-0435-5C08-993C03863C43}"/>
              </a:ext>
            </a:extLst>
          </p:cNvPr>
          <p:cNvSpPr/>
          <p:nvPr/>
        </p:nvSpPr>
        <p:spPr>
          <a:xfrm>
            <a:off x="1072032" y="3638273"/>
            <a:ext cx="2400016" cy="658835"/>
          </a:xfrm>
          <a:prstGeom prst="rect">
            <a:avLst/>
          </a:prstGeom>
          <a:solidFill>
            <a:srgbClr val="FFE285"/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30 + 16 =      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882C94F-32AE-DCD9-4392-85265EFD4EA1}"/>
              </a:ext>
            </a:extLst>
          </p:cNvPr>
          <p:cNvSpPr txBox="1"/>
          <p:nvPr/>
        </p:nvSpPr>
        <p:spPr>
          <a:xfrm>
            <a:off x="2702800" y="3745790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46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B148FD6-39AB-3817-834A-57AA8AE4D63C}"/>
              </a:ext>
            </a:extLst>
          </p:cNvPr>
          <p:cNvSpPr/>
          <p:nvPr/>
        </p:nvSpPr>
        <p:spPr>
          <a:xfrm>
            <a:off x="1072032" y="4367855"/>
            <a:ext cx="2190023" cy="658835"/>
          </a:xfrm>
          <a:prstGeom prst="rect">
            <a:avLst/>
          </a:prstGeom>
          <a:solidFill>
            <a:srgbClr val="FFE285"/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50 – 4 =     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6BB8FC3-AAA7-E403-ABC3-F1FF6BC2616A}"/>
              </a:ext>
            </a:extLst>
          </p:cNvPr>
          <p:cNvSpPr txBox="1"/>
          <p:nvPr/>
        </p:nvSpPr>
        <p:spPr>
          <a:xfrm>
            <a:off x="2535121" y="4475372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46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59ED4B3-415F-AD44-2D01-4018CA9A6B36}"/>
              </a:ext>
            </a:extLst>
          </p:cNvPr>
          <p:cNvSpPr/>
          <p:nvPr/>
        </p:nvSpPr>
        <p:spPr>
          <a:xfrm>
            <a:off x="1072032" y="5097437"/>
            <a:ext cx="2190023" cy="658835"/>
          </a:xfrm>
          <a:prstGeom prst="rect">
            <a:avLst/>
          </a:prstGeom>
          <a:solidFill>
            <a:srgbClr val="FFE285"/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73 – 7 =      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AD7FFE2-3A6B-7015-F7DD-7606BFF6533D}"/>
              </a:ext>
            </a:extLst>
          </p:cNvPr>
          <p:cNvSpPr txBox="1"/>
          <p:nvPr/>
        </p:nvSpPr>
        <p:spPr>
          <a:xfrm>
            <a:off x="2535121" y="5204954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66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8F64D8C-FD83-D5DE-5AFA-264D2FA99617}"/>
              </a:ext>
            </a:extLst>
          </p:cNvPr>
          <p:cNvSpPr/>
          <p:nvPr/>
        </p:nvSpPr>
        <p:spPr>
          <a:xfrm>
            <a:off x="1072032" y="5827019"/>
            <a:ext cx="2190023" cy="658835"/>
          </a:xfrm>
          <a:prstGeom prst="rect">
            <a:avLst/>
          </a:prstGeom>
          <a:solidFill>
            <a:srgbClr val="FFE285"/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65 – 8 =      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119310E-5505-641B-F119-7483EDD24818}"/>
              </a:ext>
            </a:extLst>
          </p:cNvPr>
          <p:cNvSpPr txBox="1"/>
          <p:nvPr/>
        </p:nvSpPr>
        <p:spPr>
          <a:xfrm>
            <a:off x="2535121" y="5934536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57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5EE4F78-864A-CB2E-90B2-86881BD99A18}"/>
              </a:ext>
            </a:extLst>
          </p:cNvPr>
          <p:cNvGrpSpPr/>
          <p:nvPr/>
        </p:nvGrpSpPr>
        <p:grpSpPr>
          <a:xfrm>
            <a:off x="5102816" y="3269569"/>
            <a:ext cx="807151" cy="662828"/>
            <a:chOff x="1750173" y="2926500"/>
            <a:chExt cx="807151" cy="662828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B05FADF-E810-227E-AD48-9931E65806D0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A0AADE9-4408-41CB-1E0E-24A46F906EDF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46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A5B401C-C528-EC21-D396-AED7AE73793C}"/>
              </a:ext>
            </a:extLst>
          </p:cNvPr>
          <p:cNvGrpSpPr/>
          <p:nvPr/>
        </p:nvGrpSpPr>
        <p:grpSpPr>
          <a:xfrm>
            <a:off x="6288130" y="2684794"/>
            <a:ext cx="807151" cy="662828"/>
            <a:chOff x="1750173" y="2926500"/>
            <a:chExt cx="807151" cy="662828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CACEAF4-0FCA-E203-D7C0-5D9907E33422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B0315BB-556B-85F3-3687-D8B32437E6A2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46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38E0C20-9783-8922-F74C-7B28F58D7CA4}"/>
              </a:ext>
            </a:extLst>
          </p:cNvPr>
          <p:cNvGrpSpPr/>
          <p:nvPr/>
        </p:nvGrpSpPr>
        <p:grpSpPr>
          <a:xfrm>
            <a:off x="7977782" y="1815974"/>
            <a:ext cx="807151" cy="662828"/>
            <a:chOff x="1750173" y="2926500"/>
            <a:chExt cx="807151" cy="662828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8970916-B117-DE90-E5F1-8CBF82B4014E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A527F71-0FF0-54E8-B85C-527E702C7888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51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646BDB5-1BD5-647B-2B91-29FCCF1E3091}"/>
              </a:ext>
            </a:extLst>
          </p:cNvPr>
          <p:cNvGrpSpPr/>
          <p:nvPr/>
        </p:nvGrpSpPr>
        <p:grpSpPr>
          <a:xfrm>
            <a:off x="5992024" y="4764026"/>
            <a:ext cx="807151" cy="662828"/>
            <a:chOff x="1750173" y="2926500"/>
            <a:chExt cx="807151" cy="662828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615AE79B-6888-2A13-F0E5-DB32E0297F8D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937D5BF-B666-E9AE-CD43-DAC749B70DC3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46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B31B9C7-4858-50A9-D442-7F2C79DCAACC}"/>
              </a:ext>
            </a:extLst>
          </p:cNvPr>
          <p:cNvGrpSpPr/>
          <p:nvPr/>
        </p:nvGrpSpPr>
        <p:grpSpPr>
          <a:xfrm>
            <a:off x="8603757" y="2752479"/>
            <a:ext cx="807151" cy="662828"/>
            <a:chOff x="1750173" y="2926500"/>
            <a:chExt cx="807151" cy="662828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00BA02E-FA7D-F422-B799-F4853EFE4B48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153DED9-B319-2167-CC14-676715142B6C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46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54EF4D2-4114-8817-05D7-3963F2D608A6}"/>
              </a:ext>
            </a:extLst>
          </p:cNvPr>
          <p:cNvGrpSpPr/>
          <p:nvPr/>
        </p:nvGrpSpPr>
        <p:grpSpPr>
          <a:xfrm>
            <a:off x="8128020" y="4038177"/>
            <a:ext cx="807151" cy="662828"/>
            <a:chOff x="1750173" y="2926500"/>
            <a:chExt cx="807151" cy="662828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DC93142-5A38-BDA2-FD43-4E0C3A62AEB2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22B556B-B359-B21C-ECA2-B43FCC8A8E30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rgbClr val="FF0000"/>
                  </a:solidFill>
                  <a:latin typeface="Arial"/>
                </a:rPr>
                <a:t>66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ABF0FB2-0934-9972-A88F-4D2FFDD02D7B}"/>
              </a:ext>
            </a:extLst>
          </p:cNvPr>
          <p:cNvGrpSpPr/>
          <p:nvPr/>
        </p:nvGrpSpPr>
        <p:grpSpPr>
          <a:xfrm>
            <a:off x="8055858" y="5794267"/>
            <a:ext cx="807151" cy="662828"/>
            <a:chOff x="1750173" y="2926500"/>
            <a:chExt cx="807151" cy="662828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1C0DD13-3C82-300B-85EE-050FE1674509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26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D8F71E5-18AF-81FB-53CC-1C683CC04712}"/>
                </a:ext>
              </a:extLst>
            </p:cNvPr>
            <p:cNvSpPr txBox="1"/>
            <p:nvPr/>
          </p:nvSpPr>
          <p:spPr>
            <a:xfrm>
              <a:off x="1776676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cs typeface="+mn-cs"/>
                </a:rPr>
                <a:t>57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pic>
        <p:nvPicPr>
          <p:cNvPr id="61" name="Picture 2">
            <a:extLst>
              <a:ext uri="{FF2B5EF4-FFF2-40B4-BE49-F238E27FC236}">
                <a16:creationId xmlns:a16="http://schemas.microsoft.com/office/drawing/2014/main" id="{BEC34758-268D-EB1B-D586-8F6C16E6D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83934">
            <a:off x="5870409" y="4001674"/>
            <a:ext cx="276325" cy="2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>
            <a:extLst>
              <a:ext uri="{FF2B5EF4-FFF2-40B4-BE49-F238E27FC236}">
                <a16:creationId xmlns:a16="http://schemas.microsoft.com/office/drawing/2014/main" id="{595BC8E2-D5BE-164E-67E7-CB0A857F3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4962">
            <a:off x="6258524" y="3897244"/>
            <a:ext cx="276325" cy="2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>
            <a:extLst>
              <a:ext uri="{FF2B5EF4-FFF2-40B4-BE49-F238E27FC236}">
                <a16:creationId xmlns:a16="http://schemas.microsoft.com/office/drawing/2014/main" id="{799CAA19-56FF-4B3B-47C4-364C28E67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63544">
            <a:off x="7254795" y="3036804"/>
            <a:ext cx="276325" cy="2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>
            <a:extLst>
              <a:ext uri="{FF2B5EF4-FFF2-40B4-BE49-F238E27FC236}">
                <a16:creationId xmlns:a16="http://schemas.microsoft.com/office/drawing/2014/main" id="{C8D9D97D-8B9D-F18E-7939-0880B53D2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19412">
            <a:off x="7596967" y="2822505"/>
            <a:ext cx="276325" cy="2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>
            <a:extLst>
              <a:ext uri="{FF2B5EF4-FFF2-40B4-BE49-F238E27FC236}">
                <a16:creationId xmlns:a16="http://schemas.microsoft.com/office/drawing/2014/main" id="{B5CA8E7B-FB7A-E8FE-384E-4DC5F0EF9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17640">
            <a:off x="7917696" y="3066912"/>
            <a:ext cx="276325" cy="2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>
            <a:extLst>
              <a:ext uri="{FF2B5EF4-FFF2-40B4-BE49-F238E27FC236}">
                <a16:creationId xmlns:a16="http://schemas.microsoft.com/office/drawing/2014/main" id="{4CF5CD64-3D8F-2FE5-8F17-B5A0003A3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22821">
            <a:off x="8930248" y="3453248"/>
            <a:ext cx="276325" cy="2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>
            <a:extLst>
              <a:ext uri="{FF2B5EF4-FFF2-40B4-BE49-F238E27FC236}">
                <a16:creationId xmlns:a16="http://schemas.microsoft.com/office/drawing/2014/main" id="{E82F06AF-D485-7D2A-6D87-7A0DD0869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81787">
            <a:off x="9331421" y="3542938"/>
            <a:ext cx="276325" cy="2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>
            <a:extLst>
              <a:ext uri="{FF2B5EF4-FFF2-40B4-BE49-F238E27FC236}">
                <a16:creationId xmlns:a16="http://schemas.microsoft.com/office/drawing/2014/main" id="{896B0E9A-17E2-CAF4-6C2B-E06B238DA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70705">
            <a:off x="9757638" y="3543096"/>
            <a:ext cx="276325" cy="2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Oval 68">
            <a:extLst>
              <a:ext uri="{FF2B5EF4-FFF2-40B4-BE49-F238E27FC236}">
                <a16:creationId xmlns:a16="http://schemas.microsoft.com/office/drawing/2014/main" id="{4CF738F4-9546-9A75-07D0-2E78EED0FDF1}"/>
              </a:ext>
            </a:extLst>
          </p:cNvPr>
          <p:cNvSpPr/>
          <p:nvPr/>
        </p:nvSpPr>
        <p:spPr>
          <a:xfrm>
            <a:off x="9865759" y="2424163"/>
            <a:ext cx="1239392" cy="136346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043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"/>
                            </p:stCondLst>
                            <p:childTnLst>
                              <p:par>
                                <p:cTn id="17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2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6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30243196-7D06-5513-9FD7-2AC614FBF5FE}"/>
              </a:ext>
            </a:extLst>
          </p:cNvPr>
          <p:cNvSpPr/>
          <p:nvPr/>
        </p:nvSpPr>
        <p:spPr>
          <a:xfrm>
            <a:off x="884182" y="1464917"/>
            <a:ext cx="436053" cy="43732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4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9CA4B0-BEE6-0EDD-94F0-EDF6F4B5037E}"/>
              </a:ext>
            </a:extLst>
          </p:cNvPr>
          <p:cNvSpPr txBox="1"/>
          <p:nvPr/>
        </p:nvSpPr>
        <p:spPr>
          <a:xfrm>
            <a:off x="1375112" y="1383691"/>
            <a:ext cx="322817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Trong vườn có 30 cây hoa hồng và hoa cúc. Mi đếm được có 9 cây hoa cúc. Hỏi trong vườn có bao nhiêu cây hoa hồng?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8EF03B-1CC3-561A-DDFA-08D919476F70}"/>
              </a:ext>
            </a:extLst>
          </p:cNvPr>
          <p:cNvSpPr txBox="1"/>
          <p:nvPr/>
        </p:nvSpPr>
        <p:spPr>
          <a:xfrm>
            <a:off x="4565896" y="4268041"/>
            <a:ext cx="1551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Bài giải</a:t>
            </a:r>
            <a:r>
              <a:rPr kumimoji="0" lang="en-US" sz="28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:</a:t>
            </a:r>
            <a:endParaRPr kumimoji="0" lang="vi-VN" sz="2800" b="0" i="1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556849-208C-96A2-DB81-D2298F3E054F}"/>
              </a:ext>
            </a:extLst>
          </p:cNvPr>
          <p:cNvSpPr txBox="1"/>
          <p:nvPr/>
        </p:nvSpPr>
        <p:spPr>
          <a:xfrm>
            <a:off x="2422935" y="4791261"/>
            <a:ext cx="718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Trong vườn có số cây hoa hồng là: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F18EBB-CD38-7D06-7BA0-E3534302A527}"/>
              </a:ext>
            </a:extLst>
          </p:cNvPr>
          <p:cNvSpPr txBox="1"/>
          <p:nvPr/>
        </p:nvSpPr>
        <p:spPr>
          <a:xfrm>
            <a:off x="2923651" y="5314481"/>
            <a:ext cx="5065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30 – 9 = 21 (cây)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EB0C2D-E961-E310-096E-ADA0285206E1}"/>
              </a:ext>
            </a:extLst>
          </p:cNvPr>
          <p:cNvSpPr txBox="1"/>
          <p:nvPr/>
        </p:nvSpPr>
        <p:spPr>
          <a:xfrm>
            <a:off x="4002802" y="5823832"/>
            <a:ext cx="5065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Đáp số: 21 cây hoa hồng.</a:t>
            </a:r>
          </a:p>
        </p:txBody>
      </p:sp>
      <p:pic>
        <p:nvPicPr>
          <p:cNvPr id="8" name="Picture 7" descr="C:\Users\TUAN\Downloads\Luyện tập 1.png">
            <a:extLst>
              <a:ext uri="{FF2B5EF4-FFF2-40B4-BE49-F238E27FC236}">
                <a16:creationId xmlns:a16="http://schemas.microsoft.com/office/drawing/2014/main" id="{926182BA-CACB-712A-B699-B86A08154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417" y="520198"/>
            <a:ext cx="2237784" cy="863493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387E50-FD45-7BF6-0683-ED56C7FD12B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08358" y="357638"/>
            <a:ext cx="6176134" cy="37478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714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室内&#10;&#10;已生成高可信度的说明">
            <a:extLst>
              <a:ext uri="{FF2B5EF4-FFF2-40B4-BE49-F238E27FC236}">
                <a16:creationId xmlns:a16="http://schemas.microsoft.com/office/drawing/2014/main" id="{686A0195-5A33-4E71-8C67-1F2F5E618F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73F70F1-158A-4F65-B483-0418822EEEA8}"/>
              </a:ext>
            </a:extLst>
          </p:cNvPr>
          <p:cNvSpPr/>
          <p:nvPr/>
        </p:nvSpPr>
        <p:spPr>
          <a:xfrm>
            <a:off x="1835747" y="132832"/>
            <a:ext cx="9236773" cy="6180882"/>
          </a:xfrm>
          <a:custGeom>
            <a:avLst/>
            <a:gdLst>
              <a:gd name="connsiteX0" fmla="*/ 267716 w 7816697"/>
              <a:gd name="connsiteY0" fmla="*/ 610524 h 4774669"/>
              <a:gd name="connsiteX1" fmla="*/ 458216 w 7816697"/>
              <a:gd name="connsiteY1" fmla="*/ 248574 h 4774669"/>
              <a:gd name="connsiteX2" fmla="*/ 1563116 w 7816697"/>
              <a:gd name="connsiteY2" fmla="*/ 58074 h 4774669"/>
              <a:gd name="connsiteX3" fmla="*/ 4915916 w 7816697"/>
              <a:gd name="connsiteY3" fmla="*/ 19974 h 4774669"/>
              <a:gd name="connsiteX4" fmla="*/ 6649466 w 7816697"/>
              <a:gd name="connsiteY4" fmla="*/ 343824 h 4774669"/>
              <a:gd name="connsiteX5" fmla="*/ 7506716 w 7816697"/>
              <a:gd name="connsiteY5" fmla="*/ 743874 h 4774669"/>
              <a:gd name="connsiteX6" fmla="*/ 7811516 w 7816697"/>
              <a:gd name="connsiteY6" fmla="*/ 2572674 h 4774669"/>
              <a:gd name="connsiteX7" fmla="*/ 7297166 w 7816697"/>
              <a:gd name="connsiteY7" fmla="*/ 4382424 h 4774669"/>
              <a:gd name="connsiteX8" fmla="*/ 6173216 w 7816697"/>
              <a:gd name="connsiteY8" fmla="*/ 4763424 h 4774669"/>
              <a:gd name="connsiteX9" fmla="*/ 4877816 w 7816697"/>
              <a:gd name="connsiteY9" fmla="*/ 4668174 h 4774669"/>
              <a:gd name="connsiteX10" fmla="*/ 3430016 w 7816697"/>
              <a:gd name="connsiteY10" fmla="*/ 4611024 h 4774669"/>
              <a:gd name="connsiteX11" fmla="*/ 2553716 w 7816697"/>
              <a:gd name="connsiteY11" fmla="*/ 4630074 h 4774669"/>
              <a:gd name="connsiteX12" fmla="*/ 1201166 w 7816697"/>
              <a:gd name="connsiteY12" fmla="*/ 4630074 h 4774669"/>
              <a:gd name="connsiteX13" fmla="*/ 305816 w 7816697"/>
              <a:gd name="connsiteY13" fmla="*/ 4420524 h 4774669"/>
              <a:gd name="connsiteX14" fmla="*/ 1016 w 7816697"/>
              <a:gd name="connsiteY14" fmla="*/ 3410874 h 4774669"/>
              <a:gd name="connsiteX15" fmla="*/ 210566 w 7816697"/>
              <a:gd name="connsiteY15" fmla="*/ 2153574 h 4774669"/>
              <a:gd name="connsiteX16" fmla="*/ 267716 w 7816697"/>
              <a:gd name="connsiteY16" fmla="*/ 610524 h 4774669"/>
              <a:gd name="connsiteX0" fmla="*/ 267716 w 7816697"/>
              <a:gd name="connsiteY0" fmla="*/ 610524 h 4774669"/>
              <a:gd name="connsiteX1" fmla="*/ 458216 w 7816697"/>
              <a:gd name="connsiteY1" fmla="*/ 248574 h 4774669"/>
              <a:gd name="connsiteX2" fmla="*/ 1563116 w 7816697"/>
              <a:gd name="connsiteY2" fmla="*/ 58074 h 4774669"/>
              <a:gd name="connsiteX3" fmla="*/ 4915916 w 7816697"/>
              <a:gd name="connsiteY3" fmla="*/ 19974 h 4774669"/>
              <a:gd name="connsiteX4" fmla="*/ 6649466 w 7816697"/>
              <a:gd name="connsiteY4" fmla="*/ 343824 h 4774669"/>
              <a:gd name="connsiteX5" fmla="*/ 7506716 w 7816697"/>
              <a:gd name="connsiteY5" fmla="*/ 743874 h 4774669"/>
              <a:gd name="connsiteX6" fmla="*/ 7811516 w 7816697"/>
              <a:gd name="connsiteY6" fmla="*/ 2572674 h 4774669"/>
              <a:gd name="connsiteX7" fmla="*/ 7297166 w 7816697"/>
              <a:gd name="connsiteY7" fmla="*/ 4382424 h 4774669"/>
              <a:gd name="connsiteX8" fmla="*/ 6173216 w 7816697"/>
              <a:gd name="connsiteY8" fmla="*/ 4763424 h 4774669"/>
              <a:gd name="connsiteX9" fmla="*/ 4877816 w 7816697"/>
              <a:gd name="connsiteY9" fmla="*/ 4668174 h 4774669"/>
              <a:gd name="connsiteX10" fmla="*/ 3430016 w 7816697"/>
              <a:gd name="connsiteY10" fmla="*/ 4611024 h 4774669"/>
              <a:gd name="connsiteX11" fmla="*/ 2553716 w 7816697"/>
              <a:gd name="connsiteY11" fmla="*/ 4630074 h 4774669"/>
              <a:gd name="connsiteX12" fmla="*/ 1201166 w 7816697"/>
              <a:gd name="connsiteY12" fmla="*/ 4630074 h 4774669"/>
              <a:gd name="connsiteX13" fmla="*/ 305816 w 7816697"/>
              <a:gd name="connsiteY13" fmla="*/ 4420524 h 4774669"/>
              <a:gd name="connsiteX14" fmla="*/ 1016 w 7816697"/>
              <a:gd name="connsiteY14" fmla="*/ 3410874 h 4774669"/>
              <a:gd name="connsiteX15" fmla="*/ 210566 w 7816697"/>
              <a:gd name="connsiteY15" fmla="*/ 2153574 h 4774669"/>
              <a:gd name="connsiteX16" fmla="*/ 267716 w 7816697"/>
              <a:gd name="connsiteY16" fmla="*/ 610524 h 4774669"/>
              <a:gd name="connsiteX0" fmla="*/ 249006 w 7816649"/>
              <a:gd name="connsiteY0" fmla="*/ 610524 h 4774669"/>
              <a:gd name="connsiteX1" fmla="*/ 458168 w 7816649"/>
              <a:gd name="connsiteY1" fmla="*/ 248574 h 4774669"/>
              <a:gd name="connsiteX2" fmla="*/ 1563068 w 7816649"/>
              <a:gd name="connsiteY2" fmla="*/ 58074 h 4774669"/>
              <a:gd name="connsiteX3" fmla="*/ 4915868 w 7816649"/>
              <a:gd name="connsiteY3" fmla="*/ 19974 h 4774669"/>
              <a:gd name="connsiteX4" fmla="*/ 6649418 w 7816649"/>
              <a:gd name="connsiteY4" fmla="*/ 343824 h 4774669"/>
              <a:gd name="connsiteX5" fmla="*/ 7506668 w 7816649"/>
              <a:gd name="connsiteY5" fmla="*/ 743874 h 4774669"/>
              <a:gd name="connsiteX6" fmla="*/ 7811468 w 7816649"/>
              <a:gd name="connsiteY6" fmla="*/ 2572674 h 4774669"/>
              <a:gd name="connsiteX7" fmla="*/ 7297118 w 7816649"/>
              <a:gd name="connsiteY7" fmla="*/ 4382424 h 4774669"/>
              <a:gd name="connsiteX8" fmla="*/ 6173168 w 7816649"/>
              <a:gd name="connsiteY8" fmla="*/ 4763424 h 4774669"/>
              <a:gd name="connsiteX9" fmla="*/ 4877768 w 7816649"/>
              <a:gd name="connsiteY9" fmla="*/ 4668174 h 4774669"/>
              <a:gd name="connsiteX10" fmla="*/ 3429968 w 7816649"/>
              <a:gd name="connsiteY10" fmla="*/ 4611024 h 4774669"/>
              <a:gd name="connsiteX11" fmla="*/ 2553668 w 7816649"/>
              <a:gd name="connsiteY11" fmla="*/ 4630074 h 4774669"/>
              <a:gd name="connsiteX12" fmla="*/ 1201118 w 7816649"/>
              <a:gd name="connsiteY12" fmla="*/ 4630074 h 4774669"/>
              <a:gd name="connsiteX13" fmla="*/ 305768 w 7816649"/>
              <a:gd name="connsiteY13" fmla="*/ 4420524 h 4774669"/>
              <a:gd name="connsiteX14" fmla="*/ 968 w 7816649"/>
              <a:gd name="connsiteY14" fmla="*/ 3410874 h 4774669"/>
              <a:gd name="connsiteX15" fmla="*/ 210518 w 7816649"/>
              <a:gd name="connsiteY15" fmla="*/ 2153574 h 4774669"/>
              <a:gd name="connsiteX16" fmla="*/ 249006 w 7816649"/>
              <a:gd name="connsiteY16" fmla="*/ 610524 h 4774669"/>
              <a:gd name="connsiteX0" fmla="*/ 273848 w 7841491"/>
              <a:gd name="connsiteY0" fmla="*/ 610524 h 4774669"/>
              <a:gd name="connsiteX1" fmla="*/ 483010 w 7841491"/>
              <a:gd name="connsiteY1" fmla="*/ 248574 h 4774669"/>
              <a:gd name="connsiteX2" fmla="*/ 1587910 w 7841491"/>
              <a:gd name="connsiteY2" fmla="*/ 58074 h 4774669"/>
              <a:gd name="connsiteX3" fmla="*/ 4940710 w 7841491"/>
              <a:gd name="connsiteY3" fmla="*/ 19974 h 4774669"/>
              <a:gd name="connsiteX4" fmla="*/ 6674260 w 7841491"/>
              <a:gd name="connsiteY4" fmla="*/ 343824 h 4774669"/>
              <a:gd name="connsiteX5" fmla="*/ 7531510 w 7841491"/>
              <a:gd name="connsiteY5" fmla="*/ 743874 h 4774669"/>
              <a:gd name="connsiteX6" fmla="*/ 7836310 w 7841491"/>
              <a:gd name="connsiteY6" fmla="*/ 2572674 h 4774669"/>
              <a:gd name="connsiteX7" fmla="*/ 7321960 w 7841491"/>
              <a:gd name="connsiteY7" fmla="*/ 4382424 h 4774669"/>
              <a:gd name="connsiteX8" fmla="*/ 6198010 w 7841491"/>
              <a:gd name="connsiteY8" fmla="*/ 4763424 h 4774669"/>
              <a:gd name="connsiteX9" fmla="*/ 4902610 w 7841491"/>
              <a:gd name="connsiteY9" fmla="*/ 4668174 h 4774669"/>
              <a:gd name="connsiteX10" fmla="*/ 3454810 w 7841491"/>
              <a:gd name="connsiteY10" fmla="*/ 4611024 h 4774669"/>
              <a:gd name="connsiteX11" fmla="*/ 2578510 w 7841491"/>
              <a:gd name="connsiteY11" fmla="*/ 4630074 h 4774669"/>
              <a:gd name="connsiteX12" fmla="*/ 1225960 w 7841491"/>
              <a:gd name="connsiteY12" fmla="*/ 4630074 h 4774669"/>
              <a:gd name="connsiteX13" fmla="*/ 330610 w 7841491"/>
              <a:gd name="connsiteY13" fmla="*/ 4420524 h 4774669"/>
              <a:gd name="connsiteX14" fmla="*/ 25810 w 7841491"/>
              <a:gd name="connsiteY14" fmla="*/ 3410874 h 4774669"/>
              <a:gd name="connsiteX15" fmla="*/ 20756 w 7841491"/>
              <a:gd name="connsiteY15" fmla="*/ 2106921 h 4774669"/>
              <a:gd name="connsiteX16" fmla="*/ 273848 w 7841491"/>
              <a:gd name="connsiteY16" fmla="*/ 610524 h 4774669"/>
              <a:gd name="connsiteX0" fmla="*/ 273848 w 7841491"/>
              <a:gd name="connsiteY0" fmla="*/ 607372 h 4771517"/>
              <a:gd name="connsiteX1" fmla="*/ 616360 w 7841491"/>
              <a:gd name="connsiteY1" fmla="*/ 131122 h 4771517"/>
              <a:gd name="connsiteX2" fmla="*/ 1587910 w 7841491"/>
              <a:gd name="connsiteY2" fmla="*/ 54922 h 4771517"/>
              <a:gd name="connsiteX3" fmla="*/ 4940710 w 7841491"/>
              <a:gd name="connsiteY3" fmla="*/ 16822 h 4771517"/>
              <a:gd name="connsiteX4" fmla="*/ 6674260 w 7841491"/>
              <a:gd name="connsiteY4" fmla="*/ 340672 h 4771517"/>
              <a:gd name="connsiteX5" fmla="*/ 7531510 w 7841491"/>
              <a:gd name="connsiteY5" fmla="*/ 740722 h 4771517"/>
              <a:gd name="connsiteX6" fmla="*/ 7836310 w 7841491"/>
              <a:gd name="connsiteY6" fmla="*/ 2569522 h 4771517"/>
              <a:gd name="connsiteX7" fmla="*/ 7321960 w 7841491"/>
              <a:gd name="connsiteY7" fmla="*/ 4379272 h 4771517"/>
              <a:gd name="connsiteX8" fmla="*/ 6198010 w 7841491"/>
              <a:gd name="connsiteY8" fmla="*/ 4760272 h 4771517"/>
              <a:gd name="connsiteX9" fmla="*/ 4902610 w 7841491"/>
              <a:gd name="connsiteY9" fmla="*/ 4665022 h 4771517"/>
              <a:gd name="connsiteX10" fmla="*/ 3454810 w 7841491"/>
              <a:gd name="connsiteY10" fmla="*/ 4607872 h 4771517"/>
              <a:gd name="connsiteX11" fmla="*/ 2578510 w 7841491"/>
              <a:gd name="connsiteY11" fmla="*/ 4626922 h 4771517"/>
              <a:gd name="connsiteX12" fmla="*/ 1225960 w 7841491"/>
              <a:gd name="connsiteY12" fmla="*/ 4626922 h 4771517"/>
              <a:gd name="connsiteX13" fmla="*/ 330610 w 7841491"/>
              <a:gd name="connsiteY13" fmla="*/ 4417372 h 4771517"/>
              <a:gd name="connsiteX14" fmla="*/ 25810 w 7841491"/>
              <a:gd name="connsiteY14" fmla="*/ 3407722 h 4771517"/>
              <a:gd name="connsiteX15" fmla="*/ 20756 w 7841491"/>
              <a:gd name="connsiteY15" fmla="*/ 2103769 h 4771517"/>
              <a:gd name="connsiteX16" fmla="*/ 273848 w 7841491"/>
              <a:gd name="connsiteY16" fmla="*/ 607372 h 4771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841491" h="4771517">
                <a:moveTo>
                  <a:pt x="273848" y="607372"/>
                </a:moveTo>
                <a:cubicBezTo>
                  <a:pt x="373115" y="278597"/>
                  <a:pt x="397350" y="223197"/>
                  <a:pt x="616360" y="131122"/>
                </a:cubicBezTo>
                <a:cubicBezTo>
                  <a:pt x="835370" y="39047"/>
                  <a:pt x="867185" y="73972"/>
                  <a:pt x="1587910" y="54922"/>
                </a:cubicBezTo>
                <a:cubicBezTo>
                  <a:pt x="2308635" y="35872"/>
                  <a:pt x="4092985" y="-30803"/>
                  <a:pt x="4940710" y="16822"/>
                </a:cubicBezTo>
                <a:cubicBezTo>
                  <a:pt x="5788435" y="64447"/>
                  <a:pt x="6242460" y="220022"/>
                  <a:pt x="6674260" y="340672"/>
                </a:cubicBezTo>
                <a:cubicBezTo>
                  <a:pt x="7106060" y="461322"/>
                  <a:pt x="7337835" y="369247"/>
                  <a:pt x="7531510" y="740722"/>
                </a:cubicBezTo>
                <a:cubicBezTo>
                  <a:pt x="7725185" y="1112197"/>
                  <a:pt x="7871235" y="1963097"/>
                  <a:pt x="7836310" y="2569522"/>
                </a:cubicBezTo>
                <a:cubicBezTo>
                  <a:pt x="7801385" y="3175947"/>
                  <a:pt x="7595010" y="4014147"/>
                  <a:pt x="7321960" y="4379272"/>
                </a:cubicBezTo>
                <a:cubicBezTo>
                  <a:pt x="7048910" y="4744397"/>
                  <a:pt x="6601235" y="4712647"/>
                  <a:pt x="6198010" y="4760272"/>
                </a:cubicBezTo>
                <a:cubicBezTo>
                  <a:pt x="5794785" y="4807897"/>
                  <a:pt x="5359810" y="4690422"/>
                  <a:pt x="4902610" y="4665022"/>
                </a:cubicBezTo>
                <a:cubicBezTo>
                  <a:pt x="4445410" y="4639622"/>
                  <a:pt x="3842160" y="4614222"/>
                  <a:pt x="3454810" y="4607872"/>
                </a:cubicBezTo>
                <a:lnTo>
                  <a:pt x="2578510" y="4626922"/>
                </a:lnTo>
                <a:cubicBezTo>
                  <a:pt x="2207035" y="4630097"/>
                  <a:pt x="1600610" y="4661847"/>
                  <a:pt x="1225960" y="4626922"/>
                </a:cubicBezTo>
                <a:cubicBezTo>
                  <a:pt x="851310" y="4591997"/>
                  <a:pt x="530635" y="4620572"/>
                  <a:pt x="330610" y="4417372"/>
                </a:cubicBezTo>
                <a:cubicBezTo>
                  <a:pt x="130585" y="4214172"/>
                  <a:pt x="41685" y="3785547"/>
                  <a:pt x="25810" y="3407722"/>
                </a:cubicBezTo>
                <a:cubicBezTo>
                  <a:pt x="9935" y="3029897"/>
                  <a:pt x="-20584" y="2570494"/>
                  <a:pt x="20756" y="2103769"/>
                </a:cubicBezTo>
                <a:cubicBezTo>
                  <a:pt x="62096" y="1637044"/>
                  <a:pt x="174581" y="936147"/>
                  <a:pt x="273848" y="607372"/>
                </a:cubicBezTo>
                <a:close/>
              </a:path>
            </a:pathLst>
          </a:custGeom>
          <a:solidFill>
            <a:schemeClr val="bg1">
              <a:alpha val="92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45576FB-F26F-4996-9C8E-E7AB037290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3"/>
          <a:stretch/>
        </p:blipFill>
        <p:spPr>
          <a:xfrm>
            <a:off x="7707085" y="5070843"/>
            <a:ext cx="4445449" cy="1784424"/>
          </a:xfrm>
          <a:prstGeom prst="rect">
            <a:avLst/>
          </a:prstGeom>
        </p:spPr>
      </p:pic>
      <p:pic>
        <p:nvPicPr>
          <p:cNvPr id="8" name="图片 7" descr="图片包含 玩偶, 玩具&#10;&#10;已生成高可信度的说明">
            <a:extLst>
              <a:ext uri="{FF2B5EF4-FFF2-40B4-BE49-F238E27FC236}">
                <a16:creationId xmlns:a16="http://schemas.microsoft.com/office/drawing/2014/main" id="{3599A429-B692-4194-A9DD-9081FB9F9F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" y="3550590"/>
            <a:ext cx="2235335" cy="227815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3FA8949-2AE4-4BBB-9527-D937096E4D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3"/>
          <a:stretch/>
        </p:blipFill>
        <p:spPr>
          <a:xfrm>
            <a:off x="3546184" y="4907433"/>
            <a:ext cx="4852545" cy="194783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540F63C-1CFA-4782-BF39-C8B6B05BD9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3"/>
          <a:stretch/>
        </p:blipFill>
        <p:spPr>
          <a:xfrm>
            <a:off x="-343008" y="4907433"/>
            <a:ext cx="4852545" cy="1947834"/>
          </a:xfrm>
          <a:prstGeom prst="rect">
            <a:avLst/>
          </a:prstGeom>
        </p:spPr>
      </p:pic>
      <p:pic>
        <p:nvPicPr>
          <p:cNvPr id="18" name="图片 17" descr="图片包含 物体&#10;&#10;已生成高可信度的说明">
            <a:extLst>
              <a:ext uri="{FF2B5EF4-FFF2-40B4-BE49-F238E27FC236}">
                <a16:creationId xmlns:a16="http://schemas.microsoft.com/office/drawing/2014/main" id="{92AD827F-C123-4123-BD32-B071149734E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0" t="45049" r="32944" b="46077"/>
          <a:stretch/>
        </p:blipFill>
        <p:spPr>
          <a:xfrm>
            <a:off x="8545172" y="4932129"/>
            <a:ext cx="273050" cy="292100"/>
          </a:xfrm>
          <a:prstGeom prst="rect">
            <a:avLst/>
          </a:prstGeom>
        </p:spPr>
      </p:pic>
      <p:pic>
        <p:nvPicPr>
          <p:cNvPr id="19" name="图片 18" descr="图片包含 物体&#10;&#10;已生成高可信度的说明">
            <a:extLst>
              <a:ext uri="{FF2B5EF4-FFF2-40B4-BE49-F238E27FC236}">
                <a16:creationId xmlns:a16="http://schemas.microsoft.com/office/drawing/2014/main" id="{1B7EB697-6B22-490C-B85A-4070D11C97C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0" t="45049" r="32944" b="46077"/>
          <a:stretch/>
        </p:blipFill>
        <p:spPr>
          <a:xfrm>
            <a:off x="10116688" y="4778236"/>
            <a:ext cx="398280" cy="426067"/>
          </a:xfrm>
          <a:prstGeom prst="rect">
            <a:avLst/>
          </a:prstGeom>
        </p:spPr>
      </p:pic>
      <p:pic>
        <p:nvPicPr>
          <p:cNvPr id="20" name="图片 19" descr="图片包含 物体&#10;&#10;已生成高可信度的说明">
            <a:extLst>
              <a:ext uri="{FF2B5EF4-FFF2-40B4-BE49-F238E27FC236}">
                <a16:creationId xmlns:a16="http://schemas.microsoft.com/office/drawing/2014/main" id="{94B4D886-5C5C-481D-9706-C23707E3D35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0" t="45049" r="32944" b="46077"/>
          <a:stretch/>
        </p:blipFill>
        <p:spPr>
          <a:xfrm>
            <a:off x="7047566" y="5070843"/>
            <a:ext cx="398280" cy="426067"/>
          </a:xfrm>
          <a:prstGeom prst="rect">
            <a:avLst/>
          </a:prstGeom>
        </p:spPr>
      </p:pic>
      <p:pic>
        <p:nvPicPr>
          <p:cNvPr id="21" name="图片 20" descr="图片包含 物体&#10;&#10;已生成高可信度的说明">
            <a:extLst>
              <a:ext uri="{FF2B5EF4-FFF2-40B4-BE49-F238E27FC236}">
                <a16:creationId xmlns:a16="http://schemas.microsoft.com/office/drawing/2014/main" id="{3D77F14E-0108-4EFE-BA93-9806AD137C9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0" t="45049" r="32944" b="46077"/>
          <a:stretch/>
        </p:blipFill>
        <p:spPr>
          <a:xfrm>
            <a:off x="9106477" y="5150395"/>
            <a:ext cx="647832" cy="6930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256D3E-5BE9-88D4-8351-C252C68C03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1411" y="1166503"/>
            <a:ext cx="8254358" cy="358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67737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Nong trai\old-mcdonalds-farm-pla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0"/>
            <a:ext cx="12192000" cy="713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Tai nguyen thiet ke tro choi\Bảng gỗ\canstock6432558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7333" y1="88732" x2="44667" y2="93662"/>
                        <a14:backgroundMark x1="37333" y1="90141" x2="38667" y2="9154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0" y="4749800"/>
            <a:ext cx="2743200" cy="260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83864" y="5257801"/>
            <a:ext cx="2422458" cy="1241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3733" dirty="0">
                <a:solidFill>
                  <a:srgbClr val="009900"/>
                </a:solidFill>
                <a:latin typeface="UTM Azuki" panose="02040603050506020204" pitchFamily="18" charset="0"/>
              </a:rPr>
              <a:t>XÂY DỰNG</a:t>
            </a:r>
          </a:p>
          <a:p>
            <a:pPr algn="ctr" defTabSz="1219170"/>
            <a:r>
              <a:rPr lang="en-US" sz="3733" dirty="0">
                <a:solidFill>
                  <a:srgbClr val="009900"/>
                </a:solidFill>
                <a:latin typeface="UTM Azuki" panose="02040603050506020204" pitchFamily="18" charset="0"/>
              </a:rPr>
              <a:t>NÔNG TRẠI</a:t>
            </a:r>
          </a:p>
        </p:txBody>
      </p:sp>
      <p:pic>
        <p:nvPicPr>
          <p:cNvPr id="3076" name="Picture 4" descr="C:\Users\ADMIN\Desktop\Tai nguyen thiet ke tro choi\Bảng gỗ\bat dau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1" y="21661"/>
            <a:ext cx="2279649" cy="96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03200" y="60068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22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Nong trai\transcoder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344" y="0"/>
            <a:ext cx="12540344" cy="705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C:\Users\ADMIN\Desktop\Nong trai\dep-of-vector-farm-animals (5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290" y1="85824" x2="63306" y2="942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701" y="1215185"/>
            <a:ext cx="1075099" cy="113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5" descr="C:\Users\ADMIN\Desktop\Nong trai\bauernhof-gegenstände-43016029 (2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1" y="3542419"/>
            <a:ext cx="2332553" cy="6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" descr="C:\Users\ADMIN\Desktop\Nong trai\bauernhof-gegenstände-43016029 (2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3675599"/>
            <a:ext cx="3410857" cy="102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Kết quả hình ảnh cho tree apple cartoo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25240" y1="8836" x2="7348" y2="27209"/>
                        <a14:foregroundMark x1="15176" y1="15708" x2="5112" y2="26087"/>
                        <a14:foregroundMark x1="6869" y1="31136" x2="1597" y2="39972"/>
                        <a14:foregroundMark x1="7348" y1="43338" x2="7348" y2="49930"/>
                        <a14:foregroundMark x1="33067" y1="7714" x2="70128" y2="5470"/>
                        <a14:foregroundMark x1="40415" y1="4628" x2="53994" y2="3506"/>
                        <a14:foregroundMark x1="79393" y1="10379" x2="90256" y2="25386"/>
                        <a14:foregroundMark x1="91054" y1="20757" x2="96326" y2="45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1" y="720025"/>
            <a:ext cx="1194103" cy="136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Kết quả hình ảnh cho tree apple cartoo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5240" y1="8836" x2="7348" y2="27209"/>
                        <a14:foregroundMark x1="15176" y1="15708" x2="5112" y2="26087"/>
                        <a14:foregroundMark x1="6869" y1="31136" x2="1597" y2="39972"/>
                        <a14:foregroundMark x1="7348" y1="43338" x2="7348" y2="49930"/>
                        <a14:foregroundMark x1="33067" y1="7714" x2="70128" y2="5470"/>
                        <a14:foregroundMark x1="40415" y1="4628" x2="53994" y2="3506"/>
                        <a14:foregroundMark x1="79393" y1="10379" x2="90256" y2="25386"/>
                        <a14:foregroundMark x1="91054" y1="20757" x2="96326" y2="45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81923" y="-431800"/>
            <a:ext cx="2106877" cy="247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1" descr="C:\Users\ADMIN\Desktop\Nong trai\dep-of-vector-farm-animals (4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3030" r="100000">
                        <a14:foregroundMark x1="81818" y1="48630" x2="82727" y2="51712"/>
                        <a14:foregroundMark x1="89394" y1="48630" x2="87879" y2="51370"/>
                        <a14:foregroundMark x1="70000" y1="25342" x2="60909" y2="39726"/>
                        <a14:foregroundMark x1="70000" y1="63699" x2="77273" y2="58219"/>
                        <a14:foregroundMark x1="82424" y1="52740" x2="77273" y2="57534"/>
                        <a14:backgroundMark x1="10909" y1="52055" x2="13939" y2="52397"/>
                        <a14:backgroundMark x1="19091" y1="59932" x2="18182" y2="61986"/>
                        <a14:backgroundMark x1="15152" y1="67123" x2="15455" y2="68493"/>
                        <a14:backgroundMark x1="34545" y1="48288" x2="30606" y2="48288"/>
                        <a14:backgroundMark x1="33636" y1="43836" x2="31818" y2="43493"/>
                        <a14:backgroundMark x1="37576" y1="39726" x2="33939" y2="38356"/>
                        <a14:backgroundMark x1="34848" y1="32534" x2="32121" y2="32534"/>
                        <a14:backgroundMark x1="40000" y1="30137" x2="36667" y2="29110"/>
                        <a14:backgroundMark x1="36364" y1="52740" x2="34848" y2="53082"/>
                        <a14:backgroundMark x1="43030" y1="19521" x2="39394" y2="19178"/>
                        <a14:backgroundMark x1="77576" y1="16438" x2="80303" y2="17123"/>
                        <a14:backgroundMark x1="76364" y1="10616" x2="80606" y2="10616"/>
                        <a14:backgroundMark x1="83939" y1="46233" x2="83333" y2="46918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5999" y="1942650"/>
            <a:ext cx="1335313" cy="11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2" descr="C:\Users\ADMIN\Desktop\Nong trai\2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9220" y1="40559" x2="10638" y2="62937"/>
                        <a14:foregroundMark x1="12766" y1="67133" x2="26241" y2="82517"/>
                        <a14:foregroundMark x1="28369" y1="85315" x2="34752" y2="88112"/>
                        <a14:foregroundMark x1="76596" y1="83916" x2="71631" y2="85315"/>
                        <a14:foregroundMark x1="92908" y1="37063" x2="92908" y2="49650"/>
                        <a14:foregroundMark x1="90780" y1="60839" x2="85816" y2="74126"/>
                        <a14:foregroundMark x1="68085" y1="9790" x2="73050" y2="13287"/>
                        <a14:foregroundMark x1="24113" y1="15385" x2="19858" y2="20979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219" y="-25399"/>
            <a:ext cx="795828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5" descr="C:\Users\ADMIN\Desktop\Nong trai\bauernhof-gegenstände-43016029 (2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257" y="2714271"/>
            <a:ext cx="2332553" cy="6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4" descr="C:\Users\ADMIN\Desktop\Nong trai\58fefc29c5857 (3)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271" b="96241" l="0" r="97867">
                        <a14:foregroundMark x1="73600" y1="72932" x2="85333" y2="74436"/>
                        <a14:foregroundMark x1="40267" y1="27444" x2="44267" y2="37970"/>
                        <a14:foregroundMark x1="65867" y1="25188" x2="64800" y2="40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2921000"/>
            <a:ext cx="1515189" cy="107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4" descr="C:\Users\ADMIN\Desktop\Nong trai\58fefc29c5857 (3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8271" b="96241" l="0" r="97867">
                        <a14:foregroundMark x1="73600" y1="72932" x2="85333" y2="74436"/>
                        <a14:foregroundMark x1="40267" y1="27444" x2="44267" y2="37970"/>
                        <a14:foregroundMark x1="65867" y1="25188" x2="64800" y2="40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31256" y="2862339"/>
            <a:ext cx="1422400" cy="97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0" descr="C:\Users\ADMIN\Desktop\Nong trai\472224296 (4).jpg"/>
          <p:cNvPicPr>
            <a:picLocks noChangeAspect="1" noChangeArrowheads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0" r="100000">
                        <a14:foregroundMark x1="26950" y1="13986" x2="9929" y2="34266"/>
                        <a14:foregroundMark x1="31915" y1="10490" x2="46099" y2="6993"/>
                        <a14:foregroundMark x1="59574" y1="8392" x2="81560" y2="18881"/>
                        <a14:foregroundMark x1="68794" y1="9790" x2="73759" y2="13287"/>
                        <a14:foregroundMark x1="86525" y1="27972" x2="92908" y2="37063"/>
                        <a14:foregroundMark x1="93617" y1="44755" x2="90780" y2="63636"/>
                        <a14:foregroundMark x1="87943" y1="71329" x2="70213" y2="88112"/>
                        <a14:foregroundMark x1="70213" y1="88112" x2="41135" y2="90909"/>
                        <a14:foregroundMark x1="14894" y1="67133" x2="32624" y2="86713"/>
                        <a14:foregroundMark x1="9220" y1="39161" x2="10638" y2="61538"/>
                        <a14:foregroundMark x1="15603" y1="72028" x2="19149" y2="755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125" y="-25399"/>
            <a:ext cx="795828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5" descr="C:\Users\ADMIN\Desktop\Nong trai\barn-clipart-old-macdonald-2a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>
                        <a14:foregroundMark x1="33832" y1="71453" x2="7065" y2="88205"/>
                        <a14:foregroundMark x1="92527" y1="76581" x2="32745" y2="93333"/>
                        <a14:foregroundMark x1="11957" y1="84444" x2="41304" y2="95385"/>
                        <a14:foregroundMark x1="11277" y1="94530" x2="38587" y2="95043"/>
                        <a14:foregroundMark x1="90761" y1="78632" x2="49049" y2="95897"/>
                        <a14:foregroundMark x1="28397" y1="47009" x2="28940" y2="73162"/>
                        <a14:foregroundMark x1="30842" y1="57094" x2="49321" y2="57436"/>
                        <a14:foregroundMark x1="49457" y1="58462" x2="45652" y2="84103"/>
                        <a14:foregroundMark x1="79891" y1="61026" x2="52310" y2="80342"/>
                        <a14:foregroundMark x1="58832" y1="57436" x2="77174" y2="75214"/>
                        <a14:foregroundMark x1="69158" y1="57436" x2="59375" y2="64444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79401"/>
            <a:ext cx="4095939" cy="325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3" descr="C:\Users\ADMIN\Desktop\Nong trai\58fefc29c5857 (2)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392" y="2663848"/>
            <a:ext cx="2245208" cy="76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1" descr="C:\Users\ADMIN\Desktop\Nong trai\472224296 (5).jpg"/>
          <p:cNvPicPr>
            <a:picLocks noChangeAspect="1" noChangeArrowheads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-25399"/>
            <a:ext cx="789064" cy="76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9" descr="C:\Users\ADMIN\Desktop\Nong trai\dep-of-vector-farm-animals (2)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2058" b="97942" l="0" r="100000">
                        <a14:foregroundMark x1="68731" y1="22222" x2="59752" y2="32510"/>
                        <a14:backgroundMark x1="11146" y1="52675" x2="9907" y2="53498"/>
                        <a14:backgroundMark x1="8669" y1="46502" x2="5263" y2="46502"/>
                        <a14:backgroundMark x1="5882" y1="41564" x2="7740" y2="41152"/>
                        <a14:backgroundMark x1="9907" y1="28395" x2="11146" y2="29630"/>
                        <a14:backgroundMark x1="7121" y1="32922" x2="8669" y2="33745"/>
                        <a14:backgroundMark x1="17957" y1="23045" x2="17337" y2="25514"/>
                        <a14:backgroundMark x1="22910" y1="22222" x2="21672" y2="24691"/>
                        <a14:backgroundMark x1="30031" y1="28807" x2="27864" y2="30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47882" y="2692926"/>
            <a:ext cx="1020367" cy="89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17" descr="C:\Users\ADMIN\Desktop\Nong trai\472224296 (a6).jpg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0" y="-25399"/>
            <a:ext cx="812800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0" descr="C:\Users\ADMIN\Desktop\Nong trai\dep-of-vector-farm-animals (3).jpg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1992" b="100000" l="3283" r="97475">
                        <a14:foregroundMark x1="40657" y1="28685" x2="39394" y2="48207"/>
                        <a14:foregroundMark x1="37374" y1="30279" x2="33586" y2="45020"/>
                        <a14:foregroundMark x1="30303" y1="8765" x2="31818" y2="19522"/>
                        <a14:foregroundMark x1="51010" y1="9960" x2="42172" y2="29482"/>
                        <a14:foregroundMark x1="90152" y1="66932" x2="92677" y2="67729"/>
                        <a14:foregroundMark x1="86616" y1="60956" x2="88131" y2="68127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606">
            <a:off x="11320918" y="3139403"/>
            <a:ext cx="2618844" cy="174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9" descr="C:\Users\ADMIN\Desktop\Nong trai\472224296 (3).jpg"/>
          <p:cNvPicPr>
            <a:picLocks noChangeAspect="1" noChangeArrowheads="1"/>
          </p:cNvPicPr>
          <p:nvPr/>
        </p:nvPicPr>
        <p:blipFill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214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045" y="-25400"/>
            <a:ext cx="804095" cy="77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10" descr="C:\Users\ADMIN\Desktop\Nong trai\dep-of-vector-farm-animals (3).jpg"/>
          <p:cNvPicPr>
            <a:picLocks noChangeAspect="1" noChangeArrowheads="1"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1992" b="100000" l="3283" r="97475">
                        <a14:foregroundMark x1="40657" y1="28685" x2="39394" y2="48207"/>
                        <a14:foregroundMark x1="37374" y1="30279" x2="33586" y2="45020"/>
                        <a14:foregroundMark x1="30303" y1="8765" x2="31818" y2="19522"/>
                        <a14:foregroundMark x1="51010" y1="9960" x2="42172" y2="29482"/>
                        <a14:foregroundMark x1="90152" y1="66932" x2="92677" y2="67729"/>
                        <a14:foregroundMark x1="86616" y1="60956" x2="88131" y2="6812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606" flipH="1">
            <a:off x="-2400392" y="4291733"/>
            <a:ext cx="1975529" cy="152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16" descr="C:\Users\ADMIN\Desktop\Nong trai\il_fullxfull.1073011138_eng3 (2).jp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4531" b="97411" l="2732" r="969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101" y="-25589"/>
            <a:ext cx="1083300" cy="91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C:\Users\ADMIN\Desktop\Nong trai\700_FO32939240_64b4071403327ba8edebdced5b1262a0.jpg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178" b="94484" l="0" r="96751">
                        <a14:foregroundMark x1="63478" y1="22714" x2="71594" y2="24000"/>
                        <a14:backgroundMark x1="43333" y1="13143" x2="32174" y2="35571"/>
                        <a14:backgroundMark x1="43188" y1="10571" x2="14058" y2="34714"/>
                        <a14:backgroundMark x1="36087" y1="32143" x2="32754" y2="44714"/>
                        <a14:backgroundMark x1="49710" y1="4714" x2="47101" y2="19000"/>
                        <a14:backgroundMark x1="39420" y1="33429" x2="46087" y2="45143"/>
                        <a14:backgroundMark x1="52609" y1="23857" x2="52464" y2="31000"/>
                        <a14:backgroundMark x1="85507" y1="26286" x2="91304" y2="35429"/>
                        <a14:backgroundMark x1="52029" y1="56000" x2="52464" y2="60143"/>
                        <a14:backgroundMark x1="49565" y1="58857" x2="47391" y2="61000"/>
                        <a14:backgroundMark x1="46957" y1="62000" x2="44928" y2="64857"/>
                        <a14:backgroundMark x1="55217" y1="71286" x2="55797" y2="74714"/>
                        <a14:backgroundMark x1="44928" y1="71714" x2="44928" y2="72429"/>
                        <a14:backgroundMark x1="76232" y1="23714" x2="77246" y2="23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1297" y="3937001"/>
            <a:ext cx="3073400" cy="311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Desktop\Tai nguyen thiet ke tro choi\Bảng gỗ\6.jpg">
            <a:hlinkClick r:id="rId40" action="ppaction://hlinksldjump"/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573" y="685800"/>
            <a:ext cx="1051432" cy="112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Tai nguyen thiet ke tro choi\Bảng gỗ\1.jpg">
            <a:hlinkClick r:id="rId43" action="ppaction://hlinksldjump"/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9" y="685800"/>
            <a:ext cx="1101655" cy="112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Tai nguyen thiet ke tro choi\Bảng gỗ\2.jpg">
            <a:hlinkClick r:id="rId46" action="ppaction://hlinksldjump"/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BEBA8EAE-BF5A-486C-A8C5-ECC9F3942E4B}">
                <a14:imgProps xmlns:a14="http://schemas.microsoft.com/office/drawing/2010/main">
                  <a14:imgLayer r:embed="rId48">
                    <a14:imgEffect>
                      <a14:backgroundRemoval t="0" b="100000" l="0" r="99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720026"/>
            <a:ext cx="1041923" cy="111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\Desktop\Tai nguyen thiet ke tro choi\Bảng gỗ\3.jpg">
            <a:hlinkClick r:id="rId49" action="ppaction://hlinksldjump"/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BEBA8EAE-BF5A-486C-A8C5-ECC9F3942E4B}">
                <a14:imgProps xmlns:a14="http://schemas.microsoft.com/office/drawing/2010/main">
                  <a14:imgLayer r:embed="rId5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997" y="650339"/>
            <a:ext cx="1055004" cy="112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\Desktop\Tai nguyen thiet ke tro choi\Bảng gỗ\4.jpg">
            <a:hlinkClick r:id="rId52" action="ppaction://hlinksldjump"/>
          </p:cNvPr>
          <p:cNvPicPr>
            <a:picLocks noChangeAspect="1" noChangeArrowheads="1"/>
          </p:cNvPicPr>
          <p:nvPr/>
        </p:nvPicPr>
        <p:blipFill>
          <a:blip r:embed="rId53">
            <a:extLst>
              <a:ext uri="{BEBA8EAE-BF5A-486C-A8C5-ECC9F3942E4B}">
                <a14:imgProps xmlns:a14="http://schemas.microsoft.com/office/drawing/2010/main">
                  <a14:imgLayer r:embed="rId54">
                    <a14:imgEffect>
                      <a14:backgroundRemoval t="0" b="9752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885" y="703761"/>
            <a:ext cx="1005115" cy="107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\Desktop\Tai nguyen thiet ke tro choi\Bảng gỗ\5.jpg">
            <a:hlinkClick r:id="rId55" action="ppaction://hlinksldjump"/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BEBA8EAE-BF5A-486C-A8C5-ECC9F3942E4B}">
                <a14:imgProps xmlns:a14="http://schemas.microsoft.com/office/drawing/2010/main">
                  <a14:imgLayer r:embed="rId57">
                    <a14:imgEffect>
                      <a14:backgroundRemoval t="3306" b="97521" l="0" r="973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885" y="703762"/>
            <a:ext cx="1005115" cy="107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hlinkClick r:id="rId58" action="ppaction://hlinksldjump"/>
            <a:extLst>
              <a:ext uri="{FF2B5EF4-FFF2-40B4-BE49-F238E27FC236}">
                <a16:creationId xmlns:a16="http://schemas.microsoft.com/office/drawing/2014/main" id="{4091348F-2F9B-B757-2679-736047556FA6}"/>
              </a:ext>
            </a:extLst>
          </p:cNvPr>
          <p:cNvSpPr/>
          <p:nvPr/>
        </p:nvSpPr>
        <p:spPr>
          <a:xfrm>
            <a:off x="8032955" y="167148"/>
            <a:ext cx="1288026" cy="4719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tiếp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9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-1.97531E-6 L 1.15347 -0.01697 " pathEditMode="relative" rAng="0" ptsTypes="AA">
                                      <p:cBhvr>
                                        <p:cTn id="14" dur="1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74" y="-86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1.21093 0.04814 " pathEditMode="relative" rAng="0" ptsTypes="AA">
                                      <p:cBhvr>
                                        <p:cTn id="84" dur="3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6" y="2407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214E-7 L 1.1908 -0.01483 " pathEditMode="relative" rAng="0" ptsTypes="AA">
                                      <p:cBhvr>
                                        <p:cTn id="94" dur="3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31" y="-74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86067E-6 L -1.19184 0.02471 " pathEditMode="relative" rAng="0" ptsTypes="AA">
                                      <p:cBhvr>
                                        <p:cTn id="111" dur="2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01" y="1236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Nong trai\88547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-1752600"/>
            <a:ext cx="1137919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1092200"/>
            <a:ext cx="7103948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7200" b="1" dirty="0">
                <a:solidFill>
                  <a:srgbClr val="0000FF"/>
                </a:solidFill>
                <a:latin typeface="Calibri"/>
              </a:rPr>
              <a:t>56 – 9 = 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40000" y="3289419"/>
            <a:ext cx="68072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7200" b="1" dirty="0" err="1">
                <a:solidFill>
                  <a:srgbClr val="0000FF"/>
                </a:solidFill>
                <a:latin typeface="Calibri"/>
              </a:rPr>
              <a:t>Đáp</a:t>
            </a:r>
            <a:r>
              <a:rPr lang="en-US" sz="7200" b="1" dirty="0">
                <a:solidFill>
                  <a:srgbClr val="0000FF"/>
                </a:solidFill>
                <a:latin typeface="Calibri"/>
              </a:rPr>
              <a:t> </a:t>
            </a:r>
            <a:r>
              <a:rPr lang="en-US" sz="7200" b="1" dirty="0" err="1">
                <a:solidFill>
                  <a:srgbClr val="0000FF"/>
                </a:solidFill>
                <a:latin typeface="Calibri"/>
              </a:rPr>
              <a:t>án</a:t>
            </a:r>
            <a:r>
              <a:rPr lang="en-US" sz="7200" b="1" dirty="0">
                <a:solidFill>
                  <a:srgbClr val="0000FF"/>
                </a:solidFill>
                <a:latin typeface="Calibri"/>
              </a:rPr>
              <a:t>: 47</a:t>
            </a:r>
          </a:p>
        </p:txBody>
      </p:sp>
      <p:pic>
        <p:nvPicPr>
          <p:cNvPr id="1028" name="Picture 4" descr="C:\Users\ADMIN\Desktop\Tai nguyen thiet ke tro choi\Bảng gỗ\1a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Nong trai\88547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-1752600"/>
            <a:ext cx="1137919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3999" y="1600201"/>
            <a:ext cx="91440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 – 8 = 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65584" y="3272136"/>
            <a:ext cx="32608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5400" b="1" dirty="0" err="1">
                <a:solidFill>
                  <a:srgbClr val="0000FF"/>
                </a:solidFill>
                <a:latin typeface="Calibri"/>
              </a:rPr>
              <a:t>Đáp</a:t>
            </a:r>
            <a:r>
              <a:rPr lang="en-US" sz="5400" b="1" dirty="0">
                <a:solidFill>
                  <a:srgbClr val="0000FF"/>
                </a:solidFill>
                <a:latin typeface="Calibri"/>
              </a:rPr>
              <a:t> </a:t>
            </a:r>
            <a:r>
              <a:rPr lang="en-US" sz="5400" b="1" dirty="0" err="1">
                <a:solidFill>
                  <a:srgbClr val="0000FF"/>
                </a:solidFill>
                <a:latin typeface="Calibri"/>
              </a:rPr>
              <a:t>án</a:t>
            </a:r>
            <a:r>
              <a:rPr lang="en-US" sz="5400" b="1" dirty="0">
                <a:solidFill>
                  <a:srgbClr val="0000FF"/>
                </a:solidFill>
                <a:latin typeface="Calibri"/>
              </a:rPr>
              <a:t>: 28</a:t>
            </a:r>
          </a:p>
        </p:txBody>
      </p:sp>
      <p:pic>
        <p:nvPicPr>
          <p:cNvPr id="1028" name="Picture 4" descr="C:\Users\ADMIN\Desktop\Tai nguyen thiet ke tro choi\Bảng gỗ\1a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52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Nong trai\88547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-1752600"/>
            <a:ext cx="1137919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47283" y="1252835"/>
            <a:ext cx="9042401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6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 – 7 = 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94064" y="3396932"/>
            <a:ext cx="36038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6000" b="1" dirty="0" err="1">
                <a:solidFill>
                  <a:srgbClr val="0000FF"/>
                </a:solidFill>
                <a:latin typeface="Calibri"/>
              </a:rPr>
              <a:t>Đáp</a:t>
            </a:r>
            <a:r>
              <a:rPr lang="en-US" sz="6000" b="1" dirty="0">
                <a:solidFill>
                  <a:srgbClr val="0000FF"/>
                </a:solidFill>
                <a:latin typeface="Calibri"/>
              </a:rPr>
              <a:t> </a:t>
            </a:r>
            <a:r>
              <a:rPr lang="en-US" sz="6000" b="1" dirty="0" err="1">
                <a:solidFill>
                  <a:srgbClr val="0000FF"/>
                </a:solidFill>
                <a:latin typeface="Calibri"/>
              </a:rPr>
              <a:t>án</a:t>
            </a:r>
            <a:r>
              <a:rPr lang="en-US" sz="6000" b="1" dirty="0">
                <a:solidFill>
                  <a:srgbClr val="0000FF"/>
                </a:solidFill>
                <a:latin typeface="Calibri"/>
              </a:rPr>
              <a:t>: 25</a:t>
            </a:r>
          </a:p>
        </p:txBody>
      </p:sp>
      <p:pic>
        <p:nvPicPr>
          <p:cNvPr id="1028" name="Picture 4" descr="C:\Users\ADMIN\Desktop\Tai nguyen thiet ke tro choi\Bảng gỗ\1a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05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Nong trai\88547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-1752600"/>
            <a:ext cx="1137919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54964" y="1600200"/>
            <a:ext cx="36679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6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 – 9 = 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53343" y="3352800"/>
            <a:ext cx="36038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6000" b="1" dirty="0" err="1">
                <a:solidFill>
                  <a:srgbClr val="0000FF"/>
                </a:solidFill>
                <a:latin typeface="Calibri"/>
              </a:rPr>
              <a:t>Đáp</a:t>
            </a:r>
            <a:r>
              <a:rPr lang="en-US" sz="6000" b="1" dirty="0">
                <a:solidFill>
                  <a:srgbClr val="0000FF"/>
                </a:solidFill>
                <a:latin typeface="Calibri"/>
              </a:rPr>
              <a:t> </a:t>
            </a:r>
            <a:r>
              <a:rPr lang="en-US" sz="6000" b="1" dirty="0" err="1">
                <a:solidFill>
                  <a:srgbClr val="0000FF"/>
                </a:solidFill>
                <a:latin typeface="Calibri"/>
              </a:rPr>
              <a:t>án</a:t>
            </a:r>
            <a:r>
              <a:rPr lang="en-US" sz="6000" b="1" dirty="0">
                <a:solidFill>
                  <a:srgbClr val="0000FF"/>
                </a:solidFill>
                <a:latin typeface="Calibri"/>
              </a:rPr>
              <a:t>: 56</a:t>
            </a:r>
          </a:p>
        </p:txBody>
      </p:sp>
      <p:pic>
        <p:nvPicPr>
          <p:cNvPr id="1028" name="Picture 4" descr="C:\Users\ADMIN\Desktop\Tai nguyen thiet ke tro choi\Bảng gỗ\1a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69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Nong trai\88547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-1752600"/>
            <a:ext cx="1137919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12996" y="1600200"/>
            <a:ext cx="235192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3733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 – 7 = 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16761" y="3441413"/>
            <a:ext cx="20072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3200" b="1" dirty="0" err="1">
                <a:solidFill>
                  <a:srgbClr val="0000FF"/>
                </a:solidFill>
                <a:latin typeface="Calibri"/>
              </a:rPr>
              <a:t>Đáp</a:t>
            </a:r>
            <a:r>
              <a:rPr lang="en-US" sz="3200" b="1" dirty="0">
                <a:solidFill>
                  <a:srgbClr val="0000FF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Calibri"/>
              </a:rPr>
              <a:t>án</a:t>
            </a:r>
            <a:r>
              <a:rPr lang="en-US" sz="3200" b="1" dirty="0">
                <a:solidFill>
                  <a:srgbClr val="0000FF"/>
                </a:solidFill>
                <a:latin typeface="Calibri"/>
              </a:rPr>
              <a:t>: 49</a:t>
            </a:r>
          </a:p>
        </p:txBody>
      </p:sp>
      <p:pic>
        <p:nvPicPr>
          <p:cNvPr id="1028" name="Picture 4" descr="C:\Users\ADMIN\Desktop\Tai nguyen thiet ke tro choi\Bảng gỗ\1a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865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2|0.2|0.2|0.2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2|0.2|0.2|0.2|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5|0.2|0.2|0.8|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ttps://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3ab5ahrs">
      <a:majorFont>
        <a:latin typeface="Arial"/>
        <a:ea typeface="HappyZcool"/>
        <a:cs typeface=""/>
      </a:majorFont>
      <a:minorFont>
        <a:latin typeface="Arial"/>
        <a:ea typeface="HappyZcool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自定义 3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070C0"/>
      </a:accent2>
      <a:accent3>
        <a:srgbClr val="0070C0"/>
      </a:accent3>
      <a:accent4>
        <a:srgbClr val="0070C0"/>
      </a:accent4>
      <a:accent5>
        <a:srgbClr val="0070C0"/>
      </a:accent5>
      <a:accent6>
        <a:srgbClr val="0070C0"/>
      </a:accent6>
      <a:hlink>
        <a:srgbClr val="0563C1"/>
      </a:hlink>
      <a:folHlink>
        <a:srgbClr val="954F72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321</Words>
  <Application>Microsoft Office PowerPoint</Application>
  <PresentationFormat>Widescreen</PresentationFormat>
  <Paragraphs>108</Paragraphs>
  <Slides>22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22</vt:i4>
      </vt:variant>
    </vt:vector>
  </HeadingPairs>
  <TitlesOfParts>
    <vt:vector size="41" baseType="lpstr">
      <vt:lpstr>等线</vt:lpstr>
      <vt:lpstr>Microsoft YaHei</vt:lpstr>
      <vt:lpstr>字魂59号-创粗黑</vt:lpstr>
      <vt:lpstr>思源黑体 CN</vt:lpstr>
      <vt:lpstr>Arial</vt:lpstr>
      <vt:lpstr>Calibri</vt:lpstr>
      <vt:lpstr>Calibri Light</vt:lpstr>
      <vt:lpstr>Cambria</vt:lpstr>
      <vt:lpstr>UTM Avo</vt:lpstr>
      <vt:lpstr>UTM Azuki</vt:lpstr>
      <vt:lpstr>2_Office 主题</vt:lpstr>
      <vt:lpstr>https://www.freeppt7.com</vt:lpstr>
      <vt:lpstr>2_Office 主题​​</vt:lpstr>
      <vt:lpstr>3_Office 主题</vt:lpstr>
      <vt:lpstr>1_Office Theme</vt:lpstr>
      <vt:lpstr>4_Office Theme</vt:lpstr>
      <vt:lpstr>3_Office 主题​​</vt:lpstr>
      <vt:lpstr>2_Office Theme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Thao Tran</cp:lastModifiedBy>
  <cp:revision>71</cp:revision>
  <dcterms:created xsi:type="dcterms:W3CDTF">2021-07-20T01:55:21Z</dcterms:created>
  <dcterms:modified xsi:type="dcterms:W3CDTF">2024-11-18T01:59:24Z</dcterms:modified>
</cp:coreProperties>
</file>