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3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3" r:id="rId2"/>
    <p:sldMasterId id="2147483701" r:id="rId3"/>
    <p:sldMasterId id="2147483713" r:id="rId4"/>
  </p:sldMasterIdLst>
  <p:notesMasterIdLst>
    <p:notesMasterId r:id="rId30"/>
  </p:notesMasterIdLst>
  <p:sldIdLst>
    <p:sldId id="315" r:id="rId5"/>
    <p:sldId id="296" r:id="rId6"/>
    <p:sldId id="297" r:id="rId7"/>
    <p:sldId id="298" r:id="rId8"/>
    <p:sldId id="299" r:id="rId9"/>
    <p:sldId id="2007577485" r:id="rId10"/>
    <p:sldId id="306" r:id="rId11"/>
    <p:sldId id="2007577475" r:id="rId12"/>
    <p:sldId id="320" r:id="rId13"/>
    <p:sldId id="2007577477" r:id="rId14"/>
    <p:sldId id="2007577478" r:id="rId15"/>
    <p:sldId id="2007577479" r:id="rId16"/>
    <p:sldId id="2007577483" r:id="rId17"/>
    <p:sldId id="2007577480" r:id="rId18"/>
    <p:sldId id="7634" r:id="rId19"/>
    <p:sldId id="2007577486" r:id="rId20"/>
    <p:sldId id="2007577487" r:id="rId21"/>
    <p:sldId id="2007577484" r:id="rId22"/>
    <p:sldId id="279" r:id="rId23"/>
    <p:sldId id="280" r:id="rId24"/>
    <p:sldId id="281" r:id="rId25"/>
    <p:sldId id="282" r:id="rId26"/>
    <p:sldId id="2007577482" r:id="rId27"/>
    <p:sldId id="283" r:id="rId28"/>
    <p:sldId id="31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1566" autoAdjust="0"/>
  </p:normalViewPr>
  <p:slideViewPr>
    <p:cSldViewPr snapToGrid="0">
      <p:cViewPr varScale="1">
        <p:scale>
          <a:sx n="58" d="100"/>
          <a:sy n="58" d="100"/>
        </p:scale>
        <p:origin x="98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D539BC-17DA-4627-810B-FBAB775DFB19}" type="datetimeFigureOut">
              <a:rPr lang="en-US" smtClean="0"/>
              <a:t>11/27/2024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E947F-A846-4AB2-A304-523518CF4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635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đồng</a:t>
            </a:r>
            <a:r>
              <a:rPr lang="en-GB" baseline="0" dirty="0"/>
              <a:t> </a:t>
            </a:r>
            <a:r>
              <a:rPr lang="en-GB" baseline="0" dirty="0" err="1"/>
              <a:t>hồ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</a:t>
            </a:r>
            <a:r>
              <a:rPr lang="en-GB" baseline="0" dirty="0" err="1"/>
              <a:t>đến</a:t>
            </a:r>
            <a:r>
              <a:rPr lang="en-GB" baseline="0" dirty="0"/>
              <a:t> </a:t>
            </a:r>
            <a:r>
              <a:rPr lang="en-GB" baseline="0" dirty="0" err="1"/>
              <a:t>câu</a:t>
            </a:r>
            <a:r>
              <a:rPr lang="en-GB" baseline="0" dirty="0"/>
              <a:t> </a:t>
            </a:r>
            <a:r>
              <a:rPr lang="en-GB" baseline="0" dirty="0" err="1"/>
              <a:t>hỏi</a:t>
            </a:r>
            <a:r>
              <a:rPr lang="en-GB" baseline="0" dirty="0"/>
              <a:t>, TRẢ LỜI XONG HẾT BẤM HỌC TIẾP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F1D47-4B35-4E2A-A10B-209887A6A7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8887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Tương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/>
              <a:t> slide 3,4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25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Kích</a:t>
            </a:r>
            <a:r>
              <a:rPr lang="en-GB" baseline="0" dirty="0"/>
              <a:t> </a:t>
            </a:r>
            <a:r>
              <a:rPr lang="en-GB" baseline="0" dirty="0" err="1"/>
              <a:t>vào</a:t>
            </a:r>
            <a:r>
              <a:rPr lang="en-GB" baseline="0" dirty="0"/>
              <a:t> </a:t>
            </a:r>
            <a:r>
              <a:rPr lang="en-GB" baseline="0" dirty="0" err="1"/>
              <a:t>đồng</a:t>
            </a:r>
            <a:r>
              <a:rPr lang="en-GB" baseline="0" dirty="0"/>
              <a:t> </a:t>
            </a:r>
            <a:r>
              <a:rPr lang="en-GB" baseline="0" dirty="0" err="1"/>
              <a:t>hồ</a:t>
            </a:r>
            <a:r>
              <a:rPr lang="en-GB" baseline="0" dirty="0"/>
              <a:t> </a:t>
            </a:r>
            <a:r>
              <a:rPr lang="en-GB" baseline="0" dirty="0" err="1"/>
              <a:t>để</a:t>
            </a:r>
            <a:r>
              <a:rPr lang="en-GB" baseline="0" dirty="0"/>
              <a:t> quay </a:t>
            </a:r>
            <a:r>
              <a:rPr lang="en-GB" baseline="0" dirty="0" err="1"/>
              <a:t>lại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F1D47-4B35-4E2A-A10B-209887A6A7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9729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F1D47-4B35-4E2A-A10B-209887A6A7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18786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F1D47-4B35-4E2A-A10B-209887A6A7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133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BF1D47-4B35-4E2A-A10B-209887A6A77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56060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707936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hình</a:t>
            </a:r>
            <a:r>
              <a:rPr lang="en-US" baseline="0" dirty="0"/>
              <a:t> </a:t>
            </a:r>
            <a:r>
              <a:rPr lang="en-US" baseline="0" dirty="0" err="1"/>
              <a:t>cái</a:t>
            </a:r>
            <a:r>
              <a:rPr lang="en-US" baseline="0" dirty="0"/>
              <a:t> </a:t>
            </a:r>
            <a:r>
              <a:rPr lang="en-US" baseline="0" dirty="0" err="1"/>
              <a:t>xẻng</a:t>
            </a:r>
            <a:r>
              <a:rPr lang="en-US" baseline="0" dirty="0"/>
              <a:t> </a:t>
            </a:r>
            <a:r>
              <a:rPr lang="en-US" baseline="0" dirty="0">
                <a:sym typeface="Wingdings" panose="05000000000000000000" pitchFamily="2" charset="2"/>
              </a:rPr>
              <a:t> HS </a:t>
            </a:r>
            <a:r>
              <a:rPr lang="en-US" baseline="0" dirty="0" err="1">
                <a:sym typeface="Wingdings" panose="05000000000000000000" pitchFamily="2" charset="2"/>
              </a:rPr>
              <a:t>chọn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đáp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án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dấu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tích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xanh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xẻng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làm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đất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làm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đất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xong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túi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hạt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giống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chuyển</a:t>
            </a:r>
            <a:r>
              <a:rPr lang="en-US" baseline="0" dirty="0">
                <a:sym typeface="Wingdings" panose="05000000000000000000" pitchFamily="2" charset="2"/>
              </a:rPr>
              <a:t> sang slide </a:t>
            </a:r>
            <a:r>
              <a:rPr lang="en-US" baseline="0" dirty="0" err="1">
                <a:sym typeface="Wingdings" panose="05000000000000000000" pitchFamily="2" charset="2"/>
              </a:rPr>
              <a:t>tiếp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theo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7144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>
                <a:sym typeface="Wingdings" panose="05000000000000000000" pitchFamily="2" charset="2"/>
              </a:rPr>
              <a:t>HS </a:t>
            </a:r>
            <a:r>
              <a:rPr lang="en-US" baseline="0" dirty="0" err="1">
                <a:sym typeface="Wingdings" panose="05000000000000000000" pitchFamily="2" charset="2"/>
              </a:rPr>
              <a:t>chọn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đáp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án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dấu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tích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xanh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gieo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hạt</a:t>
            </a:r>
            <a:r>
              <a:rPr lang="en-US" baseline="0" dirty="0">
                <a:sym typeface="Wingdings" panose="05000000000000000000" pitchFamily="2" charset="2"/>
              </a:rPr>
              <a:t>  </a:t>
            </a:r>
            <a:r>
              <a:rPr lang="en-US" baseline="0" dirty="0" err="1">
                <a:sym typeface="Wingdings" panose="05000000000000000000" pitchFamily="2" charset="2"/>
              </a:rPr>
              <a:t>gieo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hạt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xong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nhấn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hình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bình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nước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để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chuyển</a:t>
            </a:r>
            <a:r>
              <a:rPr lang="en-US" baseline="0" dirty="0">
                <a:sym typeface="Wingdings" panose="05000000000000000000" pitchFamily="2" charset="2"/>
              </a:rPr>
              <a:t> sang slide </a:t>
            </a:r>
            <a:r>
              <a:rPr lang="en-US" baseline="0" dirty="0" err="1">
                <a:sym typeface="Wingdings" panose="05000000000000000000" pitchFamily="2" charset="2"/>
              </a:rPr>
              <a:t>tiếp</a:t>
            </a:r>
            <a:r>
              <a:rPr lang="en-US" baseline="0" dirty="0">
                <a:sym typeface="Wingdings" panose="05000000000000000000" pitchFamily="2" charset="2"/>
              </a:rPr>
              <a:t> </a:t>
            </a:r>
            <a:r>
              <a:rPr lang="en-US" baseline="0" dirty="0" err="1">
                <a:sym typeface="Wingdings" panose="05000000000000000000" pitchFamily="2" charset="2"/>
              </a:rPr>
              <a:t>theo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6441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Tương</a:t>
            </a:r>
            <a:r>
              <a:rPr lang="en-US" baseline="0" dirty="0"/>
              <a:t> </a:t>
            </a:r>
            <a:r>
              <a:rPr lang="en-US" baseline="0" dirty="0" err="1"/>
              <a:t>tự</a:t>
            </a:r>
            <a:r>
              <a:rPr lang="en-US" baseline="0" dirty="0"/>
              <a:t> slide 3,4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07DCC9-34F5-4C63-BEC8-2AAE7C2D62E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3018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608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2962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49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57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914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11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281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5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621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43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3487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830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564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141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5828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61891" y="0"/>
            <a:ext cx="1225389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312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083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97561B3B-9BA6-4C4D-8B30-45AEED0A188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4DADA5AD-FBF5-4393-A73C-EEA18769A2C6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971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24417" y="3717925"/>
            <a:ext cx="10943167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26533" y="4940300"/>
            <a:ext cx="10949517" cy="98107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/>
              <a:t>Click to edit Master subtitle style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8" name="Oval 7"/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49222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70857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69161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DB2DC-4C9A-4742-B13C-FB6460FD35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52026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013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873516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374555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491553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405571"/>
      </p:ext>
    </p:extLst>
  </p:cSld>
  <p:clrMapOvr>
    <a:masterClrMapping/>
  </p:clrMapOvr>
  <p:hf sldNum="0"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506626"/>
      </p:ext>
    </p:extLst>
  </p:cSld>
  <p:clrMapOvr>
    <a:masterClrMapping/>
  </p:clrMapOvr>
  <p:hf sldNum="0" hdr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38055"/>
      </p:ext>
    </p:extLst>
  </p:cSld>
  <p:clrMapOvr>
    <a:masterClrMapping/>
  </p:clrMapOvr>
  <p:hf sldNum="0" hdr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74397"/>
      </p:ext>
    </p:extLst>
  </p:cSld>
  <p:clrMapOvr>
    <a:masterClrMapping/>
  </p:clrMapOvr>
  <p:hf sldNum="0" hdr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56717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D93598-705C-4CD5-9A85-1B3257EE7D2B}" type="datetimeFigureOut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11/27/2024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102B04C-27CD-4F6D-9E21-973605F1E22C}" type="slidenum">
              <a:rPr lang="en-US"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defRPr/>
              </a:pPr>
              <a:t>‹#›</a:t>
            </a:fld>
            <a:endParaRPr lang="en-US" sz="12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63086524"/>
      </p:ext>
    </p:extLst>
  </p:cSld>
  <p:clrMapOvr>
    <a:masterClrMapping/>
  </p:clrMapOvr>
  <p:transition spd="slow" advClick="0" advTm="200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>
                <a:solidFill>
                  <a:srgbClr val="000000"/>
                </a:solidFill>
              </a:rPr>
              <a:pPr/>
              <a:t>11/27/2024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 defTabSz="914400"/>
            <a:endParaRPr dirty="0">
              <a:solidFill>
                <a:srgbClr val="FFFFFF"/>
              </a:solidFill>
              <a:latin typeface="UTM Avo" panose="02040603050506020204" pitchFamily="18" charset="0"/>
              <a:ea typeface="Cambria Math" panose="02040503050406030204" pitchFamily="18" charset="0"/>
              <a:cs typeface="Arial"/>
              <a:sym typeface="Arial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60935" y="136524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FFFFFF"/>
              </a:solidFill>
              <a:latin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6779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922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700389"/>
      </p:ext>
    </p:extLst>
  </p:cSld>
  <p:clrMapOvr>
    <a:masterClrMapping/>
  </p:clrMapOvr>
  <p:transition spd="med">
    <p:pull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667975"/>
      </p:ext>
    </p:extLst>
  </p:cSld>
  <p:clrMapOvr>
    <a:masterClrMapping/>
  </p:clrMapOvr>
  <p:transition spd="med">
    <p:pull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  <a:prstGeom prst="rect">
            <a:avLst/>
          </a:prstGeo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868212"/>
      </p:ext>
    </p:extLst>
  </p:cSld>
  <p:clrMapOvr>
    <a:masterClrMapping/>
  </p:clrMapOvr>
  <p:transition spd="med">
    <p:pull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  <a:prstGeom prst="rect">
            <a:avLst/>
          </a:prstGeo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879816"/>
      </p:ext>
    </p:extLst>
  </p:cSld>
  <p:clrMapOvr>
    <a:masterClrMapping/>
  </p:clrMapOvr>
  <p:transition spd="med">
    <p:pull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  <a:prstGeom prst="rect">
            <a:avLst/>
          </a:prstGeo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557212"/>
      </p:ext>
    </p:extLst>
  </p:cSld>
  <p:clrMapOvr>
    <a:masterClrMapping/>
  </p:clrMapOvr>
  <p:transition spd="med">
    <p:pull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555081"/>
      </p:ext>
    </p:extLst>
  </p:cSld>
  <p:clrMapOvr>
    <a:masterClrMapping/>
  </p:clrMapOvr>
  <p:transition spd="med">
    <p:pull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944655"/>
      </p:ext>
    </p:extLst>
  </p:cSld>
  <p:clrMapOvr>
    <a:masterClrMapping/>
  </p:clrMapOvr>
  <p:transition spd="med">
    <p:pull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  <a:prstGeom prst="rect">
            <a:avLst/>
          </a:prstGeo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867184"/>
      </p:ext>
    </p:extLst>
  </p:cSld>
  <p:clrMapOvr>
    <a:masterClrMapping/>
  </p:clrMapOvr>
  <p:transition spd="med">
    <p:pull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  <a:prstGeom prst="rect">
            <a:avLst/>
          </a:prstGeo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64356"/>
      </p:ext>
    </p:extLst>
  </p:cSld>
  <p:clrMapOvr>
    <a:masterClrMapping/>
  </p:clrMapOvr>
  <p:transition spd="med">
    <p:pull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615852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695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90336"/>
      </p:ext>
    </p:extLst>
  </p:cSld>
  <p:clrMapOvr>
    <a:masterClrMapping/>
  </p:clrMapOvr>
  <p:transition spd="med">
    <p:pull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988970"/>
      </p:ext>
    </p:extLst>
  </p:cSld>
  <p:clrMapOvr>
    <a:masterClrMapping/>
  </p:clrMapOvr>
  <p:transition spd="slow"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28413"/>
      </p:ext>
    </p:extLst>
  </p:cSld>
  <p:clrMapOvr>
    <a:masterClrMapping/>
  </p:clrMapOvr>
  <p:transition spd="slow"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296251"/>
      </p:ext>
    </p:extLst>
  </p:cSld>
  <p:clrMapOvr>
    <a:masterClrMapping/>
  </p:clrMapOvr>
  <p:transition spd="slow"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869239"/>
      </p:ext>
    </p:extLst>
  </p:cSld>
  <p:clrMapOvr>
    <a:masterClrMapping/>
  </p:clrMapOvr>
  <p:transition spd="slow"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37251"/>
      </p:ext>
    </p:extLst>
  </p:cSld>
  <p:clrMapOvr>
    <a:masterClrMapping/>
  </p:clrMapOvr>
  <p:transition spd="slow">
    <p:rand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27646"/>
      </p:ext>
    </p:extLst>
  </p:cSld>
  <p:clrMapOvr>
    <a:masterClrMapping/>
  </p:clrMapOvr>
  <p:transition spd="slow"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1955299"/>
      </p:ext>
    </p:extLst>
  </p:cSld>
  <p:clrMapOvr>
    <a:masterClrMapping/>
  </p:clrMapOvr>
  <p:transition spd="slow"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340429"/>
      </p:ext>
    </p:extLst>
  </p:cSld>
  <p:clrMapOvr>
    <a:masterClrMapping/>
  </p:clrMapOvr>
  <p:transition spd="slow"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432082"/>
      </p:ext>
    </p:extLst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756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894148"/>
      </p:ext>
    </p:extLst>
  </p:cSld>
  <p:clrMapOvr>
    <a:masterClrMapping/>
  </p:clrMapOvr>
  <p:transition spd="slow"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A150170-5DFD-450A-BE45-E205F09B2AB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11/27/2024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0BDCDB8-050D-412A-BE3A-8CF446AB369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238298"/>
      </p:ext>
    </p:extLst>
  </p:cSld>
  <p:clrMapOvr>
    <a:masterClrMapping/>
  </p:clrMapOvr>
  <p:transition spd="slow"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4147960"/>
      </p:ext>
    </p:extLst>
  </p:cSld>
  <p:clrMapOvr>
    <a:masterClrMapping/>
  </p:clrMapOvr>
  <p:transition spd="slow"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4566152"/>
      </p:ext>
    </p:extLst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913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987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459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2.jpe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slideLayout" Target="../slideLayouts/slideLayout62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3.jpg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圆角矩形 2"/>
          <p:cNvSpPr/>
          <p:nvPr userDrawn="1"/>
        </p:nvSpPr>
        <p:spPr>
          <a:xfrm>
            <a:off x="395286" y="342900"/>
            <a:ext cx="11401425" cy="6172200"/>
          </a:xfrm>
          <a:prstGeom prst="roundRect">
            <a:avLst>
              <a:gd name="adj" fmla="val 46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092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" panose="020B0500000000000000" pitchFamily="34" charset="-122"/>
          <a:ea typeface="思源黑体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9Slide.vn - 2019">
            <a:extLst>
              <a:ext uri="{FF2B5EF4-FFF2-40B4-BE49-F238E27FC236}">
                <a16:creationId xmlns:a16="http://schemas.microsoft.com/office/drawing/2014/main" id="{40CB5CFF-84BB-43F0-ACC3-BFF19B088EE2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  <p:pic>
        <p:nvPicPr>
          <p:cNvPr id="1026" name="Picture 10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defTabSz="914400"/>
            <a:fld id="{FE1C8935-5503-46B3-AA64-FDD06962785D}" type="datetimeFigureOut">
              <a:rPr lang="en-US" smtClean="0">
                <a:solidFill>
                  <a:srgbClr val="000000"/>
                </a:solidFill>
              </a:rPr>
              <a:pPr defTabSz="914400"/>
              <a:t>11/27/2024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defTabSz="914400"/>
            <a:endParaRPr lang="en-US">
              <a:solidFill>
                <a:srgbClr val="000000"/>
              </a:solidFill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defTabSz="914400"/>
            <a:fld id="{9306B73E-E889-4101-943F-C932486AC50A}" type="slidenum">
              <a:rPr lang="en-US" smtClean="0">
                <a:solidFill>
                  <a:srgbClr val="000000"/>
                </a:solidFill>
              </a:rPr>
              <a:pPr defTabSz="914400"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573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B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3586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ransition spd="med">
    <p:pull/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shape&#10;&#10;Description automatically generated">
            <a:extLst>
              <a:ext uri="{FF2B5EF4-FFF2-40B4-BE49-F238E27FC236}">
                <a16:creationId xmlns:a16="http://schemas.microsoft.com/office/drawing/2014/main" id="{B52151E3-F6AA-402A-8906-5FBAD4FD668C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14476" y="295274"/>
            <a:ext cx="122872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226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</p:sldLayoutIdLst>
  <p:transition spd="slow">
    <p:random/>
  </p:transition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microsoft.com/office/2007/relationships/hdphoto" Target="../media/hdphoto9.wdp"/><Relationship Id="rId7" Type="http://schemas.openxmlformats.org/officeDocument/2006/relationships/image" Target="../media/image49.png"/><Relationship Id="rId12" Type="http://schemas.openxmlformats.org/officeDocument/2006/relationships/image" Target="../media/image5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10" Type="http://schemas.openxmlformats.org/officeDocument/2006/relationships/image" Target="../media/image52.pn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openxmlformats.org/officeDocument/2006/relationships/image" Target="../media/image66.png"/><Relationship Id="rId18" Type="http://schemas.microsoft.com/office/2007/relationships/hdphoto" Target="../media/hdphoto17.wdp"/><Relationship Id="rId3" Type="http://schemas.openxmlformats.org/officeDocument/2006/relationships/image" Target="../media/image61.png"/><Relationship Id="rId7" Type="http://schemas.openxmlformats.org/officeDocument/2006/relationships/image" Target="../media/image63.png"/><Relationship Id="rId12" Type="http://schemas.microsoft.com/office/2007/relationships/hdphoto" Target="../media/hdphoto14.wdp"/><Relationship Id="rId17" Type="http://schemas.openxmlformats.org/officeDocument/2006/relationships/image" Target="../media/image68.png"/><Relationship Id="rId2" Type="http://schemas.openxmlformats.org/officeDocument/2006/relationships/image" Target="../media/image60.jpg"/><Relationship Id="rId16" Type="http://schemas.microsoft.com/office/2007/relationships/hdphoto" Target="../media/hdphoto16.wdp"/><Relationship Id="rId1" Type="http://schemas.openxmlformats.org/officeDocument/2006/relationships/slideLayout" Target="../slideLayouts/slideLayout63.xml"/><Relationship Id="rId6" Type="http://schemas.microsoft.com/office/2007/relationships/hdphoto" Target="../media/hdphoto11.wdp"/><Relationship Id="rId11" Type="http://schemas.openxmlformats.org/officeDocument/2006/relationships/image" Target="../media/image65.png"/><Relationship Id="rId5" Type="http://schemas.openxmlformats.org/officeDocument/2006/relationships/image" Target="../media/image62.png"/><Relationship Id="rId15" Type="http://schemas.openxmlformats.org/officeDocument/2006/relationships/image" Target="../media/image67.png"/><Relationship Id="rId10" Type="http://schemas.microsoft.com/office/2007/relationships/hdphoto" Target="../media/hdphoto13.wdp"/><Relationship Id="rId4" Type="http://schemas.microsoft.com/office/2007/relationships/hdphoto" Target="../media/hdphoto10.wdp"/><Relationship Id="rId9" Type="http://schemas.openxmlformats.org/officeDocument/2006/relationships/image" Target="../media/image64.png"/><Relationship Id="rId14" Type="http://schemas.microsoft.com/office/2007/relationships/hdphoto" Target="../media/hdphoto15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2.xml"/><Relationship Id="rId5" Type="http://schemas.microsoft.com/office/2007/relationships/hdphoto" Target="../media/hdphoto18.wdp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2.xml"/><Relationship Id="rId4" Type="http://schemas.microsoft.com/office/2007/relationships/hdphoto" Target="../media/hdphoto19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7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slideLayout" Target="../slideLayouts/slideLayout32.xml"/><Relationship Id="rId7" Type="http://schemas.openxmlformats.org/officeDocument/2006/relationships/image" Target="../media/image7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7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3.png"/><Relationship Id="rId3" Type="http://schemas.openxmlformats.org/officeDocument/2006/relationships/image" Target="../media/image17.png"/><Relationship Id="rId7" Type="http://schemas.openxmlformats.org/officeDocument/2006/relationships/slide" Target="slide3.xml"/><Relationship Id="rId12" Type="http://schemas.openxmlformats.org/officeDocument/2006/relationships/slide" Target="slide5.xml"/><Relationship Id="rId2" Type="http://schemas.openxmlformats.org/officeDocument/2006/relationships/notesSlide" Target="../notesSlides/notesSlide1.xml"/><Relationship Id="rId16" Type="http://schemas.openxmlformats.org/officeDocument/2006/relationships/slide" Target="slide7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0.svg"/><Relationship Id="rId11" Type="http://schemas.openxmlformats.org/officeDocument/2006/relationships/image" Target="../media/image22.png"/><Relationship Id="rId5" Type="http://schemas.openxmlformats.org/officeDocument/2006/relationships/image" Target="../media/image19.png"/><Relationship Id="rId15" Type="http://schemas.openxmlformats.org/officeDocument/2006/relationships/image" Target="../media/image24.png"/><Relationship Id="rId10" Type="http://schemas.openxmlformats.org/officeDocument/2006/relationships/slide" Target="slide4.xml"/><Relationship Id="rId4" Type="http://schemas.openxmlformats.org/officeDocument/2006/relationships/image" Target="../media/image18.gif"/><Relationship Id="rId9" Type="http://schemas.microsoft.com/office/2007/relationships/hdphoto" Target="../media/hdphoto1.wdp"/><Relationship Id="rId1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1.png"/><Relationship Id="rId18" Type="http://schemas.openxmlformats.org/officeDocument/2006/relationships/image" Target="../media/image76.png"/><Relationship Id="rId3" Type="http://schemas.openxmlformats.org/officeDocument/2006/relationships/audio" Target="NULL" TargetMode="External"/><Relationship Id="rId21" Type="http://schemas.openxmlformats.org/officeDocument/2006/relationships/image" Target="../media/image87.png"/><Relationship Id="rId7" Type="http://schemas.openxmlformats.org/officeDocument/2006/relationships/audio" Target="../media/audio1.wav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audio" Target="../media/media2.mp3"/><Relationship Id="rId16" Type="http://schemas.openxmlformats.org/officeDocument/2006/relationships/image" Target="../media/image84.png"/><Relationship Id="rId20" Type="http://schemas.microsoft.com/office/2007/relationships/hdphoto" Target="../media/hdphoto20.wdp"/><Relationship Id="rId1" Type="http://schemas.microsoft.com/office/2007/relationships/media" Target="../media/media2.mp3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79.png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83.png"/><Relationship Id="rId10" Type="http://schemas.openxmlformats.org/officeDocument/2006/relationships/slide" Target="slide21.xml"/><Relationship Id="rId19" Type="http://schemas.openxmlformats.org/officeDocument/2006/relationships/image" Target="../media/image86.png"/><Relationship Id="rId4" Type="http://schemas.microsoft.com/office/2007/relationships/media" Target="../media/media3.mp3"/><Relationship Id="rId9" Type="http://schemas.openxmlformats.org/officeDocument/2006/relationships/image" Target="../media/image78.png"/><Relationship Id="rId14" Type="http://schemas.openxmlformats.org/officeDocument/2006/relationships/image" Target="../media/image82.png"/><Relationship Id="rId22" Type="http://schemas.openxmlformats.org/officeDocument/2006/relationships/image" Target="../media/image8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82.png"/><Relationship Id="rId18" Type="http://schemas.openxmlformats.org/officeDocument/2006/relationships/image" Target="../media/image86.png"/><Relationship Id="rId3" Type="http://schemas.openxmlformats.org/officeDocument/2006/relationships/audio" Target="NULL" TargetMode="External"/><Relationship Id="rId21" Type="http://schemas.openxmlformats.org/officeDocument/2006/relationships/image" Target="../media/image91.png"/><Relationship Id="rId7" Type="http://schemas.openxmlformats.org/officeDocument/2006/relationships/audio" Target="../media/audio1.wav"/><Relationship Id="rId12" Type="http://schemas.openxmlformats.org/officeDocument/2006/relationships/image" Target="../media/image81.png"/><Relationship Id="rId17" Type="http://schemas.openxmlformats.org/officeDocument/2006/relationships/image" Target="../media/image76.png"/><Relationship Id="rId2" Type="http://schemas.openxmlformats.org/officeDocument/2006/relationships/audio" Target="../media/media2.mp3"/><Relationship Id="rId16" Type="http://schemas.openxmlformats.org/officeDocument/2006/relationships/image" Target="../media/image85.png"/><Relationship Id="rId20" Type="http://schemas.openxmlformats.org/officeDocument/2006/relationships/image" Target="../media/image90.png"/><Relationship Id="rId1" Type="http://schemas.microsoft.com/office/2007/relationships/media" Target="../media/media2.mp3"/><Relationship Id="rId6" Type="http://schemas.openxmlformats.org/officeDocument/2006/relationships/notesSlide" Target="../notesSlides/notesSlide8.xml"/><Relationship Id="rId11" Type="http://schemas.openxmlformats.org/officeDocument/2006/relationships/image" Target="../media/image80.png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84.png"/><Relationship Id="rId10" Type="http://schemas.openxmlformats.org/officeDocument/2006/relationships/slide" Target="slide22.xml"/><Relationship Id="rId19" Type="http://schemas.microsoft.com/office/2007/relationships/hdphoto" Target="../media/hdphoto20.wdp"/><Relationship Id="rId4" Type="http://schemas.microsoft.com/office/2007/relationships/media" Target="../media/media3.mp3"/><Relationship Id="rId9" Type="http://schemas.openxmlformats.org/officeDocument/2006/relationships/image" Target="../media/image79.png"/><Relationship Id="rId14" Type="http://schemas.openxmlformats.org/officeDocument/2006/relationships/image" Target="../media/image83.png"/><Relationship Id="rId22" Type="http://schemas.openxmlformats.org/officeDocument/2006/relationships/image" Target="../media/image8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83.png"/><Relationship Id="rId18" Type="http://schemas.openxmlformats.org/officeDocument/2006/relationships/image" Target="../media/image93.png"/><Relationship Id="rId3" Type="http://schemas.openxmlformats.org/officeDocument/2006/relationships/audio" Target="NULL" TargetMode="External"/><Relationship Id="rId21" Type="http://schemas.openxmlformats.org/officeDocument/2006/relationships/image" Target="../media/image95.png"/><Relationship Id="rId7" Type="http://schemas.openxmlformats.org/officeDocument/2006/relationships/audio" Target="../media/audio1.wav"/><Relationship Id="rId12" Type="http://schemas.openxmlformats.org/officeDocument/2006/relationships/image" Target="../media/image82.png"/><Relationship Id="rId17" Type="http://schemas.openxmlformats.org/officeDocument/2006/relationships/image" Target="../media/image92.png"/><Relationship Id="rId2" Type="http://schemas.openxmlformats.org/officeDocument/2006/relationships/audio" Target="../media/media2.mp3"/><Relationship Id="rId16" Type="http://schemas.openxmlformats.org/officeDocument/2006/relationships/image" Target="../media/image76.png"/><Relationship Id="rId20" Type="http://schemas.microsoft.com/office/2007/relationships/hdphoto" Target="../media/hdphoto21.wdp"/><Relationship Id="rId1" Type="http://schemas.microsoft.com/office/2007/relationships/media" Target="../media/media2.mp3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81.png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85.png"/><Relationship Id="rId10" Type="http://schemas.openxmlformats.org/officeDocument/2006/relationships/slide" Target="slide23.xml"/><Relationship Id="rId19" Type="http://schemas.openxmlformats.org/officeDocument/2006/relationships/image" Target="../media/image94.png"/><Relationship Id="rId4" Type="http://schemas.microsoft.com/office/2007/relationships/media" Target="../media/media3.mp3"/><Relationship Id="rId9" Type="http://schemas.openxmlformats.org/officeDocument/2006/relationships/image" Target="../media/image80.png"/><Relationship Id="rId14" Type="http://schemas.openxmlformats.org/officeDocument/2006/relationships/image" Target="../media/image84.png"/><Relationship Id="rId22" Type="http://schemas.openxmlformats.org/officeDocument/2006/relationships/image" Target="../media/image8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13" Type="http://schemas.openxmlformats.org/officeDocument/2006/relationships/image" Target="../media/image83.png"/><Relationship Id="rId18" Type="http://schemas.microsoft.com/office/2007/relationships/hdphoto" Target="../media/hdphoto21.wdp"/><Relationship Id="rId3" Type="http://schemas.openxmlformats.org/officeDocument/2006/relationships/audio" Target="NULL" TargetMode="External"/><Relationship Id="rId21" Type="http://schemas.openxmlformats.org/officeDocument/2006/relationships/image" Target="../media/image98.GIF"/><Relationship Id="rId7" Type="http://schemas.openxmlformats.org/officeDocument/2006/relationships/slideLayout" Target="../slideLayouts/slideLayout32.xml"/><Relationship Id="rId12" Type="http://schemas.openxmlformats.org/officeDocument/2006/relationships/image" Target="../media/image82.png"/><Relationship Id="rId17" Type="http://schemas.openxmlformats.org/officeDocument/2006/relationships/image" Target="../media/image94.png"/><Relationship Id="rId25" Type="http://schemas.openxmlformats.org/officeDocument/2006/relationships/audio" Target="NULL"/><Relationship Id="rId2" Type="http://schemas.openxmlformats.org/officeDocument/2006/relationships/audio" Target="../media/media2.mp3"/><Relationship Id="rId16" Type="http://schemas.openxmlformats.org/officeDocument/2006/relationships/image" Target="../media/image76.png"/><Relationship Id="rId20" Type="http://schemas.openxmlformats.org/officeDocument/2006/relationships/image" Target="../media/image97.png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96.png"/><Relationship Id="rId24" Type="http://schemas.openxmlformats.org/officeDocument/2006/relationships/image" Target="../media/image74.png"/><Relationship Id="rId5" Type="http://schemas.microsoft.com/office/2007/relationships/media" Target="../media/media4.mp3"/><Relationship Id="rId15" Type="http://schemas.openxmlformats.org/officeDocument/2006/relationships/image" Target="../media/image85.png"/><Relationship Id="rId23" Type="http://schemas.openxmlformats.org/officeDocument/2006/relationships/image" Target="../media/image99.png"/><Relationship Id="rId10" Type="http://schemas.openxmlformats.org/officeDocument/2006/relationships/image" Target="../media/image89.png"/><Relationship Id="rId19" Type="http://schemas.openxmlformats.org/officeDocument/2006/relationships/image" Target="../media/image95.png"/><Relationship Id="rId4" Type="http://schemas.microsoft.com/office/2007/relationships/media" Target="../media/media3.mp3"/><Relationship Id="rId9" Type="http://schemas.openxmlformats.org/officeDocument/2006/relationships/audio" Target="../media/audio1.wav"/><Relationship Id="rId14" Type="http://schemas.openxmlformats.org/officeDocument/2006/relationships/image" Target="../media/image84.png"/><Relationship Id="rId22" Type="http://schemas.openxmlformats.org/officeDocument/2006/relationships/image" Target="../media/image8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Relationship Id="rId6" Type="http://schemas.microsoft.com/office/2007/relationships/hdphoto" Target="../media/hdphoto2.wdp"/><Relationship Id="rId5" Type="http://schemas.openxmlformats.org/officeDocument/2006/relationships/image" Target="../media/image25.png"/><Relationship Id="rId10" Type="http://schemas.openxmlformats.org/officeDocument/2006/relationships/slide" Target="slide2.xml"/><Relationship Id="rId4" Type="http://schemas.openxmlformats.org/officeDocument/2006/relationships/image" Target="../media/image17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microsoft.com/office/2007/relationships/hdphoto" Target="../media/hdphoto4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8.png"/><Relationship Id="rId5" Type="http://schemas.openxmlformats.org/officeDocument/2006/relationships/slide" Target="slide2.xml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audio" Target="../media/audio1.wav"/><Relationship Id="rId7" Type="http://schemas.microsoft.com/office/2007/relationships/hdphoto" Target="../media/hdphoto5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29.png"/><Relationship Id="rId5" Type="http://schemas.openxmlformats.org/officeDocument/2006/relationships/slide" Target="slide2.xml"/><Relationship Id="rId4" Type="http://schemas.openxmlformats.org/officeDocument/2006/relationships/image" Target="../media/image17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1.wav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Relationship Id="rId6" Type="http://schemas.openxmlformats.org/officeDocument/2006/relationships/slide" Target="slide6.xml"/><Relationship Id="rId5" Type="http://schemas.openxmlformats.org/officeDocument/2006/relationships/slide" Target="slide2.xml"/><Relationship Id="rId10" Type="http://schemas.openxmlformats.org/officeDocument/2006/relationships/image" Target="../media/image26.png"/><Relationship Id="rId4" Type="http://schemas.openxmlformats.org/officeDocument/2006/relationships/image" Target="../media/image17.png"/><Relationship Id="rId9" Type="http://schemas.microsoft.com/office/2007/relationships/hdphoto" Target="../media/hdphoto6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A61E63B9-62D4-FAE6-66F1-BC2135713D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37"/>
          <a:stretch/>
        </p:blipFill>
        <p:spPr>
          <a:xfrm>
            <a:off x="2122714" y="0"/>
            <a:ext cx="8249556" cy="67661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EB705A-DD94-CF2D-22C0-F74447201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5567" y="2900956"/>
            <a:ext cx="4980864" cy="3865199"/>
          </a:xfrm>
          <a:prstGeom prst="rect">
            <a:avLst/>
          </a:prstGeom>
        </p:spPr>
      </p:pic>
      <p:pic>
        <p:nvPicPr>
          <p:cNvPr id="6" name="Picture 5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E0CE231D-CA7A-1429-D083-46B236C481B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8314" y="93890"/>
            <a:ext cx="1748161" cy="174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897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FFBA21-A664-F610-2C7D-3E250516EA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68" y="279013"/>
            <a:ext cx="2069886" cy="103494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80F5B2E-F989-5C15-341B-A16F0CCEB6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4367" y="1177160"/>
            <a:ext cx="8157135" cy="4992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619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3B65B42-601F-7174-E972-89CE3773BEDF}"/>
              </a:ext>
            </a:extLst>
          </p:cNvPr>
          <p:cNvGrpSpPr/>
          <p:nvPr/>
        </p:nvGrpSpPr>
        <p:grpSpPr>
          <a:xfrm>
            <a:off x="400050" y="927098"/>
            <a:ext cx="11049000" cy="5536923"/>
            <a:chOff x="400050" y="228600"/>
            <a:chExt cx="11083160" cy="6133824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8E45AF19-FD6B-1F93-C2D7-92560752AB57}"/>
                </a:ext>
              </a:extLst>
            </p:cNvPr>
            <p:cNvGrpSpPr/>
            <p:nvPr/>
          </p:nvGrpSpPr>
          <p:grpSpPr>
            <a:xfrm>
              <a:off x="400050" y="228600"/>
              <a:ext cx="11083160" cy="6133824"/>
              <a:chOff x="400050" y="228600"/>
              <a:chExt cx="11083160" cy="6133824"/>
            </a:xfrm>
          </p:grpSpPr>
          <p:pic>
            <p:nvPicPr>
              <p:cNvPr id="13" name="Picture 12">
                <a:extLst>
                  <a:ext uri="{FF2B5EF4-FFF2-40B4-BE49-F238E27FC236}">
                    <a16:creationId xmlns:a16="http://schemas.microsoft.com/office/drawing/2014/main" id="{0EC2254C-3770-459E-2CE6-E3802D090AD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  <a14:imgEffect>
                          <a14:saturation sat="200000"/>
                        </a14:imgEffect>
                      </a14:imgLayer>
                    </a14:imgProps>
                  </a:ext>
                </a:extLst>
              </a:blip>
              <a:srcRect l="3939" t="14932"/>
              <a:stretch/>
            </p:blipFill>
            <p:spPr>
              <a:xfrm>
                <a:off x="400050" y="228600"/>
                <a:ext cx="11083160" cy="6133824"/>
              </a:xfrm>
              <a:prstGeom prst="rect">
                <a:avLst/>
              </a:prstGeom>
            </p:spPr>
          </p:pic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66473144-F741-2753-D467-B1F54F85234D}"/>
                  </a:ext>
                </a:extLst>
              </p:cNvPr>
              <p:cNvSpPr/>
              <p:nvPr/>
            </p:nvSpPr>
            <p:spPr>
              <a:xfrm>
                <a:off x="2921000" y="2095500"/>
                <a:ext cx="1397000" cy="711200"/>
              </a:xfrm>
              <a:prstGeom prst="rect">
                <a:avLst/>
              </a:prstGeom>
              <a:solidFill>
                <a:srgbClr val="41DADE"/>
              </a:solidFill>
              <a:ln>
                <a:solidFill>
                  <a:srgbClr val="41DAD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CA2E65F-BC9E-42BA-9299-F344BD2B42A3}"/>
                  </a:ext>
                </a:extLst>
              </p:cNvPr>
              <p:cNvSpPr/>
              <p:nvPr/>
            </p:nvSpPr>
            <p:spPr>
              <a:xfrm>
                <a:off x="2603500" y="2020153"/>
                <a:ext cx="1943100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vi-VN" sz="2400" b="1" dirty="0">
                    <a:solidFill>
                      <a:srgbClr val="002060"/>
                    </a:solidFill>
                  </a:rPr>
                  <a:t>THÁNG MƯỜI MỘT</a:t>
                </a:r>
                <a:endParaRPr lang="en-US" sz="2400" b="1" dirty="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11" name="Speech Bubble: Oval 10">
              <a:extLst>
                <a:ext uri="{FF2B5EF4-FFF2-40B4-BE49-F238E27FC236}">
                  <a16:creationId xmlns:a16="http://schemas.microsoft.com/office/drawing/2014/main" id="{C5206CFC-58B7-3C14-2414-1D3DB0A1A39E}"/>
                </a:ext>
              </a:extLst>
            </p:cNvPr>
            <p:cNvSpPr/>
            <p:nvPr/>
          </p:nvSpPr>
          <p:spPr>
            <a:xfrm>
              <a:off x="914400" y="2813050"/>
              <a:ext cx="3454400" cy="1708150"/>
            </a:xfrm>
            <a:prstGeom prst="wedgeEllipseCallout">
              <a:avLst>
                <a:gd name="adj1" fmla="val -20453"/>
                <a:gd name="adj2" fmla="val 64086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/>
            </a:p>
          </p:txBody>
        </p:sp>
        <p:sp>
          <p:nvSpPr>
            <p:cNvPr id="12" name="Speech Bubble: Oval 11">
              <a:extLst>
                <a:ext uri="{FF2B5EF4-FFF2-40B4-BE49-F238E27FC236}">
                  <a16:creationId xmlns:a16="http://schemas.microsoft.com/office/drawing/2014/main" id="{D22FE8CF-FDC3-C0F7-4D1E-1E8FCD56E8C6}"/>
                </a:ext>
              </a:extLst>
            </p:cNvPr>
            <p:cNvSpPr/>
            <p:nvPr/>
          </p:nvSpPr>
          <p:spPr>
            <a:xfrm>
              <a:off x="8748712" y="368302"/>
              <a:ext cx="2333626" cy="1809747"/>
            </a:xfrm>
            <a:prstGeom prst="wedgeEllipseCallout">
              <a:avLst>
                <a:gd name="adj1" fmla="val -7038"/>
                <a:gd name="adj2" fmla="val 62298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vi-VN" dirty="0"/>
            </a:p>
          </p:txBody>
        </p:sp>
      </p:grp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7822226B-24F6-2F1E-48CA-91F432A9C7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35926"/>
              </p:ext>
            </p:extLst>
          </p:nvPr>
        </p:nvGraphicFramePr>
        <p:xfrm>
          <a:off x="4425603" y="2706973"/>
          <a:ext cx="5029200" cy="330101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2353">
                  <a:extLst>
                    <a:ext uri="{9D8B030D-6E8A-4147-A177-3AD203B41FA5}">
                      <a16:colId xmlns:a16="http://schemas.microsoft.com/office/drawing/2014/main" val="274537390"/>
                    </a:ext>
                  </a:extLst>
                </a:gridCol>
                <a:gridCol w="700676">
                  <a:extLst>
                    <a:ext uri="{9D8B030D-6E8A-4147-A177-3AD203B41FA5}">
                      <a16:colId xmlns:a16="http://schemas.microsoft.com/office/drawing/2014/main" val="484017830"/>
                    </a:ext>
                  </a:extLst>
                </a:gridCol>
                <a:gridCol w="704088">
                  <a:extLst>
                    <a:ext uri="{9D8B030D-6E8A-4147-A177-3AD203B41FA5}">
                      <a16:colId xmlns:a16="http://schemas.microsoft.com/office/drawing/2014/main" val="1092291372"/>
                    </a:ext>
                  </a:extLst>
                </a:gridCol>
                <a:gridCol w="704088">
                  <a:extLst>
                    <a:ext uri="{9D8B030D-6E8A-4147-A177-3AD203B41FA5}">
                      <a16:colId xmlns:a16="http://schemas.microsoft.com/office/drawing/2014/main" val="3960849886"/>
                    </a:ext>
                  </a:extLst>
                </a:gridCol>
                <a:gridCol w="704088">
                  <a:extLst>
                    <a:ext uri="{9D8B030D-6E8A-4147-A177-3AD203B41FA5}">
                      <a16:colId xmlns:a16="http://schemas.microsoft.com/office/drawing/2014/main" val="360845237"/>
                    </a:ext>
                  </a:extLst>
                </a:gridCol>
                <a:gridCol w="691515">
                  <a:extLst>
                    <a:ext uri="{9D8B030D-6E8A-4147-A177-3AD203B41FA5}">
                      <a16:colId xmlns:a16="http://schemas.microsoft.com/office/drawing/2014/main" val="880744691"/>
                    </a:ext>
                  </a:extLst>
                </a:gridCol>
                <a:gridCol w="842392">
                  <a:extLst>
                    <a:ext uri="{9D8B030D-6E8A-4147-A177-3AD203B41FA5}">
                      <a16:colId xmlns:a16="http://schemas.microsoft.com/office/drawing/2014/main" val="1301124571"/>
                    </a:ext>
                  </a:extLst>
                </a:gridCol>
              </a:tblGrid>
              <a:tr h="943148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THỨ</a:t>
                      </a:r>
                      <a:r>
                        <a:rPr lang="en-US" sz="1800" b="1" baseline="0" dirty="0"/>
                        <a:t> </a:t>
                      </a:r>
                    </a:p>
                    <a:p>
                      <a:pPr algn="ctr"/>
                      <a:r>
                        <a:rPr lang="en-US" sz="1800" b="1" baseline="0" dirty="0"/>
                        <a:t>HAI</a:t>
                      </a:r>
                      <a:endParaRPr lang="en-US" sz="1800" b="1" dirty="0"/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THỨ</a:t>
                      </a:r>
                      <a:r>
                        <a:rPr lang="en-US" sz="1800" b="1" baseline="0" dirty="0"/>
                        <a:t> </a:t>
                      </a:r>
                    </a:p>
                    <a:p>
                      <a:pPr algn="ctr"/>
                      <a:r>
                        <a:rPr lang="en-US" sz="1800" b="1" baseline="0" dirty="0"/>
                        <a:t>BA</a:t>
                      </a:r>
                      <a:endParaRPr lang="en-US" sz="1800" b="1" dirty="0"/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THỨ</a:t>
                      </a:r>
                    </a:p>
                    <a:p>
                      <a:pPr algn="ctr"/>
                      <a:r>
                        <a:rPr lang="en-US" sz="1800" b="1" dirty="0"/>
                        <a:t>TƯ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THỨ</a:t>
                      </a:r>
                    </a:p>
                    <a:p>
                      <a:pPr algn="ctr"/>
                      <a:r>
                        <a:rPr lang="en-US" sz="1800" b="1" dirty="0"/>
                        <a:t>NĂM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THỨ</a:t>
                      </a:r>
                    </a:p>
                    <a:p>
                      <a:pPr algn="ctr"/>
                      <a:r>
                        <a:rPr lang="en-US" sz="1800" b="1" dirty="0"/>
                        <a:t>SÁU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THỨ</a:t>
                      </a:r>
                    </a:p>
                    <a:p>
                      <a:pPr algn="ctr"/>
                      <a:r>
                        <a:rPr lang="en-US" sz="1800" b="1" dirty="0"/>
                        <a:t>BẢY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/>
                        <a:t>CHỦ</a:t>
                      </a:r>
                      <a:r>
                        <a:rPr lang="en-US" sz="1800" b="1" baseline="0" dirty="0"/>
                        <a:t> NHẬT</a:t>
                      </a:r>
                      <a:endParaRPr lang="en-US" sz="1800" b="1" dirty="0"/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851566"/>
                  </a:ext>
                </a:extLst>
              </a:tr>
              <a:tr h="47157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537148"/>
                  </a:ext>
                </a:extLst>
              </a:tr>
              <a:tr h="471574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8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14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353738"/>
                  </a:ext>
                </a:extLst>
              </a:tr>
              <a:tr h="471574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15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19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766022"/>
                  </a:ext>
                </a:extLst>
              </a:tr>
              <a:tr h="471574">
                <a:tc>
                  <a:txBody>
                    <a:bodyPr/>
                    <a:lstStyle/>
                    <a:p>
                      <a:pPr algn="ctr"/>
                      <a:r>
                        <a:rPr lang="vi-VN" sz="2400" dirty="0"/>
                        <a:t>22</a:t>
                      </a:r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rgbClr val="FF0000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396450"/>
                  </a:ext>
                </a:extLst>
              </a:tr>
              <a:tr h="47157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29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098184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B3E6DA15-34D5-91E5-8615-D346004018DB}"/>
              </a:ext>
            </a:extLst>
          </p:cNvPr>
          <p:cNvSpPr txBox="1"/>
          <p:nvPr/>
        </p:nvSpPr>
        <p:spPr>
          <a:xfrm>
            <a:off x="932891" y="3390086"/>
            <a:ext cx="340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/>
              <a:t>Tháng 11 có 30 ngày. Ngày 1 tháng 11 là thứ Hai.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4DE2B1B-0247-0D10-4162-7876A47DFE61}"/>
              </a:ext>
            </a:extLst>
          </p:cNvPr>
          <p:cNvSpPr/>
          <p:nvPr/>
        </p:nvSpPr>
        <p:spPr>
          <a:xfrm>
            <a:off x="5101927" y="5534006"/>
            <a:ext cx="703561" cy="468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ysClr val="windowText" lastClr="000000"/>
                </a:solidFill>
              </a:rPr>
              <a:t>30</a:t>
            </a:r>
            <a:endParaRPr lang="vi-VN" sz="2800" dirty="0">
              <a:solidFill>
                <a:sysClr val="windowText" lastClr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88BFBCF-ECBF-2257-EB65-A55DB6794A41}"/>
              </a:ext>
            </a:extLst>
          </p:cNvPr>
          <p:cNvSpPr/>
          <p:nvPr/>
        </p:nvSpPr>
        <p:spPr>
          <a:xfrm>
            <a:off x="4432796" y="3651309"/>
            <a:ext cx="669131" cy="468000"/>
          </a:xfrm>
          <a:prstGeom prst="rect">
            <a:avLst/>
          </a:prstGeom>
          <a:solidFill>
            <a:srgbClr val="23E1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ysClr val="windowText" lastClr="000000"/>
                </a:solidFill>
              </a:rPr>
              <a:t>1</a:t>
            </a:r>
            <a:endParaRPr lang="vi-VN" sz="2800" dirty="0">
              <a:solidFill>
                <a:sysClr val="windowText" lastClr="0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C9FCE28-D17A-FCCB-5699-DE4CB773AD41}"/>
              </a:ext>
            </a:extLst>
          </p:cNvPr>
          <p:cNvSpPr txBox="1"/>
          <p:nvPr/>
        </p:nvSpPr>
        <p:spPr>
          <a:xfrm>
            <a:off x="8765156" y="1221771"/>
            <a:ext cx="233362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/>
              <a:t>Ngày 20 tháng 11 là thứ Bảy.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D50D7A4-EDFE-8104-132A-B224A8328ECC}"/>
              </a:ext>
            </a:extLst>
          </p:cNvPr>
          <p:cNvSpPr/>
          <p:nvPr/>
        </p:nvSpPr>
        <p:spPr>
          <a:xfrm>
            <a:off x="7928081" y="4123482"/>
            <a:ext cx="669131" cy="468000"/>
          </a:xfrm>
          <a:prstGeom prst="rect">
            <a:avLst/>
          </a:prstGeom>
          <a:solidFill>
            <a:srgbClr val="FB25D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ysClr val="windowText" lastClr="000000"/>
                </a:solidFill>
              </a:rPr>
              <a:t>20</a:t>
            </a:r>
            <a:endParaRPr lang="vi-VN" sz="2800" dirty="0">
              <a:solidFill>
                <a:sysClr val="windowText" lastClr="000000"/>
              </a:solidFill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839E05EF-FB1E-5F2A-A735-F2906CAA43F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87" y="252521"/>
            <a:ext cx="2069886" cy="10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53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2922328-3ADC-491D-9EB4-414899CAF6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83380" y="3573518"/>
            <a:ext cx="1815416" cy="161370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256489-D109-B9D7-1BD4-5B7F196FB9C3}"/>
              </a:ext>
            </a:extLst>
          </p:cNvPr>
          <p:cNvSpPr/>
          <p:nvPr/>
        </p:nvSpPr>
        <p:spPr>
          <a:xfrm>
            <a:off x="1334815" y="4014952"/>
            <a:ext cx="10426262" cy="93542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1,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3,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5,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7,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8,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10,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12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24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31 </a:t>
            </a:r>
            <a:r>
              <a:rPr lang="en-US" sz="24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sz="24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FCD2AD-38BC-E591-F67E-A2FEF6133D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9227" y="-140636"/>
            <a:ext cx="5812221" cy="40550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7BAA8E-6AF9-D422-04F2-B86261AE8E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8717" y="-136305"/>
            <a:ext cx="5833241" cy="40356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4AEBEB3-0901-9F87-EC30-F43255D28D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1549" y="-125960"/>
            <a:ext cx="5858368" cy="39913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CA739BE-6DEB-E275-4357-94B5D4B123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9450" y="-118898"/>
            <a:ext cx="5840467" cy="39888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D396DAB-F4F8-DC68-DA91-4806565B04C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47531" y="-113480"/>
            <a:ext cx="5833407" cy="39771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F44B9A7-EFCF-FB8F-D05E-013512B4F1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46219" y="-104447"/>
            <a:ext cx="5876760" cy="399816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3103338-F268-DB4A-CEF9-1D57656F042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21585" y="-151744"/>
            <a:ext cx="5890884" cy="404767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AFE39C2-B226-4E35-E44C-FF549314B6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708635"/>
            <a:ext cx="1815416" cy="161370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EAA3BF64-327D-102C-D284-00DC006F12B4}"/>
              </a:ext>
            </a:extLst>
          </p:cNvPr>
          <p:cNvSpPr/>
          <p:nvPr/>
        </p:nvSpPr>
        <p:spPr>
          <a:xfrm>
            <a:off x="1334815" y="5118540"/>
            <a:ext cx="10426262" cy="651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4,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6,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9,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11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30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D2D847B-3E6E-EB2D-B760-3DEA0F980E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0160" y="-104939"/>
            <a:ext cx="5883329" cy="399516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DCD5F11-C4C5-D59C-1769-B396BABD741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46383" y="-131707"/>
            <a:ext cx="5929148" cy="400220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C9C1E626-BE51-96F8-70E1-AC75FA40083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260670" y="-94428"/>
            <a:ext cx="5883330" cy="395772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24E174F7-096D-A222-BB22-7F6979BAD26C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41784" y="-170793"/>
            <a:ext cx="5923237" cy="40406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7DEBB429-CCC5-07CF-428C-FB900B6100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94593" y="5602015"/>
            <a:ext cx="1815416" cy="1613703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99CB831-6062-28A5-61E0-92CAB903BF3F}"/>
              </a:ext>
            </a:extLst>
          </p:cNvPr>
          <p:cNvSpPr/>
          <p:nvPr/>
        </p:nvSpPr>
        <p:spPr>
          <a:xfrm>
            <a:off x="1240222" y="6011920"/>
            <a:ext cx="10426262" cy="65164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Tháng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có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28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29 </a:t>
            </a:r>
            <a:r>
              <a:rPr lang="en-US" sz="3200" b="1" dirty="0" err="1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ngày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E115598-44C2-3EFA-A33D-97DD340FF6B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244412" y="-151743"/>
            <a:ext cx="5952140" cy="4003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3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2F067CF-0D9C-484E-AD7A-AD3FAE5215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4" t="77128" r="8044" b="7488"/>
          <a:stretch/>
        </p:blipFill>
        <p:spPr>
          <a:xfrm>
            <a:off x="443708" y="2169440"/>
            <a:ext cx="11192661" cy="286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748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A61E63B9-62D4-FAE6-66F1-BC2135713D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37"/>
          <a:stretch/>
        </p:blipFill>
        <p:spPr>
          <a:xfrm>
            <a:off x="2122714" y="0"/>
            <a:ext cx="8249556" cy="67661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F47B0F0-3D5D-6AA4-9B4D-5050A50B2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3075" y="3972630"/>
            <a:ext cx="6639119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52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8ACA7FB4-643E-BA1F-5EA9-E1662A6853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33"/>
          <a:stretch/>
        </p:blipFill>
        <p:spPr>
          <a:xfrm>
            <a:off x="0" y="-1"/>
            <a:ext cx="12192000" cy="6849491"/>
          </a:xfrm>
          <a:prstGeom prst="rect">
            <a:avLst/>
          </a:prstGeom>
        </p:spPr>
      </p:pic>
      <p:sp>
        <p:nvSpPr>
          <p:cNvPr id="97" name="Oval 96">
            <a:extLst>
              <a:ext uri="{FF2B5EF4-FFF2-40B4-BE49-F238E27FC236}">
                <a16:creationId xmlns:a16="http://schemas.microsoft.com/office/drawing/2014/main" id="{55BE941C-6023-0E57-8000-12F31DF37F37}"/>
              </a:ext>
            </a:extLst>
          </p:cNvPr>
          <p:cNvSpPr/>
          <p:nvPr/>
        </p:nvSpPr>
        <p:spPr>
          <a:xfrm>
            <a:off x="1063526" y="163042"/>
            <a:ext cx="649660" cy="635743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1</a:t>
            </a:r>
            <a:endParaRPr lang="vi-VN" sz="4400" b="1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B161A053-24F3-8B5E-E54B-4CF0F3230878}"/>
              </a:ext>
            </a:extLst>
          </p:cNvPr>
          <p:cNvSpPr txBox="1"/>
          <p:nvPr/>
        </p:nvSpPr>
        <p:spPr>
          <a:xfrm>
            <a:off x="1711055" y="184065"/>
            <a:ext cx="8494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b="1" dirty="0"/>
              <a:t>Tìm hai con vật có cùng ngày sinh.</a:t>
            </a: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1B007A28-3CA4-6FA4-439F-54F5CBD6CE55}"/>
              </a:ext>
            </a:extLst>
          </p:cNvPr>
          <p:cNvGrpSpPr/>
          <p:nvPr/>
        </p:nvGrpSpPr>
        <p:grpSpPr>
          <a:xfrm>
            <a:off x="617716" y="1498411"/>
            <a:ext cx="1978339" cy="2159188"/>
            <a:chOff x="617716" y="1498411"/>
            <a:chExt cx="1978339" cy="2159188"/>
          </a:xfrm>
        </p:grpSpPr>
        <p:pic>
          <p:nvPicPr>
            <p:cNvPr id="23" name="Picture 2" descr="Free vector cheerful cute dog on white background">
              <a:extLst>
                <a:ext uri="{FF2B5EF4-FFF2-40B4-BE49-F238E27FC236}">
                  <a16:creationId xmlns:a16="http://schemas.microsoft.com/office/drawing/2014/main" id="{D7C5E755-74CE-6C50-6A52-D22A11A137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834" b="94728" l="9857" r="97312">
                          <a14:foregroundMark x1="43011" y1="7668" x2="79391" y2="11022"/>
                          <a14:foregroundMark x1="53943" y1="4633" x2="57706" y2="4313"/>
                          <a14:foregroundMark x1="68638" y1="3834" x2="74552" y2="3834"/>
                          <a14:foregroundMark x1="84767" y1="12939" x2="93369" y2="23482"/>
                          <a14:foregroundMark x1="83333" y1="10543" x2="89606" y2="13578"/>
                          <a14:foregroundMark x1="97312" y1="14856" x2="96595" y2="19010"/>
                          <a14:foregroundMark x1="45699" y1="23482" x2="42832" y2="35463"/>
                          <a14:foregroundMark x1="70609" y1="18211" x2="82437" y2="25240"/>
                          <a14:foregroundMark x1="58423" y1="38498" x2="70789" y2="36901"/>
                          <a14:foregroundMark x1="45520" y1="89776" x2="52151" y2="947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7716" y="1498411"/>
              <a:ext cx="1915277" cy="2148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A246125E-BFB6-401D-8F95-0F9B9B4B8156}"/>
                </a:ext>
              </a:extLst>
            </p:cNvPr>
            <p:cNvSpPr/>
            <p:nvPr/>
          </p:nvSpPr>
          <p:spPr>
            <a:xfrm>
              <a:off x="924911" y="2753710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mười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endParaRPr lang="en-US" sz="2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4D32CB2A-9788-C952-6DD1-E5BE811E4D10}"/>
              </a:ext>
            </a:extLst>
          </p:cNvPr>
          <p:cNvGrpSpPr/>
          <p:nvPr/>
        </p:nvGrpSpPr>
        <p:grpSpPr>
          <a:xfrm>
            <a:off x="2543503" y="672662"/>
            <a:ext cx="3373821" cy="3373821"/>
            <a:chOff x="2543503" y="672662"/>
            <a:chExt cx="3373821" cy="3373821"/>
          </a:xfrm>
        </p:grpSpPr>
        <p:pic>
          <p:nvPicPr>
            <p:cNvPr id="24" name="Picture 4" descr="Vector cute cat vector illustration">
              <a:extLst>
                <a:ext uri="{FF2B5EF4-FFF2-40B4-BE49-F238E27FC236}">
                  <a16:creationId xmlns:a16="http://schemas.microsoft.com/office/drawing/2014/main" id="{640A98A0-33A4-A842-4EB2-14712A105C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3503" y="672662"/>
              <a:ext cx="3373821" cy="3373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9B16C1B7-FE6C-02C0-7913-56D8CA439551}"/>
                </a:ext>
              </a:extLst>
            </p:cNvPr>
            <p:cNvSpPr/>
            <p:nvPr/>
          </p:nvSpPr>
          <p:spPr>
            <a:xfrm>
              <a:off x="3594538" y="2837792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tám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Ba</a:t>
              </a:r>
            </a:p>
          </p:txBody>
        </p:sp>
      </p:grpSp>
      <p:grpSp>
        <p:nvGrpSpPr>
          <p:cNvPr id="113" name="Group 112">
            <a:extLst>
              <a:ext uri="{FF2B5EF4-FFF2-40B4-BE49-F238E27FC236}">
                <a16:creationId xmlns:a16="http://schemas.microsoft.com/office/drawing/2014/main" id="{60946292-74B7-2ABA-668B-CC4F9B698992}"/>
              </a:ext>
            </a:extLst>
          </p:cNvPr>
          <p:cNvGrpSpPr/>
          <p:nvPr/>
        </p:nvGrpSpPr>
        <p:grpSpPr>
          <a:xfrm>
            <a:off x="5778428" y="840827"/>
            <a:ext cx="2451172" cy="2766361"/>
            <a:chOff x="5778428" y="840827"/>
            <a:chExt cx="2451172" cy="2766361"/>
          </a:xfrm>
        </p:grpSpPr>
        <p:pic>
          <p:nvPicPr>
            <p:cNvPr id="25" name="Picture 6" descr="Vector cute cartoon goat">
              <a:extLst>
                <a:ext uri="{FF2B5EF4-FFF2-40B4-BE49-F238E27FC236}">
                  <a16:creationId xmlns:a16="http://schemas.microsoft.com/office/drawing/2014/main" id="{42624F62-008E-E45C-1D70-B1F4CAEF93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9585" b="99042" l="1349" r="95376">
                          <a14:foregroundMark x1="7322" y1="23323" x2="7322" y2="42492"/>
                          <a14:foregroundMark x1="1734" y1="25559" x2="5588" y2="39936"/>
                          <a14:foregroundMark x1="25241" y1="23482" x2="28516" y2="28754"/>
                          <a14:foregroundMark x1="10019" y1="20927" x2="13680" y2="29553"/>
                          <a14:foregroundMark x1="14258" y1="19808" x2="13487" y2="27636"/>
                          <a14:foregroundMark x1="26590" y1="20447" x2="25048" y2="32109"/>
                          <a14:foregroundMark x1="8478" y1="40415" x2="20809" y2="40735"/>
                          <a14:foregroundMark x1="20809" y1="40735" x2="22351" y2="40256"/>
                          <a14:foregroundMark x1="11175" y1="42013" x2="16570" y2="42173"/>
                          <a14:foregroundMark x1="41426" y1="90575" x2="38343" y2="99201"/>
                          <a14:foregroundMark x1="85164" y1="60383" x2="95376" y2="531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8428" y="840827"/>
              <a:ext cx="2451172" cy="27663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E4C7B50-1F2F-7F38-539F-AF29EC6AB462}"/>
                </a:ext>
              </a:extLst>
            </p:cNvPr>
            <p:cNvSpPr/>
            <p:nvPr/>
          </p:nvSpPr>
          <p:spPr>
            <a:xfrm>
              <a:off x="6285186" y="2648606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Sáu</a:t>
              </a:r>
              <a:endParaRPr lang="en-US" sz="2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5B4BF789-042A-50DC-AE53-1841B663E895}"/>
              </a:ext>
            </a:extLst>
          </p:cNvPr>
          <p:cNvGrpSpPr/>
          <p:nvPr/>
        </p:nvGrpSpPr>
        <p:grpSpPr>
          <a:xfrm>
            <a:off x="8577601" y="1466849"/>
            <a:ext cx="2812000" cy="2138198"/>
            <a:chOff x="8577601" y="1466849"/>
            <a:chExt cx="2812000" cy="2138198"/>
          </a:xfrm>
        </p:grpSpPr>
        <p:pic>
          <p:nvPicPr>
            <p:cNvPr id="27" name="Picture 8" descr="Free vector cute pig with pink skin on white">
              <a:extLst>
                <a:ext uri="{FF2B5EF4-FFF2-40B4-BE49-F238E27FC236}">
                  <a16:creationId xmlns:a16="http://schemas.microsoft.com/office/drawing/2014/main" id="{CD2C05E6-1A80-51ED-9070-B84420F054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521" b="98319" l="3355" r="96326">
                          <a14:foregroundMark x1="8466" y1="21639" x2="7029" y2="52101"/>
                          <a14:foregroundMark x1="3514" y1="19118" x2="3355" y2="23529"/>
                          <a14:foregroundMark x1="27476" y1="8193" x2="68211" y2="9664"/>
                          <a14:foregroundMark x1="84185" y1="14286" x2="88818" y2="17857"/>
                          <a14:foregroundMark x1="62620" y1="3361" x2="64856" y2="5882"/>
                          <a14:foregroundMark x1="90895" y1="14916" x2="90735" y2="17227"/>
                          <a14:foregroundMark x1="92013" y1="41807" x2="90415" y2="53782"/>
                          <a14:foregroundMark x1="93131" y1="32983" x2="96326" y2="45798"/>
                          <a14:foregroundMark x1="47923" y1="89916" x2="50319" y2="983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7601" y="1466849"/>
              <a:ext cx="2812000" cy="21381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9CFBAB8F-FF3C-219C-57CB-FCA87B359908}"/>
                </a:ext>
              </a:extLst>
            </p:cNvPr>
            <p:cNvSpPr/>
            <p:nvPr/>
          </p:nvSpPr>
          <p:spPr>
            <a:xfrm>
              <a:off x="9038897" y="2627585"/>
              <a:ext cx="2017985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mười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bốn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Tám</a:t>
              </a:r>
              <a:endParaRPr lang="en-US" sz="2000" b="1" dirty="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BC3E7FE0-EA99-8A4E-724E-A54EC01CA172}"/>
              </a:ext>
            </a:extLst>
          </p:cNvPr>
          <p:cNvGrpSpPr/>
          <p:nvPr/>
        </p:nvGrpSpPr>
        <p:grpSpPr>
          <a:xfrm>
            <a:off x="778915" y="3965142"/>
            <a:ext cx="2048367" cy="2781514"/>
            <a:chOff x="778915" y="3965142"/>
            <a:chExt cx="2048367" cy="2781514"/>
          </a:xfrm>
        </p:grpSpPr>
        <p:pic>
          <p:nvPicPr>
            <p:cNvPr id="29" name="Picture 10" descr="Vector cartoon funny rabbit sitting on white background">
              <a:extLst>
                <a:ext uri="{FF2B5EF4-FFF2-40B4-BE49-F238E27FC236}">
                  <a16:creationId xmlns:a16="http://schemas.microsoft.com/office/drawing/2014/main" id="{05288438-0CD3-21ED-7BB3-CAB8590290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1438" b="99681" l="1518" r="96963">
                          <a14:foregroundMark x1="5206" y1="18530" x2="4772" y2="24121"/>
                          <a14:foregroundMark x1="6941" y1="16454" x2="4772" y2="18530"/>
                          <a14:foregroundMark x1="83731" y1="3674" x2="62907" y2="20767"/>
                          <a14:foregroundMark x1="91106" y1="1757" x2="92408" y2="5112"/>
                          <a14:foregroundMark x1="32755" y1="69649" x2="36659" y2="96006"/>
                          <a14:foregroundMark x1="1952" y1="22524" x2="3037" y2="25080"/>
                          <a14:foregroundMark x1="58134" y1="95687" x2="61171" y2="99681"/>
                          <a14:foregroundMark x1="94143" y1="74281" x2="96963" y2="80831"/>
                          <a14:foregroundMark x1="30803" y1="46006" x2="34490" y2="51757"/>
                          <a14:foregroundMark x1="52061" y1="44888" x2="53579" y2="52875"/>
                          <a14:foregroundMark x1="50759" y1="43450" x2="47505" y2="55112"/>
                          <a14:foregroundMark x1="29501" y1="45048" x2="29501" y2="54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915" y="3965142"/>
              <a:ext cx="2048367" cy="2781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C5792592-9FAC-91FF-CA0D-256ABF2A783C}"/>
                </a:ext>
              </a:extLst>
            </p:cNvPr>
            <p:cNvSpPr/>
            <p:nvPr/>
          </p:nvSpPr>
          <p:spPr>
            <a:xfrm>
              <a:off x="945932" y="5749158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1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6</a:t>
              </a:r>
            </a:p>
          </p:txBody>
        </p:sp>
      </p:grpSp>
      <p:grpSp>
        <p:nvGrpSpPr>
          <p:cNvPr id="116" name="Group 115">
            <a:extLst>
              <a:ext uri="{FF2B5EF4-FFF2-40B4-BE49-F238E27FC236}">
                <a16:creationId xmlns:a16="http://schemas.microsoft.com/office/drawing/2014/main" id="{EDE06C2F-CFBF-69EA-9CA8-8E312B8DA2EE}"/>
              </a:ext>
            </a:extLst>
          </p:cNvPr>
          <p:cNvGrpSpPr/>
          <p:nvPr/>
        </p:nvGrpSpPr>
        <p:grpSpPr>
          <a:xfrm>
            <a:off x="3455275" y="4004441"/>
            <a:ext cx="3141607" cy="3141607"/>
            <a:chOff x="3455275" y="4004441"/>
            <a:chExt cx="3141607" cy="3141607"/>
          </a:xfrm>
        </p:grpSpPr>
        <p:pic>
          <p:nvPicPr>
            <p:cNvPr id="96" name="Picture 16" descr="Free vector hand drawn cartoon cow illustration">
              <a:extLst>
                <a:ext uri="{FF2B5EF4-FFF2-40B4-BE49-F238E27FC236}">
                  <a16:creationId xmlns:a16="http://schemas.microsoft.com/office/drawing/2014/main" id="{3A29D3EE-9040-8518-48F6-DF7C64CC7E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10000" b="90000" l="10000" r="90000">
                          <a14:foregroundMark x1="14856" y1="21086" x2="19329" y2="25080"/>
                          <a14:foregroundMark x1="17412" y1="21406" x2="19808" y2="23802"/>
                          <a14:foregroundMark x1="46486" y1="25879" x2="38019" y2="28594"/>
                          <a14:foregroundMark x1="47125" y1="24441" x2="35783" y2="26677"/>
                          <a14:backgroundMark x1="53195" y1="17093" x2="68371" y2="24920"/>
                          <a14:backgroundMark x1="15655" y1="52875" x2="17252" y2="57029"/>
                          <a14:backgroundMark x1="71406" y1="68530" x2="66773" y2="71565"/>
                          <a14:backgroundMark x1="73802" y1="45847" x2="73962" y2="5016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5275" y="4004441"/>
              <a:ext cx="3141607" cy="3141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3C5FA3C0-E816-A8A8-AF0D-B3F82EC803DF}"/>
                </a:ext>
              </a:extLst>
            </p:cNvPr>
            <p:cNvSpPr/>
            <p:nvPr/>
          </p:nvSpPr>
          <p:spPr>
            <a:xfrm>
              <a:off x="4246180" y="5791199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10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1</a:t>
              </a:r>
            </a:p>
          </p:txBody>
        </p:sp>
      </p:grpSp>
      <p:grpSp>
        <p:nvGrpSpPr>
          <p:cNvPr id="117" name="Group 116">
            <a:extLst>
              <a:ext uri="{FF2B5EF4-FFF2-40B4-BE49-F238E27FC236}">
                <a16:creationId xmlns:a16="http://schemas.microsoft.com/office/drawing/2014/main" id="{0401864E-8C7D-1019-EEE3-719BF27F96BF}"/>
              </a:ext>
            </a:extLst>
          </p:cNvPr>
          <p:cNvGrpSpPr/>
          <p:nvPr/>
        </p:nvGrpSpPr>
        <p:grpSpPr>
          <a:xfrm>
            <a:off x="6435945" y="4403836"/>
            <a:ext cx="2859598" cy="2407362"/>
            <a:chOff x="6435945" y="4403836"/>
            <a:chExt cx="2859598" cy="2407362"/>
          </a:xfrm>
        </p:grpSpPr>
        <p:pic>
          <p:nvPicPr>
            <p:cNvPr id="31" name="Picture 14" descr="Free vector white dove bird isolated">
              <a:extLst>
                <a:ext uri="{FF2B5EF4-FFF2-40B4-BE49-F238E27FC236}">
                  <a16:creationId xmlns:a16="http://schemas.microsoft.com/office/drawing/2014/main" id="{7B3A4169-94FD-861F-1EE2-6C1746920F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364" b="89564" l="2556" r="97125">
                          <a14:foregroundMark x1="13099" y1="45541" x2="39457" y2="65275"/>
                          <a14:foregroundMark x1="6230" y1="47249" x2="10703" y2="45541"/>
                          <a14:foregroundMark x1="8786" y1="44592" x2="2556" y2="49526"/>
                          <a14:foregroundMark x1="26677" y1="64516" x2="43450" y2="85199"/>
                          <a14:foregroundMark x1="46645" y1="44782" x2="45847" y2="75332"/>
                          <a14:foregroundMark x1="80671" y1="11575" x2="92332" y2="9488"/>
                          <a14:foregroundMark x1="66613" y1="6262" x2="77157" y2="4744"/>
                          <a14:foregroundMark x1="77157" y1="4744" x2="77316" y2="4554"/>
                          <a14:foregroundMark x1="93930" y1="8159" x2="97125" y2="6641"/>
                          <a14:foregroundMark x1="49361" y1="69639" x2="65016" y2="70968"/>
                          <a14:foregroundMark x1="63898" y1="70588" x2="77796" y2="76091"/>
                          <a14:foregroundMark x1="70607" y1="68311" x2="84185" y2="79696"/>
                          <a14:foregroundMark x1="75879" y1="65655" x2="83067" y2="65844"/>
                          <a14:foregroundMark x1="79393" y1="59393" x2="72684" y2="64896"/>
                          <a14:foregroundMark x1="79233" y1="56167" x2="80351" y2="55787"/>
                          <a14:foregroundMark x1="14217" y1="43264" x2="16294" y2="45920"/>
                        </a14:backgroundRemoval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35945" y="4403836"/>
              <a:ext cx="2859598" cy="2407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5F066722-4DC4-FB01-6EAB-7EB9A3B6B1FC}"/>
                </a:ext>
              </a:extLst>
            </p:cNvPr>
            <p:cNvSpPr/>
            <p:nvPr/>
          </p:nvSpPr>
          <p:spPr>
            <a:xfrm>
              <a:off x="7147036" y="5812219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14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8</a:t>
              </a:r>
            </a:p>
          </p:txBody>
        </p: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84499F04-5FF4-A19A-0B01-5201C6D339B1}"/>
              </a:ext>
            </a:extLst>
          </p:cNvPr>
          <p:cNvGrpSpPr/>
          <p:nvPr/>
        </p:nvGrpSpPr>
        <p:grpSpPr>
          <a:xfrm>
            <a:off x="9374899" y="3819516"/>
            <a:ext cx="2817101" cy="2853568"/>
            <a:chOff x="9374899" y="3819516"/>
            <a:chExt cx="2817101" cy="2853568"/>
          </a:xfrm>
        </p:grpSpPr>
        <p:pic>
          <p:nvPicPr>
            <p:cNvPr id="30" name="Picture 12" descr="Free vector cute cow cartoon character">
              <a:extLst>
                <a:ext uri="{FF2B5EF4-FFF2-40B4-BE49-F238E27FC236}">
                  <a16:creationId xmlns:a16="http://schemas.microsoft.com/office/drawing/2014/main" id="{0276AE6F-F7FA-44C3-91BC-EB7CD75DF4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2716" b="97923" l="4693" r="95146">
                          <a14:foregroundMark x1="4854" y1="18371" x2="16019" y2="17732"/>
                          <a14:foregroundMark x1="32362" y1="4952" x2="40129" y2="11661"/>
                          <a14:foregroundMark x1="69741" y1="3994" x2="70227" y2="6070"/>
                          <a14:foregroundMark x1="93204" y1="18371" x2="95631" y2="19489"/>
                          <a14:foregroundMark x1="42557" y1="94728" x2="34466" y2="92971"/>
                          <a14:foregroundMark x1="34466" y1="92971" x2="34142" y2="92492"/>
                          <a14:foregroundMark x1="27346" y1="75879" x2="24434" y2="82428"/>
                          <a14:foregroundMark x1="34304" y1="97604" x2="43042" y2="98083"/>
                          <a14:foregroundMark x1="51294" y1="46805" x2="58738" y2="47444"/>
                          <a14:foregroundMark x1="43528" y1="21885" x2="61650" y2="26358"/>
                          <a14:foregroundMark x1="41909" y1="24121" x2="56472" y2="22524"/>
                          <a14:foregroundMark x1="58414" y1="22045" x2="51133" y2="16933"/>
                          <a14:foregroundMark x1="51133" y1="16933" x2="51133" y2="16933"/>
                          <a14:foregroundMark x1="31068" y1="2716" x2="31715" y2="495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74899" y="3819516"/>
              <a:ext cx="2817101" cy="2853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855ECD65-7281-60D8-14B3-F481687E4F85}"/>
                </a:ext>
              </a:extLst>
            </p:cNvPr>
            <p:cNvSpPr/>
            <p:nvPr/>
          </p:nvSpPr>
          <p:spPr>
            <a:xfrm>
              <a:off x="9995339" y="5654564"/>
              <a:ext cx="1671144" cy="903889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8 </a:t>
              </a:r>
              <a:r>
                <a:rPr lang="en-US" sz="2000" b="1" dirty="0" err="1"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2000" b="1" dirty="0">
                  <a:latin typeface="Cambria" panose="02040503050406030204" pitchFamily="18" charset="0"/>
                  <a:ea typeface="Cambria" panose="02040503050406030204" pitchFamily="18" charset="0"/>
                </a:rPr>
                <a:t> 3</a:t>
              </a:r>
            </a:p>
          </p:txBody>
        </p:sp>
      </p:grp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3B3AD21E-924C-7D3A-9AD6-47BDD64FDF5C}"/>
              </a:ext>
            </a:extLst>
          </p:cNvPr>
          <p:cNvSpPr/>
          <p:nvPr/>
        </p:nvSpPr>
        <p:spPr>
          <a:xfrm>
            <a:off x="1912882" y="3657599"/>
            <a:ext cx="2364827" cy="2333297"/>
          </a:xfrm>
          <a:custGeom>
            <a:avLst/>
            <a:gdLst>
              <a:gd name="connsiteX0" fmla="*/ 0 w 2312276"/>
              <a:gd name="connsiteY0" fmla="*/ 0 h 2312276"/>
              <a:gd name="connsiteX1" fmla="*/ 136634 w 2312276"/>
              <a:gd name="connsiteY1" fmla="*/ 94593 h 2312276"/>
              <a:gd name="connsiteX2" fmla="*/ 346841 w 2312276"/>
              <a:gd name="connsiteY2" fmla="*/ 199697 h 2312276"/>
              <a:gd name="connsiteX3" fmla="*/ 546538 w 2312276"/>
              <a:gd name="connsiteY3" fmla="*/ 283779 h 2312276"/>
              <a:gd name="connsiteX4" fmla="*/ 662151 w 2312276"/>
              <a:gd name="connsiteY4" fmla="*/ 420414 h 2312276"/>
              <a:gd name="connsiteX5" fmla="*/ 809296 w 2312276"/>
              <a:gd name="connsiteY5" fmla="*/ 567559 h 2312276"/>
              <a:gd name="connsiteX6" fmla="*/ 956441 w 2312276"/>
              <a:gd name="connsiteY6" fmla="*/ 819807 h 2312276"/>
              <a:gd name="connsiteX7" fmla="*/ 998483 w 2312276"/>
              <a:gd name="connsiteY7" fmla="*/ 861848 h 2312276"/>
              <a:gd name="connsiteX8" fmla="*/ 1040524 w 2312276"/>
              <a:gd name="connsiteY8" fmla="*/ 935421 h 2312276"/>
              <a:gd name="connsiteX9" fmla="*/ 1198179 w 2312276"/>
              <a:gd name="connsiteY9" fmla="*/ 1103586 h 2312276"/>
              <a:gd name="connsiteX10" fmla="*/ 1261241 w 2312276"/>
              <a:gd name="connsiteY10" fmla="*/ 1166648 h 2312276"/>
              <a:gd name="connsiteX11" fmla="*/ 1650124 w 2312276"/>
              <a:gd name="connsiteY11" fmla="*/ 1460938 h 2312276"/>
              <a:gd name="connsiteX12" fmla="*/ 1828800 w 2312276"/>
              <a:gd name="connsiteY12" fmla="*/ 1702676 h 2312276"/>
              <a:gd name="connsiteX13" fmla="*/ 1881351 w 2312276"/>
              <a:gd name="connsiteY13" fmla="*/ 1797269 h 2312276"/>
              <a:gd name="connsiteX14" fmla="*/ 1944414 w 2312276"/>
              <a:gd name="connsiteY14" fmla="*/ 1870841 h 2312276"/>
              <a:gd name="connsiteX15" fmla="*/ 2049517 w 2312276"/>
              <a:gd name="connsiteY15" fmla="*/ 2017986 h 2312276"/>
              <a:gd name="connsiteX16" fmla="*/ 2144110 w 2312276"/>
              <a:gd name="connsiteY16" fmla="*/ 2081048 h 2312276"/>
              <a:gd name="connsiteX17" fmla="*/ 2186151 w 2312276"/>
              <a:gd name="connsiteY17" fmla="*/ 2133600 h 2312276"/>
              <a:gd name="connsiteX18" fmla="*/ 2238703 w 2312276"/>
              <a:gd name="connsiteY18" fmla="*/ 2217683 h 2312276"/>
              <a:gd name="connsiteX19" fmla="*/ 2270234 w 2312276"/>
              <a:gd name="connsiteY19" fmla="*/ 2259724 h 2312276"/>
              <a:gd name="connsiteX20" fmla="*/ 2312276 w 2312276"/>
              <a:gd name="connsiteY20" fmla="*/ 2312276 h 2312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12276" h="2312276">
                <a:moveTo>
                  <a:pt x="0" y="0"/>
                </a:moveTo>
                <a:cubicBezTo>
                  <a:pt x="55093" y="91823"/>
                  <a:pt x="4900" y="32193"/>
                  <a:pt x="136634" y="94593"/>
                </a:cubicBezTo>
                <a:cubicBezTo>
                  <a:pt x="346017" y="193775"/>
                  <a:pt x="107100" y="101622"/>
                  <a:pt x="346841" y="199697"/>
                </a:cubicBezTo>
                <a:cubicBezTo>
                  <a:pt x="423535" y="231072"/>
                  <a:pt x="478022" y="239733"/>
                  <a:pt x="546538" y="283779"/>
                </a:cubicBezTo>
                <a:cubicBezTo>
                  <a:pt x="629821" y="337318"/>
                  <a:pt x="601342" y="337493"/>
                  <a:pt x="662151" y="420414"/>
                </a:cubicBezTo>
                <a:cubicBezTo>
                  <a:pt x="714255" y="491465"/>
                  <a:pt x="741486" y="508224"/>
                  <a:pt x="809296" y="567559"/>
                </a:cubicBezTo>
                <a:cubicBezTo>
                  <a:pt x="849708" y="648380"/>
                  <a:pt x="911718" y="775085"/>
                  <a:pt x="956441" y="819807"/>
                </a:cubicBezTo>
                <a:cubicBezTo>
                  <a:pt x="970455" y="833821"/>
                  <a:pt x="986826" y="845820"/>
                  <a:pt x="998483" y="861848"/>
                </a:cubicBezTo>
                <a:cubicBezTo>
                  <a:pt x="1015096" y="884691"/>
                  <a:pt x="1024235" y="912345"/>
                  <a:pt x="1040524" y="935421"/>
                </a:cubicBezTo>
                <a:cubicBezTo>
                  <a:pt x="1129549" y="1061540"/>
                  <a:pt x="1101511" y="1014354"/>
                  <a:pt x="1198179" y="1103586"/>
                </a:cubicBezTo>
                <a:cubicBezTo>
                  <a:pt x="1220023" y="1123750"/>
                  <a:pt x="1237239" y="1149108"/>
                  <a:pt x="1261241" y="1166648"/>
                </a:cubicBezTo>
                <a:cubicBezTo>
                  <a:pt x="1413796" y="1278131"/>
                  <a:pt x="1526874" y="1313039"/>
                  <a:pt x="1650124" y="1460938"/>
                </a:cubicBezTo>
                <a:cubicBezTo>
                  <a:pt x="1715319" y="1539171"/>
                  <a:pt x="1777557" y="1610438"/>
                  <a:pt x="1828800" y="1702676"/>
                </a:cubicBezTo>
                <a:cubicBezTo>
                  <a:pt x="1846317" y="1734207"/>
                  <a:pt x="1860916" y="1767546"/>
                  <a:pt x="1881351" y="1797269"/>
                </a:cubicBezTo>
                <a:cubicBezTo>
                  <a:pt x="1899650" y="1823886"/>
                  <a:pt x="1924720" y="1845239"/>
                  <a:pt x="1944414" y="1870841"/>
                </a:cubicBezTo>
                <a:cubicBezTo>
                  <a:pt x="1965929" y="1898810"/>
                  <a:pt x="2026711" y="2002782"/>
                  <a:pt x="2049517" y="2017986"/>
                </a:cubicBezTo>
                <a:cubicBezTo>
                  <a:pt x="2081048" y="2039007"/>
                  <a:pt x="2120437" y="2051456"/>
                  <a:pt x="2144110" y="2081048"/>
                </a:cubicBezTo>
                <a:cubicBezTo>
                  <a:pt x="2158124" y="2098565"/>
                  <a:pt x="2173382" y="2115156"/>
                  <a:pt x="2186151" y="2133600"/>
                </a:cubicBezTo>
                <a:cubicBezTo>
                  <a:pt x="2204964" y="2160775"/>
                  <a:pt x="2218872" y="2191242"/>
                  <a:pt x="2238703" y="2217683"/>
                </a:cubicBezTo>
                <a:cubicBezTo>
                  <a:pt x="2249213" y="2231697"/>
                  <a:pt x="2260052" y="2245470"/>
                  <a:pt x="2270234" y="2259724"/>
                </a:cubicBezTo>
                <a:cubicBezTo>
                  <a:pt x="2303381" y="2306129"/>
                  <a:pt x="2277123" y="2277123"/>
                  <a:pt x="2312276" y="2312276"/>
                </a:cubicBezTo>
              </a:path>
            </a:pathLst>
          </a:cu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0EBF1147-7711-C556-9933-091BE027F780}"/>
              </a:ext>
            </a:extLst>
          </p:cNvPr>
          <p:cNvSpPr/>
          <p:nvPr/>
        </p:nvSpPr>
        <p:spPr>
          <a:xfrm>
            <a:off x="4109545" y="3668111"/>
            <a:ext cx="5885793" cy="2186152"/>
          </a:xfrm>
          <a:custGeom>
            <a:avLst/>
            <a:gdLst>
              <a:gd name="connsiteX0" fmla="*/ 0 w 5822731"/>
              <a:gd name="connsiteY0" fmla="*/ 0 h 2091559"/>
              <a:gd name="connsiteX1" fmla="*/ 872359 w 5822731"/>
              <a:gd name="connsiteY1" fmla="*/ 325821 h 2091559"/>
              <a:gd name="connsiteX2" fmla="*/ 1282262 w 5822731"/>
              <a:gd name="connsiteY2" fmla="*/ 525518 h 2091559"/>
              <a:gd name="connsiteX3" fmla="*/ 1818290 w 5822731"/>
              <a:gd name="connsiteY3" fmla="*/ 672663 h 2091559"/>
              <a:gd name="connsiteX4" fmla="*/ 2942896 w 5822731"/>
              <a:gd name="connsiteY4" fmla="*/ 1061545 h 2091559"/>
              <a:gd name="connsiteX5" fmla="*/ 4340772 w 5822731"/>
              <a:gd name="connsiteY5" fmla="*/ 1376856 h 2091559"/>
              <a:gd name="connsiteX6" fmla="*/ 4782207 w 5822731"/>
              <a:gd name="connsiteY6" fmla="*/ 1566042 h 2091559"/>
              <a:gd name="connsiteX7" fmla="*/ 4950372 w 5822731"/>
              <a:gd name="connsiteY7" fmla="*/ 1639614 h 2091559"/>
              <a:gd name="connsiteX8" fmla="*/ 5002924 w 5822731"/>
              <a:gd name="connsiteY8" fmla="*/ 1660635 h 2091559"/>
              <a:gd name="connsiteX9" fmla="*/ 5065986 w 5822731"/>
              <a:gd name="connsiteY9" fmla="*/ 1671145 h 2091559"/>
              <a:gd name="connsiteX10" fmla="*/ 5234152 w 5822731"/>
              <a:gd name="connsiteY10" fmla="*/ 1692166 h 2091559"/>
              <a:gd name="connsiteX11" fmla="*/ 5339255 w 5822731"/>
              <a:gd name="connsiteY11" fmla="*/ 1723697 h 2091559"/>
              <a:gd name="connsiteX12" fmla="*/ 5507421 w 5822731"/>
              <a:gd name="connsiteY12" fmla="*/ 1818290 h 2091559"/>
              <a:gd name="connsiteX13" fmla="*/ 5696607 w 5822731"/>
              <a:gd name="connsiteY13" fmla="*/ 1923394 h 2091559"/>
              <a:gd name="connsiteX14" fmla="*/ 5770179 w 5822731"/>
              <a:gd name="connsiteY14" fmla="*/ 1975945 h 2091559"/>
              <a:gd name="connsiteX15" fmla="*/ 5791200 w 5822731"/>
              <a:gd name="connsiteY15" fmla="*/ 2070538 h 2091559"/>
              <a:gd name="connsiteX16" fmla="*/ 5822731 w 5822731"/>
              <a:gd name="connsiteY16" fmla="*/ 2091559 h 2091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822731" h="2091559">
                <a:moveTo>
                  <a:pt x="0" y="0"/>
                </a:moveTo>
                <a:cubicBezTo>
                  <a:pt x="366540" y="219928"/>
                  <a:pt x="-129595" y="-67804"/>
                  <a:pt x="872359" y="325821"/>
                </a:cubicBezTo>
                <a:cubicBezTo>
                  <a:pt x="1013821" y="381395"/>
                  <a:pt x="1139565" y="473196"/>
                  <a:pt x="1282262" y="525518"/>
                </a:cubicBezTo>
                <a:cubicBezTo>
                  <a:pt x="1456222" y="589304"/>
                  <a:pt x="1642332" y="614615"/>
                  <a:pt x="1818290" y="672663"/>
                </a:cubicBezTo>
                <a:cubicBezTo>
                  <a:pt x="2584851" y="925549"/>
                  <a:pt x="2039996" y="833493"/>
                  <a:pt x="2942896" y="1061545"/>
                </a:cubicBezTo>
                <a:cubicBezTo>
                  <a:pt x="3406017" y="1178519"/>
                  <a:pt x="3901728" y="1188695"/>
                  <a:pt x="4340772" y="1376856"/>
                </a:cubicBezTo>
                <a:cubicBezTo>
                  <a:pt x="4487917" y="1439918"/>
                  <a:pt x="4642264" y="1488296"/>
                  <a:pt x="4782207" y="1566042"/>
                </a:cubicBezTo>
                <a:cubicBezTo>
                  <a:pt x="4931905" y="1649208"/>
                  <a:pt x="4818918" y="1595796"/>
                  <a:pt x="4950372" y="1639614"/>
                </a:cubicBezTo>
                <a:cubicBezTo>
                  <a:pt x="4968271" y="1645580"/>
                  <a:pt x="4984722" y="1655671"/>
                  <a:pt x="5002924" y="1660635"/>
                </a:cubicBezTo>
                <a:cubicBezTo>
                  <a:pt x="5023484" y="1666242"/>
                  <a:pt x="5044871" y="1668266"/>
                  <a:pt x="5065986" y="1671145"/>
                </a:cubicBezTo>
                <a:cubicBezTo>
                  <a:pt x="5121960" y="1678778"/>
                  <a:pt x="5178097" y="1685159"/>
                  <a:pt x="5234152" y="1692166"/>
                </a:cubicBezTo>
                <a:cubicBezTo>
                  <a:pt x="5269186" y="1702676"/>
                  <a:pt x="5305165" y="1710440"/>
                  <a:pt x="5339255" y="1723697"/>
                </a:cubicBezTo>
                <a:cubicBezTo>
                  <a:pt x="5410443" y="1751381"/>
                  <a:pt x="5441547" y="1779863"/>
                  <a:pt x="5507421" y="1818290"/>
                </a:cubicBezTo>
                <a:cubicBezTo>
                  <a:pt x="5598501" y="1871420"/>
                  <a:pt x="5541226" y="1806857"/>
                  <a:pt x="5696607" y="1923394"/>
                </a:cubicBezTo>
                <a:cubicBezTo>
                  <a:pt x="5748753" y="1962504"/>
                  <a:pt x="5724073" y="1945208"/>
                  <a:pt x="5770179" y="1975945"/>
                </a:cubicBezTo>
                <a:cubicBezTo>
                  <a:pt x="5777186" y="2007476"/>
                  <a:pt x="5777834" y="2041133"/>
                  <a:pt x="5791200" y="2070538"/>
                </a:cubicBezTo>
                <a:cubicBezTo>
                  <a:pt x="5796427" y="2082038"/>
                  <a:pt x="5822731" y="2091559"/>
                  <a:pt x="5822731" y="2091559"/>
                </a:cubicBezTo>
              </a:path>
            </a:pathLst>
          </a:cu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B23AC792-CFF0-74A2-CEC0-242D05218C60}"/>
              </a:ext>
            </a:extLst>
          </p:cNvPr>
          <p:cNvSpPr/>
          <p:nvPr/>
        </p:nvSpPr>
        <p:spPr>
          <a:xfrm>
            <a:off x="2585545" y="3563007"/>
            <a:ext cx="4666593" cy="2565957"/>
          </a:xfrm>
          <a:custGeom>
            <a:avLst/>
            <a:gdLst>
              <a:gd name="connsiteX0" fmla="*/ 4666593 w 4666593"/>
              <a:gd name="connsiteY0" fmla="*/ 0 h 2565957"/>
              <a:gd name="connsiteX1" fmla="*/ 4414345 w 4666593"/>
              <a:gd name="connsiteY1" fmla="*/ 52552 h 2565957"/>
              <a:gd name="connsiteX2" fmla="*/ 4193627 w 4666593"/>
              <a:gd name="connsiteY2" fmla="*/ 94593 h 2565957"/>
              <a:gd name="connsiteX3" fmla="*/ 4109545 w 4666593"/>
              <a:gd name="connsiteY3" fmla="*/ 126124 h 2565957"/>
              <a:gd name="connsiteX4" fmla="*/ 3920358 w 4666593"/>
              <a:gd name="connsiteY4" fmla="*/ 157655 h 2565957"/>
              <a:gd name="connsiteX5" fmla="*/ 3626069 w 4666593"/>
              <a:gd name="connsiteY5" fmla="*/ 262759 h 2565957"/>
              <a:gd name="connsiteX6" fmla="*/ 3268717 w 4666593"/>
              <a:gd name="connsiteY6" fmla="*/ 441434 h 2565957"/>
              <a:gd name="connsiteX7" fmla="*/ 3090041 w 4666593"/>
              <a:gd name="connsiteY7" fmla="*/ 546538 h 2565957"/>
              <a:gd name="connsiteX8" fmla="*/ 2837793 w 4666593"/>
              <a:gd name="connsiteY8" fmla="*/ 704193 h 2565957"/>
              <a:gd name="connsiteX9" fmla="*/ 2795752 w 4666593"/>
              <a:gd name="connsiteY9" fmla="*/ 714703 h 2565957"/>
              <a:gd name="connsiteX10" fmla="*/ 2280745 w 4666593"/>
              <a:gd name="connsiteY10" fmla="*/ 1030014 h 2565957"/>
              <a:gd name="connsiteX11" fmla="*/ 2112579 w 4666593"/>
              <a:gd name="connsiteY11" fmla="*/ 1135117 h 2565957"/>
              <a:gd name="connsiteX12" fmla="*/ 1807779 w 4666593"/>
              <a:gd name="connsiteY12" fmla="*/ 1250731 h 2565957"/>
              <a:gd name="connsiteX13" fmla="*/ 1650124 w 4666593"/>
              <a:gd name="connsiteY13" fmla="*/ 1345324 h 2565957"/>
              <a:gd name="connsiteX14" fmla="*/ 1271752 w 4666593"/>
              <a:gd name="connsiteY14" fmla="*/ 1502979 h 2565957"/>
              <a:gd name="connsiteX15" fmla="*/ 977462 w 4666593"/>
              <a:gd name="connsiteY15" fmla="*/ 1723696 h 2565957"/>
              <a:gd name="connsiteX16" fmla="*/ 756745 w 4666593"/>
              <a:gd name="connsiteY16" fmla="*/ 1860331 h 2565957"/>
              <a:gd name="connsiteX17" fmla="*/ 420414 w 4666593"/>
              <a:gd name="connsiteY17" fmla="*/ 2091559 h 2565957"/>
              <a:gd name="connsiteX18" fmla="*/ 231227 w 4666593"/>
              <a:gd name="connsiteY18" fmla="*/ 2280745 h 2565957"/>
              <a:gd name="connsiteX19" fmla="*/ 199696 w 4666593"/>
              <a:gd name="connsiteY19" fmla="*/ 2333296 h 2565957"/>
              <a:gd name="connsiteX20" fmla="*/ 178676 w 4666593"/>
              <a:gd name="connsiteY20" fmla="*/ 2375338 h 2565957"/>
              <a:gd name="connsiteX21" fmla="*/ 63062 w 4666593"/>
              <a:gd name="connsiteY21" fmla="*/ 2532993 h 2565957"/>
              <a:gd name="connsiteX22" fmla="*/ 0 w 4666593"/>
              <a:gd name="connsiteY22" fmla="*/ 2564524 h 2565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66593" h="2565957">
                <a:moveTo>
                  <a:pt x="4666593" y="0"/>
                </a:moveTo>
                <a:cubicBezTo>
                  <a:pt x="4522233" y="41247"/>
                  <a:pt x="4648101" y="8028"/>
                  <a:pt x="4414345" y="52552"/>
                </a:cubicBezTo>
                <a:lnTo>
                  <a:pt x="4193627" y="94593"/>
                </a:lnTo>
                <a:cubicBezTo>
                  <a:pt x="4165600" y="105103"/>
                  <a:pt x="4138712" y="119393"/>
                  <a:pt x="4109545" y="126124"/>
                </a:cubicBezTo>
                <a:cubicBezTo>
                  <a:pt x="4047250" y="140500"/>
                  <a:pt x="3920358" y="157655"/>
                  <a:pt x="3920358" y="157655"/>
                </a:cubicBezTo>
                <a:cubicBezTo>
                  <a:pt x="3834873" y="186150"/>
                  <a:pt x="3693871" y="232056"/>
                  <a:pt x="3626069" y="262759"/>
                </a:cubicBezTo>
                <a:cubicBezTo>
                  <a:pt x="3504751" y="317696"/>
                  <a:pt x="3383507" y="373910"/>
                  <a:pt x="3268717" y="441434"/>
                </a:cubicBezTo>
                <a:cubicBezTo>
                  <a:pt x="3209158" y="476469"/>
                  <a:pt x="3148417" y="509566"/>
                  <a:pt x="3090041" y="546538"/>
                </a:cubicBezTo>
                <a:cubicBezTo>
                  <a:pt x="2954172" y="632589"/>
                  <a:pt x="2972829" y="641176"/>
                  <a:pt x="2837793" y="704193"/>
                </a:cubicBezTo>
                <a:cubicBezTo>
                  <a:pt x="2824703" y="710302"/>
                  <a:pt x="2809766" y="711200"/>
                  <a:pt x="2795752" y="714703"/>
                </a:cubicBezTo>
                <a:cubicBezTo>
                  <a:pt x="2275268" y="1061693"/>
                  <a:pt x="2738160" y="765195"/>
                  <a:pt x="2280745" y="1030014"/>
                </a:cubicBezTo>
                <a:cubicBezTo>
                  <a:pt x="2223538" y="1063134"/>
                  <a:pt x="2172480" y="1107163"/>
                  <a:pt x="2112579" y="1135117"/>
                </a:cubicBezTo>
                <a:cubicBezTo>
                  <a:pt x="2014110" y="1181069"/>
                  <a:pt x="1906703" y="1205766"/>
                  <a:pt x="1807779" y="1250731"/>
                </a:cubicBezTo>
                <a:cubicBezTo>
                  <a:pt x="1751987" y="1276091"/>
                  <a:pt x="1705576" y="1319229"/>
                  <a:pt x="1650124" y="1345324"/>
                </a:cubicBezTo>
                <a:cubicBezTo>
                  <a:pt x="1526495" y="1403502"/>
                  <a:pt x="1390839" y="1435993"/>
                  <a:pt x="1271752" y="1502979"/>
                </a:cubicBezTo>
                <a:cubicBezTo>
                  <a:pt x="1164879" y="1563095"/>
                  <a:pt x="1075861" y="1650528"/>
                  <a:pt x="977462" y="1723696"/>
                </a:cubicBezTo>
                <a:cubicBezTo>
                  <a:pt x="531288" y="2055466"/>
                  <a:pt x="1150148" y="1601809"/>
                  <a:pt x="756745" y="1860331"/>
                </a:cubicBezTo>
                <a:cubicBezTo>
                  <a:pt x="261543" y="2185749"/>
                  <a:pt x="642526" y="1964635"/>
                  <a:pt x="420414" y="2091559"/>
                </a:cubicBezTo>
                <a:cubicBezTo>
                  <a:pt x="308303" y="2231697"/>
                  <a:pt x="371365" y="2168634"/>
                  <a:pt x="231227" y="2280745"/>
                </a:cubicBezTo>
                <a:cubicBezTo>
                  <a:pt x="220717" y="2298262"/>
                  <a:pt x="209617" y="2315438"/>
                  <a:pt x="199696" y="2333296"/>
                </a:cubicBezTo>
                <a:cubicBezTo>
                  <a:pt x="192087" y="2346992"/>
                  <a:pt x="187523" y="2362407"/>
                  <a:pt x="178676" y="2375338"/>
                </a:cubicBezTo>
                <a:cubicBezTo>
                  <a:pt x="141877" y="2429122"/>
                  <a:pt x="101217" y="2480163"/>
                  <a:pt x="63062" y="2532993"/>
                </a:cubicBezTo>
                <a:cubicBezTo>
                  <a:pt x="31868" y="2576184"/>
                  <a:pt x="57335" y="2564524"/>
                  <a:pt x="0" y="2564524"/>
                </a:cubicBezTo>
              </a:path>
            </a:pathLst>
          </a:cu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13CBF540-6C0B-8872-4A2A-381B2F68BCCF}"/>
              </a:ext>
            </a:extLst>
          </p:cNvPr>
          <p:cNvSpPr/>
          <p:nvPr/>
        </p:nvSpPr>
        <p:spPr>
          <a:xfrm>
            <a:off x="8071945" y="3525946"/>
            <a:ext cx="1902372" cy="2317806"/>
          </a:xfrm>
          <a:custGeom>
            <a:avLst/>
            <a:gdLst>
              <a:gd name="connsiteX0" fmla="*/ 1902372 w 1902372"/>
              <a:gd name="connsiteY0" fmla="*/ 26551 h 2317806"/>
              <a:gd name="connsiteX1" fmla="*/ 1282262 w 1902372"/>
              <a:gd name="connsiteY1" fmla="*/ 58082 h 2317806"/>
              <a:gd name="connsiteX2" fmla="*/ 1177158 w 1902372"/>
              <a:gd name="connsiteY2" fmla="*/ 100123 h 2317806"/>
              <a:gd name="connsiteX3" fmla="*/ 714703 w 1902372"/>
              <a:gd name="connsiteY3" fmla="*/ 341861 h 2317806"/>
              <a:gd name="connsiteX4" fmla="*/ 536027 w 1902372"/>
              <a:gd name="connsiteY4" fmla="*/ 489006 h 2317806"/>
              <a:gd name="connsiteX5" fmla="*/ 525517 w 1902372"/>
              <a:gd name="connsiteY5" fmla="*/ 520537 h 2317806"/>
              <a:gd name="connsiteX6" fmla="*/ 441434 w 1902372"/>
              <a:gd name="connsiteY6" fmla="*/ 594109 h 2317806"/>
              <a:gd name="connsiteX7" fmla="*/ 346841 w 1902372"/>
              <a:gd name="connsiteY7" fmla="*/ 709723 h 2317806"/>
              <a:gd name="connsiteX8" fmla="*/ 294289 w 1902372"/>
              <a:gd name="connsiteY8" fmla="*/ 772785 h 2317806"/>
              <a:gd name="connsiteX9" fmla="*/ 241738 w 1902372"/>
              <a:gd name="connsiteY9" fmla="*/ 930440 h 2317806"/>
              <a:gd name="connsiteX10" fmla="*/ 231227 w 1902372"/>
              <a:gd name="connsiteY10" fmla="*/ 961971 h 2317806"/>
              <a:gd name="connsiteX11" fmla="*/ 210207 w 1902372"/>
              <a:gd name="connsiteY11" fmla="*/ 1371875 h 2317806"/>
              <a:gd name="connsiteX12" fmla="*/ 147145 w 1902372"/>
              <a:gd name="connsiteY12" fmla="*/ 1592592 h 2317806"/>
              <a:gd name="connsiteX13" fmla="*/ 94593 w 1902372"/>
              <a:gd name="connsiteY13" fmla="*/ 1760757 h 2317806"/>
              <a:gd name="connsiteX14" fmla="*/ 73572 w 1902372"/>
              <a:gd name="connsiteY14" fmla="*/ 2202192 h 2317806"/>
              <a:gd name="connsiteX15" fmla="*/ 31531 w 1902372"/>
              <a:gd name="connsiteY15" fmla="*/ 2286275 h 2317806"/>
              <a:gd name="connsiteX16" fmla="*/ 0 w 1902372"/>
              <a:gd name="connsiteY16" fmla="*/ 2317806 h 2317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902372" h="2317806">
                <a:moveTo>
                  <a:pt x="1902372" y="26551"/>
                </a:moveTo>
                <a:cubicBezTo>
                  <a:pt x="1672438" y="-19439"/>
                  <a:pt x="1775917" y="-3625"/>
                  <a:pt x="1282262" y="58082"/>
                </a:cubicBezTo>
                <a:cubicBezTo>
                  <a:pt x="1244820" y="62762"/>
                  <a:pt x="1211446" y="84369"/>
                  <a:pt x="1177158" y="100123"/>
                </a:cubicBezTo>
                <a:cubicBezTo>
                  <a:pt x="1008355" y="177681"/>
                  <a:pt x="867220" y="242138"/>
                  <a:pt x="714703" y="341861"/>
                </a:cubicBezTo>
                <a:cubicBezTo>
                  <a:pt x="660192" y="377503"/>
                  <a:pt x="585394" y="445809"/>
                  <a:pt x="536027" y="489006"/>
                </a:cubicBezTo>
                <a:cubicBezTo>
                  <a:pt x="532524" y="499516"/>
                  <a:pt x="531956" y="511522"/>
                  <a:pt x="525517" y="520537"/>
                </a:cubicBezTo>
                <a:cubicBezTo>
                  <a:pt x="472195" y="595189"/>
                  <a:pt x="498354" y="532811"/>
                  <a:pt x="441434" y="594109"/>
                </a:cubicBezTo>
                <a:cubicBezTo>
                  <a:pt x="407552" y="630597"/>
                  <a:pt x="378495" y="671286"/>
                  <a:pt x="346841" y="709723"/>
                </a:cubicBezTo>
                <a:cubicBezTo>
                  <a:pt x="329446" y="730845"/>
                  <a:pt x="294289" y="772785"/>
                  <a:pt x="294289" y="772785"/>
                </a:cubicBezTo>
                <a:lnTo>
                  <a:pt x="241738" y="930440"/>
                </a:lnTo>
                <a:lnTo>
                  <a:pt x="231227" y="961971"/>
                </a:lnTo>
                <a:cubicBezTo>
                  <a:pt x="224220" y="1098606"/>
                  <a:pt x="221809" y="1235554"/>
                  <a:pt x="210207" y="1371875"/>
                </a:cubicBezTo>
                <a:cubicBezTo>
                  <a:pt x="207305" y="1405978"/>
                  <a:pt x="148733" y="1587034"/>
                  <a:pt x="147145" y="1592592"/>
                </a:cubicBezTo>
                <a:cubicBezTo>
                  <a:pt x="101898" y="1750956"/>
                  <a:pt x="153846" y="1602750"/>
                  <a:pt x="94593" y="1760757"/>
                </a:cubicBezTo>
                <a:cubicBezTo>
                  <a:pt x="87586" y="1907902"/>
                  <a:pt x="91123" y="2055930"/>
                  <a:pt x="73572" y="2202192"/>
                </a:cubicBezTo>
                <a:cubicBezTo>
                  <a:pt x="69838" y="2233305"/>
                  <a:pt x="53689" y="2264117"/>
                  <a:pt x="31531" y="2286275"/>
                </a:cubicBezTo>
                <a:lnTo>
                  <a:pt x="0" y="2317806"/>
                </a:lnTo>
              </a:path>
            </a:pathLst>
          </a:custGeom>
          <a:noFill/>
          <a:ln w="5715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674898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/>
      <p:bldP spid="110" grpId="0" animBg="1"/>
      <p:bldP spid="119" grpId="0" animBg="1"/>
      <p:bldP spid="120" grpId="0" animBg="1"/>
      <p:bldP spid="1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0FAEC884-E578-F35D-99BE-04CEC815562D}"/>
              </a:ext>
            </a:extLst>
          </p:cNvPr>
          <p:cNvSpPr/>
          <p:nvPr/>
        </p:nvSpPr>
        <p:spPr>
          <a:xfrm>
            <a:off x="672663" y="557049"/>
            <a:ext cx="609600" cy="618028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2</a:t>
            </a:r>
            <a:endParaRPr lang="vi-VN" sz="36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49A58A-2BF8-B072-5ACD-8B9CED0C6B38}"/>
              </a:ext>
            </a:extLst>
          </p:cNvPr>
          <p:cNvSpPr txBox="1"/>
          <p:nvPr/>
        </p:nvSpPr>
        <p:spPr>
          <a:xfrm>
            <a:off x="1340587" y="601120"/>
            <a:ext cx="101472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/>
              <a:t>a) Nêu các ngày còn thiếu trong tờ lịch tháng 12 dưới đây.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586E16-F4D7-F5F4-FA35-C8DB1D106D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77908" y="2025124"/>
            <a:ext cx="6210300" cy="3305175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2E1F436-9901-4062-07DB-AD57950E92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423037"/>
              </p:ext>
            </p:extLst>
          </p:nvPr>
        </p:nvGraphicFramePr>
        <p:xfrm>
          <a:off x="6538239" y="2449782"/>
          <a:ext cx="4591397" cy="26016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53">
                  <a:extLst>
                    <a:ext uri="{9D8B030D-6E8A-4147-A177-3AD203B41FA5}">
                      <a16:colId xmlns:a16="http://schemas.microsoft.com/office/drawing/2014/main" val="274537390"/>
                    </a:ext>
                  </a:extLst>
                </a:gridCol>
                <a:gridCol w="639680">
                  <a:extLst>
                    <a:ext uri="{9D8B030D-6E8A-4147-A177-3AD203B41FA5}">
                      <a16:colId xmlns:a16="http://schemas.microsoft.com/office/drawing/2014/main" val="484017830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1092291372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3960849886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360845237"/>
                    </a:ext>
                  </a:extLst>
                </a:gridCol>
                <a:gridCol w="631317">
                  <a:extLst>
                    <a:ext uri="{9D8B030D-6E8A-4147-A177-3AD203B41FA5}">
                      <a16:colId xmlns:a16="http://schemas.microsoft.com/office/drawing/2014/main" val="880744691"/>
                    </a:ext>
                  </a:extLst>
                </a:gridCol>
                <a:gridCol w="769059">
                  <a:extLst>
                    <a:ext uri="{9D8B030D-6E8A-4147-A177-3AD203B41FA5}">
                      <a16:colId xmlns:a16="http://schemas.microsoft.com/office/drawing/2014/main" val="1301124571"/>
                    </a:ext>
                  </a:extLst>
                </a:gridCol>
              </a:tblGrid>
              <a:tr h="709132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THỨ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HAI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THỨ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BA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THỨ</a:t>
                      </a:r>
                    </a:p>
                    <a:p>
                      <a:pPr algn="ctr"/>
                      <a:r>
                        <a:rPr lang="en-US" sz="1400" b="1" dirty="0"/>
                        <a:t>TƯ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THỨ</a:t>
                      </a:r>
                    </a:p>
                    <a:p>
                      <a:pPr algn="ctr"/>
                      <a:r>
                        <a:rPr lang="en-US" sz="1400" b="1" dirty="0"/>
                        <a:t>NĂM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THỨ</a:t>
                      </a:r>
                    </a:p>
                    <a:p>
                      <a:pPr algn="ctr"/>
                      <a:r>
                        <a:rPr lang="en-US" sz="1400" b="1" dirty="0"/>
                        <a:t>SÁU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THỨ</a:t>
                      </a:r>
                    </a:p>
                    <a:p>
                      <a:pPr algn="ctr"/>
                      <a:r>
                        <a:rPr lang="en-US" sz="1400" b="1" dirty="0"/>
                        <a:t>BẢY</a:t>
                      </a:r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CHỦ</a:t>
                      </a:r>
                      <a:r>
                        <a:rPr lang="en-US" sz="1400" b="1" baseline="0" dirty="0"/>
                        <a:t> NHẬT</a:t>
                      </a:r>
                      <a:endParaRPr lang="en-US" sz="1400" b="1" dirty="0"/>
                    </a:p>
                  </a:txBody>
                  <a:tcPr anchor="ctr">
                    <a:solidFill>
                      <a:srgbClr val="3FC0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851566"/>
                  </a:ext>
                </a:extLst>
              </a:tr>
              <a:tr h="378499"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537148"/>
                  </a:ext>
                </a:extLst>
              </a:tr>
              <a:tr h="37849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353738"/>
                  </a:ext>
                </a:extLst>
              </a:tr>
              <a:tr h="37849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vi-VN" sz="1800" dirty="0">
                          <a:solidFill>
                            <a:srgbClr val="FF0000"/>
                          </a:solidFill>
                        </a:rPr>
                        <a:t>14</a:t>
                      </a:r>
                      <a:endParaRPr lang="en-US" sz="18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19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766022"/>
                  </a:ext>
                </a:extLst>
              </a:tr>
              <a:tr h="37849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20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22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26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396450"/>
                  </a:ext>
                </a:extLst>
              </a:tr>
              <a:tr h="37849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098184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5A253D7-13DB-6273-CC23-C4435599187B}"/>
              </a:ext>
            </a:extLst>
          </p:cNvPr>
          <p:cNvSpPr/>
          <p:nvPr/>
        </p:nvSpPr>
        <p:spPr>
          <a:xfrm>
            <a:off x="9295651" y="3591461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6873A66-1459-9255-F50E-878C52BBC872}"/>
              </a:ext>
            </a:extLst>
          </p:cNvPr>
          <p:cNvSpPr/>
          <p:nvPr/>
        </p:nvSpPr>
        <p:spPr>
          <a:xfrm>
            <a:off x="7341056" y="3952424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D69D04C-F1CC-9407-E272-D4BA81C754A0}"/>
              </a:ext>
            </a:extLst>
          </p:cNvPr>
          <p:cNvSpPr/>
          <p:nvPr/>
        </p:nvSpPr>
        <p:spPr>
          <a:xfrm>
            <a:off x="8618009" y="3973445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FE33A028-E47B-EB4C-E080-9A2DF2074A2F}"/>
              </a:ext>
            </a:extLst>
          </p:cNvPr>
          <p:cNvSpPr/>
          <p:nvPr/>
        </p:nvSpPr>
        <p:spPr>
          <a:xfrm>
            <a:off x="6704879" y="4326526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F02F0700-7356-320A-15E0-3B689433AF8B}"/>
              </a:ext>
            </a:extLst>
          </p:cNvPr>
          <p:cNvSpPr/>
          <p:nvPr/>
        </p:nvSpPr>
        <p:spPr>
          <a:xfrm>
            <a:off x="7960811" y="4316015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0EA8C89-9367-DFE2-1BE6-942931B1B55E}"/>
              </a:ext>
            </a:extLst>
          </p:cNvPr>
          <p:cNvSpPr/>
          <p:nvPr/>
        </p:nvSpPr>
        <p:spPr>
          <a:xfrm>
            <a:off x="10605368" y="4337036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D9FB799-B1C6-D12D-67A5-EBF458E92740}"/>
              </a:ext>
            </a:extLst>
          </p:cNvPr>
          <p:cNvSpPr/>
          <p:nvPr/>
        </p:nvSpPr>
        <p:spPr>
          <a:xfrm>
            <a:off x="7330545" y="4700541"/>
            <a:ext cx="288128" cy="291662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B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000" dirty="0">
                <a:solidFill>
                  <a:schemeClr val="tx1"/>
                </a:solidFill>
              </a:rPr>
              <a:t>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9D693F2-1907-9145-4106-FD696E92D51D}"/>
              </a:ext>
            </a:extLst>
          </p:cNvPr>
          <p:cNvSpPr txBox="1"/>
          <p:nvPr/>
        </p:nvSpPr>
        <p:spPr>
          <a:xfrm>
            <a:off x="1288036" y="1207278"/>
            <a:ext cx="8875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800" b="1" dirty="0"/>
              <a:t>b) Xem tờ lịch tháng 12 rồi trả lời câu hỏi.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3398729-4527-9497-865B-5834DD4DCE2F}"/>
              </a:ext>
            </a:extLst>
          </p:cNvPr>
          <p:cNvSpPr txBox="1"/>
          <p:nvPr/>
        </p:nvSpPr>
        <p:spPr>
          <a:xfrm>
            <a:off x="721114" y="2123010"/>
            <a:ext cx="8875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- Tháng 12 có bao nhiêu ngày?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C7086F-1FD0-3581-C5A6-15B6F1A9952A}"/>
              </a:ext>
            </a:extLst>
          </p:cNvPr>
          <p:cNvSpPr txBox="1"/>
          <p:nvPr/>
        </p:nvSpPr>
        <p:spPr>
          <a:xfrm>
            <a:off x="721114" y="2943241"/>
            <a:ext cx="4437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- Ngày đầu tiên của tháng 12 là thứ mấy?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8DF2821-10F7-C363-A0A9-95EDA28F7999}"/>
              </a:ext>
            </a:extLst>
          </p:cNvPr>
          <p:cNvSpPr txBox="1"/>
          <p:nvPr/>
        </p:nvSpPr>
        <p:spPr>
          <a:xfrm>
            <a:off x="721114" y="4098256"/>
            <a:ext cx="44377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- Ngày cuối cùng của tháng 12 là thứ mấy?</a:t>
            </a:r>
          </a:p>
        </p:txBody>
      </p:sp>
      <p:sp>
        <p:nvSpPr>
          <p:cNvPr id="17" name="Star: 5 Points 16">
            <a:extLst>
              <a:ext uri="{FF2B5EF4-FFF2-40B4-BE49-F238E27FC236}">
                <a16:creationId xmlns:a16="http://schemas.microsoft.com/office/drawing/2014/main" id="{F4A4C9D6-B8F5-861A-430D-61A08956E494}"/>
              </a:ext>
            </a:extLst>
          </p:cNvPr>
          <p:cNvSpPr/>
          <p:nvPr/>
        </p:nvSpPr>
        <p:spPr>
          <a:xfrm>
            <a:off x="9057948" y="4480957"/>
            <a:ext cx="679451" cy="701601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8BC3784-F2F7-53E0-FCFC-0B8B71AEF560}"/>
              </a:ext>
            </a:extLst>
          </p:cNvPr>
          <p:cNvSpPr txBox="1"/>
          <p:nvPr/>
        </p:nvSpPr>
        <p:spPr>
          <a:xfrm>
            <a:off x="740164" y="2542619"/>
            <a:ext cx="441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31 ngày.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1FE4CB7-E80D-8B09-FB62-092501E7D5DE}"/>
              </a:ext>
            </a:extLst>
          </p:cNvPr>
          <p:cNvSpPr/>
          <p:nvPr/>
        </p:nvSpPr>
        <p:spPr>
          <a:xfrm>
            <a:off x="7804222" y="3157643"/>
            <a:ext cx="632824" cy="370152"/>
          </a:xfrm>
          <a:prstGeom prst="rect">
            <a:avLst/>
          </a:prstGeom>
          <a:solidFill>
            <a:srgbClr val="23E13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ysClr val="windowText" lastClr="000000"/>
                </a:solidFill>
              </a:rPr>
              <a:t>1</a:t>
            </a:r>
            <a:endParaRPr lang="vi-VN" sz="2400" dirty="0">
              <a:solidFill>
                <a:sysClr val="windowText" lastClr="0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1DCF3BE-FCBA-891A-6151-AD817020753F}"/>
              </a:ext>
            </a:extLst>
          </p:cNvPr>
          <p:cNvSpPr txBox="1"/>
          <p:nvPr/>
        </p:nvSpPr>
        <p:spPr>
          <a:xfrm>
            <a:off x="740164" y="3726065"/>
            <a:ext cx="4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Thứ Tư.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0E41674-FB5B-6BED-F07E-43E7480FCFC2}"/>
              </a:ext>
            </a:extLst>
          </p:cNvPr>
          <p:cNvSpPr/>
          <p:nvPr/>
        </p:nvSpPr>
        <p:spPr>
          <a:xfrm>
            <a:off x="9096519" y="4678965"/>
            <a:ext cx="621357" cy="360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ysClr val="windowText" lastClr="000000"/>
                </a:solidFill>
              </a:rPr>
              <a:t>31</a:t>
            </a:r>
            <a:endParaRPr lang="vi-VN" sz="2000" dirty="0">
              <a:solidFill>
                <a:sysClr val="windowText" lastClr="000000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1FD9E9C-A52B-DD1A-BCEE-C381A36CF236}"/>
              </a:ext>
            </a:extLst>
          </p:cNvPr>
          <p:cNvSpPr txBox="1"/>
          <p:nvPr/>
        </p:nvSpPr>
        <p:spPr>
          <a:xfrm>
            <a:off x="740164" y="4929253"/>
            <a:ext cx="4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Thứ Sáu.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364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4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9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9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 animBg="1"/>
      <p:bldP spid="17" grpId="1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croll: Vertical 15">
            <a:extLst>
              <a:ext uri="{FF2B5EF4-FFF2-40B4-BE49-F238E27FC236}">
                <a16:creationId xmlns:a16="http://schemas.microsoft.com/office/drawing/2014/main" id="{4524F0DB-2264-FDDE-626A-CF2D530B6D18}"/>
              </a:ext>
            </a:extLst>
          </p:cNvPr>
          <p:cNvSpPr/>
          <p:nvPr/>
        </p:nvSpPr>
        <p:spPr>
          <a:xfrm>
            <a:off x="4666592" y="199697"/>
            <a:ext cx="7104993" cy="2291255"/>
          </a:xfrm>
          <a:prstGeom prst="verticalScroll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0D60323-6E3E-4F3F-F8A9-A72E7BEF41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01696" y="2655006"/>
            <a:ext cx="7368269" cy="3883277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1A4673E5-1B30-946B-0C19-ED7570B02694}"/>
              </a:ext>
            </a:extLst>
          </p:cNvPr>
          <p:cNvSpPr/>
          <p:nvPr/>
        </p:nvSpPr>
        <p:spPr>
          <a:xfrm>
            <a:off x="82944" y="1450428"/>
            <a:ext cx="516145" cy="55091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3</a:t>
            </a:r>
            <a:endParaRPr lang="vi-VN" sz="3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6E8454-1DA2-AB53-B376-11DD5D6A4E65}"/>
              </a:ext>
            </a:extLst>
          </p:cNvPr>
          <p:cNvSpPr txBox="1"/>
          <p:nvPr/>
        </p:nvSpPr>
        <p:spPr>
          <a:xfrm>
            <a:off x="557048" y="1469428"/>
            <a:ext cx="4072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b="1" dirty="0"/>
              <a:t>Xem tờ lịch tháng 1 dưới đây rồi trả lời câu hỏi.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91C1594-7ADF-3BCE-BF4F-9F337BB272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976002"/>
              </p:ext>
            </p:extLst>
          </p:nvPr>
        </p:nvGraphicFramePr>
        <p:xfrm>
          <a:off x="3725528" y="3256353"/>
          <a:ext cx="5500285" cy="3078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270">
                  <a:extLst>
                    <a:ext uri="{9D8B030D-6E8A-4147-A177-3AD203B41FA5}">
                      <a16:colId xmlns:a16="http://schemas.microsoft.com/office/drawing/2014/main" val="274537390"/>
                    </a:ext>
                  </a:extLst>
                </a:gridCol>
                <a:gridCol w="766307">
                  <a:extLst>
                    <a:ext uri="{9D8B030D-6E8A-4147-A177-3AD203B41FA5}">
                      <a16:colId xmlns:a16="http://schemas.microsoft.com/office/drawing/2014/main" val="484017830"/>
                    </a:ext>
                  </a:extLst>
                </a:gridCol>
                <a:gridCol w="770040">
                  <a:extLst>
                    <a:ext uri="{9D8B030D-6E8A-4147-A177-3AD203B41FA5}">
                      <a16:colId xmlns:a16="http://schemas.microsoft.com/office/drawing/2014/main" val="1092291372"/>
                    </a:ext>
                  </a:extLst>
                </a:gridCol>
                <a:gridCol w="770040">
                  <a:extLst>
                    <a:ext uri="{9D8B030D-6E8A-4147-A177-3AD203B41FA5}">
                      <a16:colId xmlns:a16="http://schemas.microsoft.com/office/drawing/2014/main" val="3960849886"/>
                    </a:ext>
                  </a:extLst>
                </a:gridCol>
                <a:gridCol w="770040">
                  <a:extLst>
                    <a:ext uri="{9D8B030D-6E8A-4147-A177-3AD203B41FA5}">
                      <a16:colId xmlns:a16="http://schemas.microsoft.com/office/drawing/2014/main" val="360845237"/>
                    </a:ext>
                  </a:extLst>
                </a:gridCol>
                <a:gridCol w="756290">
                  <a:extLst>
                    <a:ext uri="{9D8B030D-6E8A-4147-A177-3AD203B41FA5}">
                      <a16:colId xmlns:a16="http://schemas.microsoft.com/office/drawing/2014/main" val="880744691"/>
                    </a:ext>
                  </a:extLst>
                </a:gridCol>
                <a:gridCol w="921298">
                  <a:extLst>
                    <a:ext uri="{9D8B030D-6E8A-4147-A177-3AD203B41FA5}">
                      <a16:colId xmlns:a16="http://schemas.microsoft.com/office/drawing/2014/main" val="1301124571"/>
                    </a:ext>
                  </a:extLst>
                </a:gridCol>
              </a:tblGrid>
              <a:tr h="628317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THỨ</a:t>
                      </a:r>
                      <a:r>
                        <a:rPr lang="en-US" sz="1600" b="1" baseline="0" dirty="0"/>
                        <a:t> </a:t>
                      </a:r>
                    </a:p>
                    <a:p>
                      <a:pPr algn="ctr"/>
                      <a:r>
                        <a:rPr lang="en-US" sz="1600" b="1" baseline="0" dirty="0"/>
                        <a:t>HAI</a:t>
                      </a:r>
                      <a:endParaRPr lang="en-US" sz="1600" b="1" dirty="0"/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THỨ</a:t>
                      </a:r>
                      <a:r>
                        <a:rPr lang="en-US" sz="1600" b="1" baseline="0" dirty="0"/>
                        <a:t> </a:t>
                      </a:r>
                    </a:p>
                    <a:p>
                      <a:pPr algn="ctr"/>
                      <a:r>
                        <a:rPr lang="en-US" sz="1600" b="1" baseline="0" dirty="0"/>
                        <a:t>BA</a:t>
                      </a:r>
                      <a:endParaRPr lang="en-US" sz="1600" b="1" dirty="0"/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THỨ</a:t>
                      </a:r>
                    </a:p>
                    <a:p>
                      <a:pPr algn="ctr"/>
                      <a:r>
                        <a:rPr lang="en-US" sz="1600" b="1" dirty="0"/>
                        <a:t>TƯ</a:t>
                      </a:r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THỨ</a:t>
                      </a:r>
                    </a:p>
                    <a:p>
                      <a:pPr algn="ctr"/>
                      <a:r>
                        <a:rPr lang="en-US" sz="1600" b="1" dirty="0"/>
                        <a:t>NĂM</a:t>
                      </a:r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THỨ</a:t>
                      </a:r>
                    </a:p>
                    <a:p>
                      <a:pPr algn="ctr"/>
                      <a:r>
                        <a:rPr lang="en-US" sz="1600" b="1" dirty="0"/>
                        <a:t>SÁU</a:t>
                      </a:r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THỨ</a:t>
                      </a:r>
                    </a:p>
                    <a:p>
                      <a:pPr algn="ctr"/>
                      <a:r>
                        <a:rPr lang="en-US" sz="1600" b="1" dirty="0"/>
                        <a:t>BẢY</a:t>
                      </a:r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CHỦ</a:t>
                      </a:r>
                      <a:r>
                        <a:rPr lang="en-US" sz="1600" b="1" baseline="0" dirty="0"/>
                        <a:t> NHẬT</a:t>
                      </a:r>
                      <a:endParaRPr lang="en-US" sz="1600" b="1" dirty="0"/>
                    </a:p>
                  </a:txBody>
                  <a:tcPr anchor="ctr">
                    <a:solidFill>
                      <a:srgbClr val="F86D5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851566"/>
                  </a:ext>
                </a:extLst>
              </a:tr>
              <a:tr h="408438"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9537148"/>
                  </a:ext>
                </a:extLst>
              </a:tr>
              <a:tr h="40843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353738"/>
                  </a:ext>
                </a:extLst>
              </a:tr>
              <a:tr h="40843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16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766022"/>
                  </a:ext>
                </a:extLst>
              </a:tr>
              <a:tr h="40843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19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23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9396450"/>
                  </a:ext>
                </a:extLst>
              </a:tr>
              <a:tr h="40843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26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29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FF0000"/>
                          </a:solidFill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098184"/>
                  </a:ext>
                </a:extLst>
              </a:tr>
              <a:tr h="40843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31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52437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7DC5E1C-B1CB-C9BB-BC4F-70B82FD2D703}"/>
              </a:ext>
            </a:extLst>
          </p:cNvPr>
          <p:cNvSpPr txBox="1"/>
          <p:nvPr/>
        </p:nvSpPr>
        <p:spPr>
          <a:xfrm>
            <a:off x="5242428" y="470085"/>
            <a:ext cx="5098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- Tháng 1 có bao nhiêu ngày?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6164A3D-69C3-2476-8E53-B59E6BDEC745}"/>
              </a:ext>
            </a:extLst>
          </p:cNvPr>
          <p:cNvSpPr txBox="1"/>
          <p:nvPr/>
        </p:nvSpPr>
        <p:spPr>
          <a:xfrm>
            <a:off x="5241550" y="848679"/>
            <a:ext cx="6343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- Ngày tết Dương lịch 1 tháng 1 là thứ mấy?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72C782-7EDA-4115-1459-A5BF0BC45136}"/>
              </a:ext>
            </a:extLst>
          </p:cNvPr>
          <p:cNvSpPr txBox="1"/>
          <p:nvPr/>
        </p:nvSpPr>
        <p:spPr>
          <a:xfrm>
            <a:off x="5227817" y="1653663"/>
            <a:ext cx="6343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/>
              <a:t>- Ngày 1 tháng 2 cùng năm là thứ mấy?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4428BD-0C77-5145-CAF8-48D63A0C27DC}"/>
              </a:ext>
            </a:extLst>
          </p:cNvPr>
          <p:cNvSpPr txBox="1"/>
          <p:nvPr/>
        </p:nvSpPr>
        <p:spPr>
          <a:xfrm>
            <a:off x="9375853" y="465881"/>
            <a:ext cx="2013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31 ngày.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F589DC-2AC4-D07F-2C10-CCF3E48E3C06}"/>
              </a:ext>
            </a:extLst>
          </p:cNvPr>
          <p:cNvSpPr txBox="1"/>
          <p:nvPr/>
        </p:nvSpPr>
        <p:spPr>
          <a:xfrm>
            <a:off x="5227817" y="1251994"/>
            <a:ext cx="4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Thứ Bảy.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6DE1B2-57F5-D645-7DBC-A952625C8C05}"/>
              </a:ext>
            </a:extLst>
          </p:cNvPr>
          <p:cNvSpPr txBox="1"/>
          <p:nvPr/>
        </p:nvSpPr>
        <p:spPr>
          <a:xfrm>
            <a:off x="5209645" y="2068240"/>
            <a:ext cx="42101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sym typeface="Wingdings" panose="05000000000000000000" pitchFamily="2" charset="2"/>
              </a:rPr>
              <a:t> Thứ Ba.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2" name="Star: 5 Points 11">
            <a:extLst>
              <a:ext uri="{FF2B5EF4-FFF2-40B4-BE49-F238E27FC236}">
                <a16:creationId xmlns:a16="http://schemas.microsoft.com/office/drawing/2014/main" id="{A0B56132-467A-6FC4-8534-E8AFF90BE1C3}"/>
              </a:ext>
            </a:extLst>
          </p:cNvPr>
          <p:cNvSpPr/>
          <p:nvPr/>
        </p:nvSpPr>
        <p:spPr>
          <a:xfrm>
            <a:off x="3738228" y="5732152"/>
            <a:ext cx="679451" cy="701601"/>
          </a:xfrm>
          <a:prstGeom prst="star5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088C39E-1B56-98E3-B298-11AD2707BF44}"/>
              </a:ext>
            </a:extLst>
          </p:cNvPr>
          <p:cNvSpPr/>
          <p:nvPr/>
        </p:nvSpPr>
        <p:spPr>
          <a:xfrm>
            <a:off x="7547137" y="3882280"/>
            <a:ext cx="749300" cy="399321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1</a:t>
            </a:r>
            <a:endParaRPr lang="vi-VN" sz="2400" dirty="0">
              <a:solidFill>
                <a:srgbClr val="FF0000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1732305-21C9-15AC-08F3-408399D40B99}"/>
              </a:ext>
            </a:extLst>
          </p:cNvPr>
          <p:cNvSpPr/>
          <p:nvPr/>
        </p:nvSpPr>
        <p:spPr>
          <a:xfrm>
            <a:off x="3725528" y="5934188"/>
            <a:ext cx="692151" cy="44583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BAFD2F-677D-937A-2650-5E70BFF73CF7}"/>
              </a:ext>
            </a:extLst>
          </p:cNvPr>
          <p:cNvSpPr/>
          <p:nvPr/>
        </p:nvSpPr>
        <p:spPr>
          <a:xfrm>
            <a:off x="4481055" y="5934188"/>
            <a:ext cx="749300" cy="399321"/>
          </a:xfrm>
          <a:prstGeom prst="rect">
            <a:avLst/>
          </a:prstGeom>
          <a:solidFill>
            <a:srgbClr val="41DADE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FF0000"/>
                </a:solidFill>
              </a:rPr>
              <a:t>1</a:t>
            </a:r>
            <a:endParaRPr lang="vi-VN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6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 animBg="1"/>
      <p:bldP spid="12" grpId="1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A61E63B9-62D4-FAE6-66F1-BC2135713D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37"/>
          <a:stretch/>
        </p:blipFill>
        <p:spPr>
          <a:xfrm>
            <a:off x="2122714" y="0"/>
            <a:ext cx="8249556" cy="67661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C8508D-97A9-0555-67EE-FFAEDD785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7667" y="4077733"/>
            <a:ext cx="6639119" cy="1603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82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8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0" y="889000"/>
            <a:ext cx="9855200" cy="393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7600" y="1600200"/>
            <a:ext cx="5353679" cy="49784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9835269" y="5068536"/>
            <a:ext cx="1336320" cy="1499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Toy Piano - Wayne Jone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2293600" y="-406399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60468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1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1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>
                    <p:cTn id="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5748" y="7845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5" y="0"/>
                </a:lnTo>
                <a:lnTo>
                  <a:pt x="9624205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712690" y="-31811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5" y="0"/>
                </a:lnTo>
                <a:lnTo>
                  <a:pt x="9624205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3915700">
            <a:off x="11000444" y="225420"/>
            <a:ext cx="814153" cy="79939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2700000">
            <a:off x="7630483" y="471931"/>
            <a:ext cx="814153" cy="799395"/>
          </a:xfrm>
          <a:prstGeom prst="rect">
            <a:avLst/>
          </a:prstGeom>
        </p:spPr>
      </p:pic>
      <p:sp>
        <p:nvSpPr>
          <p:cNvPr id="37" name="Freeform 4"/>
          <p:cNvSpPr/>
          <p:nvPr/>
        </p:nvSpPr>
        <p:spPr>
          <a:xfrm>
            <a:off x="-1168400" y="4804239"/>
            <a:ext cx="13786986" cy="6910727"/>
          </a:xfrm>
          <a:custGeom>
            <a:avLst/>
            <a:gdLst/>
            <a:ahLst/>
            <a:cxnLst/>
            <a:rect l="l" t="t" r="r" b="b"/>
            <a:pathLst>
              <a:path w="20680479" h="10366090">
                <a:moveTo>
                  <a:pt x="0" y="0"/>
                </a:moveTo>
                <a:lnTo>
                  <a:pt x="20680479" y="0"/>
                </a:lnTo>
                <a:lnTo>
                  <a:pt x="20680479" y="10366091"/>
                </a:lnTo>
                <a:lnTo>
                  <a:pt x="0" y="1036609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3" name="Picture 2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0" b="92891" l="34452" r="657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34" r="33084"/>
          <a:stretch/>
        </p:blipFill>
        <p:spPr>
          <a:xfrm>
            <a:off x="0" y="2530471"/>
            <a:ext cx="2769138" cy="3671206"/>
          </a:xfrm>
          <a:prstGeom prst="rect">
            <a:avLst/>
          </a:prstGeom>
        </p:spPr>
      </p:pic>
      <p:pic>
        <p:nvPicPr>
          <p:cNvPr id="24" name="Picture 23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/>
          <a:srcRect l="16282" t="20389" r="20364" b="12634"/>
          <a:stretch/>
        </p:blipFill>
        <p:spPr>
          <a:xfrm>
            <a:off x="2996125" y="2724247"/>
            <a:ext cx="2844800" cy="3251200"/>
          </a:xfrm>
          <a:prstGeom prst="rect">
            <a:avLst/>
          </a:prstGeom>
        </p:spPr>
      </p:pic>
      <p:pic>
        <p:nvPicPr>
          <p:cNvPr id="36" name="Picture 35">
            <a:hlinkClick r:id="rId12" action="ppaction://hlinksldjump"/>
          </p:cNvPr>
          <p:cNvPicPr>
            <a:picLocks noChangeAspect="1"/>
          </p:cNvPicPr>
          <p:nvPr/>
        </p:nvPicPr>
        <p:blipFill rotWithShape="1">
          <a:blip r:embed="rId13"/>
          <a:srcRect l="25911" t="31219" r="17089" b="14241"/>
          <a:stretch/>
        </p:blipFill>
        <p:spPr>
          <a:xfrm>
            <a:off x="6286180" y="3008274"/>
            <a:ext cx="2654006" cy="2816496"/>
          </a:xfrm>
          <a:prstGeom prst="rect">
            <a:avLst/>
          </a:prstGeom>
        </p:spPr>
      </p:pic>
      <p:grpSp>
        <p:nvGrpSpPr>
          <p:cNvPr id="40" name="Group 39"/>
          <p:cNvGrpSpPr/>
          <p:nvPr/>
        </p:nvGrpSpPr>
        <p:grpSpPr>
          <a:xfrm>
            <a:off x="2447380" y="246091"/>
            <a:ext cx="7760097" cy="2451864"/>
            <a:chOff x="3671069" y="369136"/>
            <a:chExt cx="11640146" cy="3677796"/>
          </a:xfrm>
        </p:grpSpPr>
        <p:sp>
          <p:nvSpPr>
            <p:cNvPr id="38" name="Round Diagonal Corner Rectangle 11"/>
            <p:cNvSpPr/>
            <p:nvPr/>
          </p:nvSpPr>
          <p:spPr>
            <a:xfrm>
              <a:off x="3671069" y="369136"/>
              <a:ext cx="11640146" cy="3677796"/>
            </a:xfrm>
            <a:custGeom>
              <a:avLst/>
              <a:gdLst>
                <a:gd name="connsiteX0" fmla="*/ 1119468 w 10003287"/>
                <a:gd name="connsiteY0" fmla="*/ 0 h 6716675"/>
                <a:gd name="connsiteX1" fmla="*/ 10003287 w 10003287"/>
                <a:gd name="connsiteY1" fmla="*/ 0 h 6716675"/>
                <a:gd name="connsiteX2" fmla="*/ 10003287 w 10003287"/>
                <a:gd name="connsiteY2" fmla="*/ 0 h 6716675"/>
                <a:gd name="connsiteX3" fmla="*/ 10003287 w 10003287"/>
                <a:gd name="connsiteY3" fmla="*/ 5597207 h 6716675"/>
                <a:gd name="connsiteX4" fmla="*/ 8883819 w 10003287"/>
                <a:gd name="connsiteY4" fmla="*/ 6716675 h 6716675"/>
                <a:gd name="connsiteX5" fmla="*/ 0 w 10003287"/>
                <a:gd name="connsiteY5" fmla="*/ 6716675 h 6716675"/>
                <a:gd name="connsiteX6" fmla="*/ 0 w 10003287"/>
                <a:gd name="connsiteY6" fmla="*/ 6716675 h 6716675"/>
                <a:gd name="connsiteX7" fmla="*/ 0 w 10003287"/>
                <a:gd name="connsiteY7" fmla="*/ 1119468 h 6716675"/>
                <a:gd name="connsiteX8" fmla="*/ 1119468 w 10003287"/>
                <a:gd name="connsiteY8" fmla="*/ 0 h 6716675"/>
                <a:gd name="connsiteX0" fmla="*/ 1119468 w 10003287"/>
                <a:gd name="connsiteY0" fmla="*/ 203200 h 6919875"/>
                <a:gd name="connsiteX1" fmla="*/ 10003287 w 10003287"/>
                <a:gd name="connsiteY1" fmla="*/ 203200 h 6919875"/>
                <a:gd name="connsiteX2" fmla="*/ 10003287 w 10003287"/>
                <a:gd name="connsiteY2" fmla="*/ 203200 h 6919875"/>
                <a:gd name="connsiteX3" fmla="*/ 10003287 w 10003287"/>
                <a:gd name="connsiteY3" fmla="*/ 5800407 h 6919875"/>
                <a:gd name="connsiteX4" fmla="*/ 8883819 w 10003287"/>
                <a:gd name="connsiteY4" fmla="*/ 6919875 h 6919875"/>
                <a:gd name="connsiteX5" fmla="*/ 0 w 10003287"/>
                <a:gd name="connsiteY5" fmla="*/ 6919875 h 6919875"/>
                <a:gd name="connsiteX6" fmla="*/ 0 w 10003287"/>
                <a:gd name="connsiteY6" fmla="*/ 6919875 h 6919875"/>
                <a:gd name="connsiteX7" fmla="*/ 0 w 10003287"/>
                <a:gd name="connsiteY7" fmla="*/ 1322668 h 6919875"/>
                <a:gd name="connsiteX8" fmla="*/ 1119468 w 10003287"/>
                <a:gd name="connsiteY8" fmla="*/ 203200 h 6919875"/>
                <a:gd name="connsiteX0" fmla="*/ 1119468 w 10329858"/>
                <a:gd name="connsiteY0" fmla="*/ 203200 h 6919875"/>
                <a:gd name="connsiteX1" fmla="*/ 10003287 w 10329858"/>
                <a:gd name="connsiteY1" fmla="*/ 203200 h 6919875"/>
                <a:gd name="connsiteX2" fmla="*/ 10329858 w 10329858"/>
                <a:gd name="connsiteY2" fmla="*/ 301171 h 6919875"/>
                <a:gd name="connsiteX3" fmla="*/ 10003287 w 10329858"/>
                <a:gd name="connsiteY3" fmla="*/ 5800407 h 6919875"/>
                <a:gd name="connsiteX4" fmla="*/ 8883819 w 10329858"/>
                <a:gd name="connsiteY4" fmla="*/ 6919875 h 6919875"/>
                <a:gd name="connsiteX5" fmla="*/ 0 w 10329858"/>
                <a:gd name="connsiteY5" fmla="*/ 6919875 h 6919875"/>
                <a:gd name="connsiteX6" fmla="*/ 0 w 10329858"/>
                <a:gd name="connsiteY6" fmla="*/ 6919875 h 6919875"/>
                <a:gd name="connsiteX7" fmla="*/ 0 w 10329858"/>
                <a:gd name="connsiteY7" fmla="*/ 1322668 h 6919875"/>
                <a:gd name="connsiteX8" fmla="*/ 1119468 w 10329858"/>
                <a:gd name="connsiteY8" fmla="*/ 203200 h 6919875"/>
                <a:gd name="connsiteX0" fmla="*/ 1119468 w 10585610"/>
                <a:gd name="connsiteY0" fmla="*/ 203200 h 6919875"/>
                <a:gd name="connsiteX1" fmla="*/ 10003287 w 10585610"/>
                <a:gd name="connsiteY1" fmla="*/ 203200 h 6919875"/>
                <a:gd name="connsiteX2" fmla="*/ 10329858 w 10585610"/>
                <a:gd name="connsiteY2" fmla="*/ 301171 h 6919875"/>
                <a:gd name="connsiteX3" fmla="*/ 10003287 w 10585610"/>
                <a:gd name="connsiteY3" fmla="*/ 5800407 h 6919875"/>
                <a:gd name="connsiteX4" fmla="*/ 8883819 w 10585610"/>
                <a:gd name="connsiteY4" fmla="*/ 6919875 h 6919875"/>
                <a:gd name="connsiteX5" fmla="*/ 0 w 10585610"/>
                <a:gd name="connsiteY5" fmla="*/ 6919875 h 6919875"/>
                <a:gd name="connsiteX6" fmla="*/ 0 w 10585610"/>
                <a:gd name="connsiteY6" fmla="*/ 6919875 h 6919875"/>
                <a:gd name="connsiteX7" fmla="*/ 0 w 10585610"/>
                <a:gd name="connsiteY7" fmla="*/ 1322668 h 6919875"/>
                <a:gd name="connsiteX8" fmla="*/ 1119468 w 10585610"/>
                <a:gd name="connsiteY8" fmla="*/ 203200 h 6919875"/>
                <a:gd name="connsiteX0" fmla="*/ 1772611 w 11238753"/>
                <a:gd name="connsiteY0" fmla="*/ 203200 h 6919875"/>
                <a:gd name="connsiteX1" fmla="*/ 10656430 w 11238753"/>
                <a:gd name="connsiteY1" fmla="*/ 203200 h 6919875"/>
                <a:gd name="connsiteX2" fmla="*/ 10983001 w 11238753"/>
                <a:gd name="connsiteY2" fmla="*/ 301171 h 6919875"/>
                <a:gd name="connsiteX3" fmla="*/ 10656430 w 11238753"/>
                <a:gd name="connsiteY3" fmla="*/ 5800407 h 6919875"/>
                <a:gd name="connsiteX4" fmla="*/ 9536962 w 11238753"/>
                <a:gd name="connsiteY4" fmla="*/ 6919875 h 6919875"/>
                <a:gd name="connsiteX5" fmla="*/ 653143 w 11238753"/>
                <a:gd name="connsiteY5" fmla="*/ 6919875 h 6919875"/>
                <a:gd name="connsiteX6" fmla="*/ 0 w 11238753"/>
                <a:gd name="connsiteY6" fmla="*/ 6854561 h 6919875"/>
                <a:gd name="connsiteX7" fmla="*/ 653143 w 11238753"/>
                <a:gd name="connsiteY7" fmla="*/ 1322668 h 6919875"/>
                <a:gd name="connsiteX8" fmla="*/ 1772611 w 11238753"/>
                <a:gd name="connsiteY8" fmla="*/ 203200 h 6919875"/>
                <a:gd name="connsiteX0" fmla="*/ 1772611 w 11238753"/>
                <a:gd name="connsiteY0" fmla="*/ 203200 h 7427875"/>
                <a:gd name="connsiteX1" fmla="*/ 10656430 w 11238753"/>
                <a:gd name="connsiteY1" fmla="*/ 203200 h 7427875"/>
                <a:gd name="connsiteX2" fmla="*/ 10983001 w 11238753"/>
                <a:gd name="connsiteY2" fmla="*/ 301171 h 7427875"/>
                <a:gd name="connsiteX3" fmla="*/ 10656430 w 11238753"/>
                <a:gd name="connsiteY3" fmla="*/ 5800407 h 7427875"/>
                <a:gd name="connsiteX4" fmla="*/ 9536962 w 11238753"/>
                <a:gd name="connsiteY4" fmla="*/ 6919875 h 7427875"/>
                <a:gd name="connsiteX5" fmla="*/ 653143 w 11238753"/>
                <a:gd name="connsiteY5" fmla="*/ 6919875 h 7427875"/>
                <a:gd name="connsiteX6" fmla="*/ 0 w 11238753"/>
                <a:gd name="connsiteY6" fmla="*/ 6854561 h 7427875"/>
                <a:gd name="connsiteX7" fmla="*/ 653143 w 11238753"/>
                <a:gd name="connsiteY7" fmla="*/ 1322668 h 7427875"/>
                <a:gd name="connsiteX8" fmla="*/ 1772611 w 11238753"/>
                <a:gd name="connsiteY8" fmla="*/ 203200 h 7427875"/>
                <a:gd name="connsiteX0" fmla="*/ 1840454 w 11306596"/>
                <a:gd name="connsiteY0" fmla="*/ 203200 h 7427875"/>
                <a:gd name="connsiteX1" fmla="*/ 10724273 w 11306596"/>
                <a:gd name="connsiteY1" fmla="*/ 203200 h 7427875"/>
                <a:gd name="connsiteX2" fmla="*/ 11050844 w 11306596"/>
                <a:gd name="connsiteY2" fmla="*/ 301171 h 7427875"/>
                <a:gd name="connsiteX3" fmla="*/ 10724273 w 11306596"/>
                <a:gd name="connsiteY3" fmla="*/ 5800407 h 7427875"/>
                <a:gd name="connsiteX4" fmla="*/ 9604805 w 11306596"/>
                <a:gd name="connsiteY4" fmla="*/ 6919875 h 7427875"/>
                <a:gd name="connsiteX5" fmla="*/ 720986 w 11306596"/>
                <a:gd name="connsiteY5" fmla="*/ 6919875 h 7427875"/>
                <a:gd name="connsiteX6" fmla="*/ 67843 w 11306596"/>
                <a:gd name="connsiteY6" fmla="*/ 6854561 h 7427875"/>
                <a:gd name="connsiteX7" fmla="*/ 720986 w 11306596"/>
                <a:gd name="connsiteY7" fmla="*/ 1322668 h 7427875"/>
                <a:gd name="connsiteX8" fmla="*/ 1840454 w 11306596"/>
                <a:gd name="connsiteY8" fmla="*/ 203200 h 742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6596" h="7427875">
                  <a:moveTo>
                    <a:pt x="1840454" y="203200"/>
                  </a:moveTo>
                  <a:cubicBezTo>
                    <a:pt x="6369270" y="-254000"/>
                    <a:pt x="7763000" y="203200"/>
                    <a:pt x="10724273" y="203200"/>
                  </a:cubicBezTo>
                  <a:lnTo>
                    <a:pt x="11050844" y="301171"/>
                  </a:lnTo>
                  <a:cubicBezTo>
                    <a:pt x="10941987" y="2134250"/>
                    <a:pt x="11878159" y="4457185"/>
                    <a:pt x="10724273" y="5800407"/>
                  </a:cubicBezTo>
                  <a:cubicBezTo>
                    <a:pt x="10724273" y="6418672"/>
                    <a:pt x="10223070" y="6919875"/>
                    <a:pt x="9604805" y="6919875"/>
                  </a:cubicBezTo>
                  <a:cubicBezTo>
                    <a:pt x="6643532" y="6919875"/>
                    <a:pt x="4531344" y="8062875"/>
                    <a:pt x="720986" y="6919875"/>
                  </a:cubicBezTo>
                  <a:lnTo>
                    <a:pt x="67843" y="6854561"/>
                  </a:lnTo>
                  <a:cubicBezTo>
                    <a:pt x="285557" y="5010597"/>
                    <a:pt x="-541757" y="2905375"/>
                    <a:pt x="720986" y="1322668"/>
                  </a:cubicBezTo>
                  <a:cubicBezTo>
                    <a:pt x="720986" y="704403"/>
                    <a:pt x="1222189" y="203200"/>
                    <a:pt x="1840454" y="2032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B1A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4354402" y="953088"/>
              <a:ext cx="10526736" cy="26314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630"/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Hãy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chọn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chiếc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đồng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hồ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mình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thích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trả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lời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câu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hỏi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để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nhận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được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chiếc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đồng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hồ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dễ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thương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đó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nhé</a:t>
              </a:r>
              <a:r>
                <a:rPr lang="en-US" sz="3600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!</a:t>
              </a:r>
              <a:endParaRPr lang="en-GB" sz="1200" dirty="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5" name="Picture 4" descr="A green alarm clock with a heart on it&#10;&#10;Description automatically generated">
            <a:hlinkClick r:id="rId14" action="ppaction://hlinksldjump"/>
            <a:extLst>
              <a:ext uri="{FF2B5EF4-FFF2-40B4-BE49-F238E27FC236}">
                <a16:creationId xmlns:a16="http://schemas.microsoft.com/office/drawing/2014/main" id="{E4636C28-ED75-6706-CE10-6990EADBDA7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3500" y="2552700"/>
            <a:ext cx="3609974" cy="3609974"/>
          </a:xfrm>
          <a:prstGeom prst="rect">
            <a:avLst/>
          </a:prstGeom>
        </p:spPr>
      </p:pic>
      <p:sp>
        <p:nvSpPr>
          <p:cNvPr id="6" name="Rectangle: Rounded Corners 5">
            <a:hlinkClick r:id="rId16" action="ppaction://hlinksldjump"/>
            <a:extLst>
              <a:ext uri="{FF2B5EF4-FFF2-40B4-BE49-F238E27FC236}">
                <a16:creationId xmlns:a16="http://schemas.microsoft.com/office/drawing/2014/main" id="{53DE7742-128F-4B7D-0E8B-8C8AAF60B7C5}"/>
              </a:ext>
            </a:extLst>
          </p:cNvPr>
          <p:cNvSpPr/>
          <p:nvPr/>
        </p:nvSpPr>
        <p:spPr>
          <a:xfrm>
            <a:off x="168166" y="73572"/>
            <a:ext cx="1282262" cy="493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HỌC TIẾP</a:t>
            </a:r>
          </a:p>
        </p:txBody>
      </p:sp>
    </p:spTree>
    <p:extLst>
      <p:ext uri="{BB962C8B-B14F-4D97-AF65-F5344CB8AC3E}">
        <p14:creationId xmlns:p14="http://schemas.microsoft.com/office/powerpoint/2010/main" val="12499190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60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924" y="278461"/>
            <a:ext cx="890079" cy="939073"/>
          </a:xfrm>
          <a:prstGeom prst="rect">
            <a:avLst/>
          </a:prstGeom>
        </p:spPr>
      </p:pic>
      <p:pic>
        <p:nvPicPr>
          <p:cNvPr id="17" name="Picture 16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25" y="1481217"/>
            <a:ext cx="868744" cy="911873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0" y="2651999"/>
            <a:ext cx="1095400" cy="8786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" y="3688093"/>
            <a:ext cx="883756" cy="85850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03200" y="5359400"/>
            <a:ext cx="3767404" cy="1213969"/>
            <a:chOff x="374847" y="4019550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0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srgbClr val="FFFFFF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10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65600" y="539182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srgbClr val="FFFFFF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B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11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19796" y="5359401"/>
            <a:ext cx="3767404" cy="1213970"/>
            <a:chOff x="374847" y="4019551"/>
            <a:chExt cx="2825553" cy="910477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srgbClr val="FFFFFF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12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1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276031" y="918924"/>
              <a:ext cx="4765542" cy="10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Một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năm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bao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nhiêu</a:t>
              </a: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altLang="en-US" sz="4265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kumimoji="0" lang="vi-VN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?</a:t>
              </a: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405" y="4592701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39" y="481933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39" y="4883880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144" y="4369972"/>
            <a:ext cx="956735" cy="353256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1" y="3709800"/>
            <a:ext cx="956735" cy="353256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865" y="3757869"/>
            <a:ext cx="956735" cy="353256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128" y="4416073"/>
            <a:ext cx="956735" cy="353256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0" y="1944743"/>
            <a:ext cx="2285365" cy="2530007"/>
          </a:xfrm>
          <a:prstGeom prst="rect">
            <a:avLst/>
          </a:prstGeom>
        </p:spPr>
      </p:pic>
      <p:pic>
        <p:nvPicPr>
          <p:cNvPr id="49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50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5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52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3658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2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62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406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0688E-6 L 0.10625 -0.08645 " pathEditMode="relative" rAng="0" ptsTypes="AA">
                                      <p:cBhvr>
                                        <p:cTn id="102" dur="9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400"/>
                            </p:stCondLst>
                            <p:childTnLst>
                              <p:par>
                                <p:cTn id="10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5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1" dur="409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8645 L 0.30625 -0.08645 " pathEditMode="relative" rAng="0" ptsTypes="AA">
                                      <p:cBhvr>
                                        <p:cTn id="118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300"/>
                            </p:stCondLst>
                            <p:childTnLst>
                              <p:par>
                                <p:cTn id="1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7" dur="406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800"/>
                            </p:stCondLst>
                            <p:childTnLst>
                              <p:par>
                                <p:cTn id="1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300"/>
                            </p:stCondLst>
                            <p:childTnLst>
                              <p:par>
                                <p:cTn id="1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8645 L 0.19792 0.01728 " pathEditMode="relative" rAng="0" ptsTypes="AA">
                                      <p:cBhvr>
                                        <p:cTn id="134" dur="8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100"/>
                            </p:stCondLst>
                            <p:childTnLst>
                              <p:par>
                                <p:cTn id="1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40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700"/>
                            </p:stCondLst>
                            <p:childTnLst>
                              <p:par>
                                <p:cTn id="1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>
                <p:cTn id="1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>
                <p:cTn id="1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1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6532"/>
            <a:ext cx="12188388" cy="6858000"/>
          </a:xfrm>
          <a:prstGeom prst="rect">
            <a:avLst/>
          </a:prstGeom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57" y="1492787"/>
            <a:ext cx="860077" cy="902775"/>
          </a:xfrm>
          <a:prstGeom prst="rect">
            <a:avLst/>
          </a:prstGeom>
        </p:spPr>
      </p:pic>
      <p:pic>
        <p:nvPicPr>
          <p:cNvPr id="18" name="Picture 1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0" y="2651999"/>
            <a:ext cx="1095400" cy="87860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" y="3688093"/>
            <a:ext cx="883756" cy="85850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229600" y="5408961"/>
            <a:ext cx="3767404" cy="1213970"/>
            <a:chOff x="374847" y="4019551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29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65600" y="544909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B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410589" y="4178229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30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6888" y="5403051"/>
            <a:ext cx="3767404" cy="1213970"/>
            <a:chOff x="374847" y="4019551"/>
            <a:chExt cx="2825553" cy="910477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31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2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315113" y="1060244"/>
              <a:ext cx="5025431" cy="530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1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có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bao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nhiêu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kumimoji="0" lang="en-US" altLang="en-US" sz="4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kumimoji="0" lang="en-US" altLang="en-US" sz="4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  <a:endParaRPr kumimoji="0" lang="vi-VN" alt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97" y="4636351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939" y="486889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39" y="4941151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144" y="4369972"/>
            <a:ext cx="956735" cy="353256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731" y="3709800"/>
            <a:ext cx="956735" cy="353256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8865" y="3757869"/>
            <a:ext cx="956735" cy="353256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128" y="4416073"/>
            <a:ext cx="956735" cy="35325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928" y="3436905"/>
            <a:ext cx="192901" cy="3048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835" y="1860665"/>
            <a:ext cx="2285365" cy="2279535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395" y="2819400"/>
            <a:ext cx="192901" cy="3048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200" y="2827305"/>
            <a:ext cx="192901" cy="304800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2395" y="3530600"/>
            <a:ext cx="192901" cy="304800"/>
          </a:xfrm>
          <a:prstGeom prst="rect">
            <a:avLst/>
          </a:prstGeom>
        </p:spPr>
      </p:pic>
      <p:pic>
        <p:nvPicPr>
          <p:cNvPr id="5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6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64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65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5975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2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62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5" dur="409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0688E-6 L 0.10625 -0.08645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322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20988E-6 L -0.00052 0.1395 " pathEditMode="relative" rAng="0" ptsTypes="AA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1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3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4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5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7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9" dur="40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8645 L 0.30625 -0.08645 " pathEditMode="relative" rAng="0" ptsTypes="AA">
                                      <p:cBhvr>
                                        <p:cTn id="1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0562E-7 L -0.00121 0.13276 " pathEditMode="relative" rAng="0" ptsTypes="AA">
                                      <p:cBhvr>
                                        <p:cTn id="12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6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"/>
                            </p:stCondLst>
                            <p:childTnLst>
                              <p:par>
                                <p:cTn id="1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3" dur="409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4500"/>
                            </p:stCondLst>
                            <p:childTnLst>
                              <p:par>
                                <p:cTn id="14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8645 L 0.19792 0.01728 " pathEditMode="relative" rAng="0" ptsTypes="AA">
                                      <p:cBhvr>
                                        <p:cTn id="146" dur="4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187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0562E-7 L -0.00121 0.13276 " pathEditMode="relative" rAng="0" ptsTypes="AA">
                                      <p:cBhvr>
                                        <p:cTn id="1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6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0"/>
                            </p:stCondLst>
                            <p:childTnLst>
                              <p:par>
                                <p:cTn id="15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500"/>
                            </p:stCondLst>
                            <p:childTnLst>
                              <p:par>
                                <p:cTn id="16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1" dur="6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2" dur="120" fill="hold">
                                          <p:stCondLst>
                                            <p:cond delay="12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3" dur="120" fill="hold">
                                          <p:stCondLst>
                                            <p:cond delay="24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12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5" dur="120" fill="hold">
                                          <p:stCondLst>
                                            <p:cond delay="48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7" dur="409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0562E-7 L -0.00121 0.13276 " pathEditMode="relative" rAng="0" ptsTypes="AA">
                                      <p:cBhvr>
                                        <p:cTn id="175" dur="6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66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>
                <p:cTn id="1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" y="6532"/>
            <a:ext cx="12188388" cy="6858000"/>
          </a:xfrm>
          <a:prstGeom prst="rect">
            <a:avLst/>
          </a:prstGeom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77" y="2642831"/>
            <a:ext cx="1092336" cy="876144"/>
          </a:xfrm>
          <a:prstGeom prst="rect">
            <a:avLst/>
          </a:prstGeom>
        </p:spPr>
      </p:pic>
      <p:pic>
        <p:nvPicPr>
          <p:cNvPr id="19" name="Picture 18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444" y="3688093"/>
            <a:ext cx="883756" cy="858507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101597" y="5408961"/>
            <a:ext cx="3767404" cy="1213970"/>
            <a:chOff x="374847" y="4019551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28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65600" y="544909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B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29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84937" y="5403488"/>
            <a:ext cx="3767404" cy="1213970"/>
            <a:chOff x="374847" y="4019551"/>
            <a:chExt cx="2825553" cy="910477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26200" y="4318525"/>
              <a:ext cx="18742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32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A hoặc B</a:t>
              </a:r>
              <a:endParaRPr kumimoji="0" lang="vi-V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3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305027" y="912648"/>
              <a:ext cx="4765542" cy="10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THÁNG 2 CÓ BAO NHIÊU NGÀY</a:t>
              </a:r>
              <a:r>
                <a:rPr kumimoji="0" lang="vi-VN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9547" y="4636788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36" y="486889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339" y="4941151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49174">
            <a:off x="5085397" y="1753668"/>
            <a:ext cx="2279535" cy="227953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7400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0" y="2757223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980" y="2864924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764" y="3518975"/>
            <a:ext cx="781049" cy="130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4522069" y="4014023"/>
            <a:ext cx="711200" cy="750373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5892800" y="3384013"/>
            <a:ext cx="711200" cy="75037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6807200" y="4065323"/>
            <a:ext cx="711200" cy="75037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8177931" y="3435313"/>
            <a:ext cx="711200" cy="750373"/>
          </a:xfrm>
          <a:prstGeom prst="rect">
            <a:avLst/>
          </a:prstGeom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5618309" y="333332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6439737" y="3995887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7861671" y="335216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4191595" y="3981289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63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64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68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7174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22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362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409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30688E-6 L 0.10625 -0.08645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-43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5" dur="409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1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625 -0.08645 L 0.30625 -0.08645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500"/>
                            </p:stCondLst>
                            <p:childTnLst>
                              <p:par>
                                <p:cTn id="1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409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625 -0.08645 L 0.19792 0.01728 " pathEditMode="relative" rAng="0" ptsTypes="AA">
                                      <p:cBhvr>
                                        <p:cTn id="13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51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000"/>
                            </p:stCondLst>
                            <p:childTnLst>
                              <p:par>
                                <p:cTn id="1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xit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9000"/>
                            </p:stCondLst>
                            <p:childTnLst>
                              <p:par>
                                <p:cTn id="1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7" dur="409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500"/>
                            </p:stCondLst>
                            <p:childTnLst>
                              <p:par>
                                <p:cTn id="1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800"/>
                            </p:stCondLst>
                            <p:childTnLst>
                              <p:par>
                                <p:cTn id="1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80000">
                <p:cTn id="1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audio>
              <p:cMediaNode vol="80000">
                <p:cTn id="1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audio>
              <p:cMediaNode vol="80000">
                <p:cTn id="1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" y="0"/>
            <a:ext cx="12188190" cy="6864350"/>
          </a:xfrm>
          <a:prstGeom prst="rect">
            <a:avLst/>
          </a:prstGeom>
        </p:spPr>
      </p:pic>
      <p:sp>
        <p:nvSpPr>
          <p:cNvPr id="10" name="Rectangle: Rounded Corners 3"/>
          <p:cNvSpPr/>
          <p:nvPr/>
        </p:nvSpPr>
        <p:spPr>
          <a:xfrm rot="5400000">
            <a:off x="-1531881" y="1693923"/>
            <a:ext cx="4790956" cy="1523999"/>
          </a:xfrm>
          <a:custGeom>
            <a:avLst/>
            <a:gdLst>
              <a:gd name="connsiteX0" fmla="*/ 0 w 4916556"/>
              <a:gd name="connsiteY0" fmla="*/ 337937 h 2027583"/>
              <a:gd name="connsiteX1" fmla="*/ 337937 w 4916556"/>
              <a:gd name="connsiteY1" fmla="*/ 0 h 2027583"/>
              <a:gd name="connsiteX2" fmla="*/ 783209 w 4916556"/>
              <a:gd name="connsiteY2" fmla="*/ 0 h 2027583"/>
              <a:gd name="connsiteX3" fmla="*/ 1228480 w 4916556"/>
              <a:gd name="connsiteY3" fmla="*/ 0 h 2027583"/>
              <a:gd name="connsiteX4" fmla="*/ 1758565 w 4916556"/>
              <a:gd name="connsiteY4" fmla="*/ 0 h 2027583"/>
              <a:gd name="connsiteX5" fmla="*/ 2161430 w 4916556"/>
              <a:gd name="connsiteY5" fmla="*/ 0 h 2027583"/>
              <a:gd name="connsiteX6" fmla="*/ 2733922 w 4916556"/>
              <a:gd name="connsiteY6" fmla="*/ 0 h 2027583"/>
              <a:gd name="connsiteX7" fmla="*/ 3221601 w 4916556"/>
              <a:gd name="connsiteY7" fmla="*/ 0 h 2027583"/>
              <a:gd name="connsiteX8" fmla="*/ 3751686 w 4916556"/>
              <a:gd name="connsiteY8" fmla="*/ 0 h 2027583"/>
              <a:gd name="connsiteX9" fmla="*/ 4578619 w 4916556"/>
              <a:gd name="connsiteY9" fmla="*/ 0 h 2027583"/>
              <a:gd name="connsiteX10" fmla="*/ 4916556 w 4916556"/>
              <a:gd name="connsiteY10" fmla="*/ 337937 h 2027583"/>
              <a:gd name="connsiteX11" fmla="*/ 4916556 w 4916556"/>
              <a:gd name="connsiteY11" fmla="*/ 747955 h 2027583"/>
              <a:gd name="connsiteX12" fmla="*/ 4916556 w 4916556"/>
              <a:gd name="connsiteY12" fmla="*/ 1171491 h 2027583"/>
              <a:gd name="connsiteX13" fmla="*/ 4916556 w 4916556"/>
              <a:gd name="connsiteY13" fmla="*/ 1689646 h 2027583"/>
              <a:gd name="connsiteX14" fmla="*/ 4578619 w 4916556"/>
              <a:gd name="connsiteY14" fmla="*/ 2027583 h 2027583"/>
              <a:gd name="connsiteX15" fmla="*/ 4133347 w 4916556"/>
              <a:gd name="connsiteY15" fmla="*/ 2027583 h 2027583"/>
              <a:gd name="connsiteX16" fmla="*/ 3688076 w 4916556"/>
              <a:gd name="connsiteY16" fmla="*/ 2027583 h 2027583"/>
              <a:gd name="connsiteX17" fmla="*/ 3073177 w 4916556"/>
              <a:gd name="connsiteY17" fmla="*/ 2027583 h 2027583"/>
              <a:gd name="connsiteX18" fmla="*/ 2458278 w 4916556"/>
              <a:gd name="connsiteY18" fmla="*/ 2027583 h 2027583"/>
              <a:gd name="connsiteX19" fmla="*/ 1970600 w 4916556"/>
              <a:gd name="connsiteY19" fmla="*/ 2027583 h 2027583"/>
              <a:gd name="connsiteX20" fmla="*/ 1482921 w 4916556"/>
              <a:gd name="connsiteY20" fmla="*/ 2027583 h 2027583"/>
              <a:gd name="connsiteX21" fmla="*/ 1080056 w 4916556"/>
              <a:gd name="connsiteY21" fmla="*/ 2027583 h 2027583"/>
              <a:gd name="connsiteX22" fmla="*/ 337937 w 4916556"/>
              <a:gd name="connsiteY22" fmla="*/ 2027583 h 2027583"/>
              <a:gd name="connsiteX23" fmla="*/ 0 w 4916556"/>
              <a:gd name="connsiteY23" fmla="*/ 1689646 h 2027583"/>
              <a:gd name="connsiteX24" fmla="*/ 0 w 4916556"/>
              <a:gd name="connsiteY24" fmla="*/ 1239076 h 2027583"/>
              <a:gd name="connsiteX25" fmla="*/ 0 w 4916556"/>
              <a:gd name="connsiteY25" fmla="*/ 774990 h 2027583"/>
              <a:gd name="connsiteX26" fmla="*/ 0 w 4916556"/>
              <a:gd name="connsiteY26" fmla="*/ 337937 h 2027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916556" h="2027583" fill="none" extrusionOk="0">
                <a:moveTo>
                  <a:pt x="0" y="337937"/>
                </a:moveTo>
                <a:cubicBezTo>
                  <a:pt x="37907" y="191966"/>
                  <a:pt x="136190" y="1292"/>
                  <a:pt x="337937" y="0"/>
                </a:cubicBezTo>
                <a:cubicBezTo>
                  <a:pt x="467997" y="-2821"/>
                  <a:pt x="564057" y="41764"/>
                  <a:pt x="783209" y="0"/>
                </a:cubicBezTo>
                <a:cubicBezTo>
                  <a:pt x="1002361" y="-41764"/>
                  <a:pt x="1007457" y="30250"/>
                  <a:pt x="1228480" y="0"/>
                </a:cubicBezTo>
                <a:cubicBezTo>
                  <a:pt x="1449503" y="-30250"/>
                  <a:pt x="1618701" y="49103"/>
                  <a:pt x="1758565" y="0"/>
                </a:cubicBezTo>
                <a:cubicBezTo>
                  <a:pt x="1898429" y="-49103"/>
                  <a:pt x="2003517" y="16929"/>
                  <a:pt x="2161430" y="0"/>
                </a:cubicBezTo>
                <a:cubicBezTo>
                  <a:pt x="2319343" y="-16929"/>
                  <a:pt x="2499502" y="30965"/>
                  <a:pt x="2733922" y="0"/>
                </a:cubicBezTo>
                <a:cubicBezTo>
                  <a:pt x="2968342" y="-30965"/>
                  <a:pt x="3109968" y="6686"/>
                  <a:pt x="3221601" y="0"/>
                </a:cubicBezTo>
                <a:cubicBezTo>
                  <a:pt x="3333234" y="-6686"/>
                  <a:pt x="3544386" y="25004"/>
                  <a:pt x="3751686" y="0"/>
                </a:cubicBezTo>
                <a:cubicBezTo>
                  <a:pt x="3958987" y="-25004"/>
                  <a:pt x="4210818" y="21487"/>
                  <a:pt x="4578619" y="0"/>
                </a:cubicBezTo>
                <a:cubicBezTo>
                  <a:pt x="4762126" y="-20681"/>
                  <a:pt x="4906611" y="161802"/>
                  <a:pt x="4916556" y="337937"/>
                </a:cubicBezTo>
                <a:cubicBezTo>
                  <a:pt x="4951234" y="434211"/>
                  <a:pt x="4871627" y="619362"/>
                  <a:pt x="4916556" y="747955"/>
                </a:cubicBezTo>
                <a:cubicBezTo>
                  <a:pt x="4961485" y="876548"/>
                  <a:pt x="4890219" y="1060361"/>
                  <a:pt x="4916556" y="1171491"/>
                </a:cubicBezTo>
                <a:cubicBezTo>
                  <a:pt x="4942893" y="1282621"/>
                  <a:pt x="4865950" y="1523212"/>
                  <a:pt x="4916556" y="1689646"/>
                </a:cubicBezTo>
                <a:cubicBezTo>
                  <a:pt x="4897293" y="1878908"/>
                  <a:pt x="4773297" y="2064508"/>
                  <a:pt x="4578619" y="2027583"/>
                </a:cubicBezTo>
                <a:cubicBezTo>
                  <a:pt x="4460965" y="2069288"/>
                  <a:pt x="4291353" y="1975506"/>
                  <a:pt x="4133347" y="2027583"/>
                </a:cubicBezTo>
                <a:cubicBezTo>
                  <a:pt x="3975341" y="2079660"/>
                  <a:pt x="3890460" y="1996296"/>
                  <a:pt x="3688076" y="2027583"/>
                </a:cubicBezTo>
                <a:cubicBezTo>
                  <a:pt x="3485692" y="2058870"/>
                  <a:pt x="3233773" y="1974022"/>
                  <a:pt x="3073177" y="2027583"/>
                </a:cubicBezTo>
                <a:cubicBezTo>
                  <a:pt x="2912581" y="2081144"/>
                  <a:pt x="2706983" y="2012097"/>
                  <a:pt x="2458278" y="2027583"/>
                </a:cubicBezTo>
                <a:cubicBezTo>
                  <a:pt x="2209573" y="2043069"/>
                  <a:pt x="2151066" y="1971677"/>
                  <a:pt x="1970600" y="2027583"/>
                </a:cubicBezTo>
                <a:cubicBezTo>
                  <a:pt x="1790134" y="2083489"/>
                  <a:pt x="1598227" y="1979521"/>
                  <a:pt x="1482921" y="2027583"/>
                </a:cubicBezTo>
                <a:cubicBezTo>
                  <a:pt x="1367615" y="2075645"/>
                  <a:pt x="1176012" y="2017082"/>
                  <a:pt x="1080056" y="2027583"/>
                </a:cubicBezTo>
                <a:cubicBezTo>
                  <a:pt x="984101" y="2038084"/>
                  <a:pt x="514088" y="1988785"/>
                  <a:pt x="337937" y="2027583"/>
                </a:cubicBezTo>
                <a:cubicBezTo>
                  <a:pt x="103463" y="2026448"/>
                  <a:pt x="-17817" y="1901014"/>
                  <a:pt x="0" y="1689646"/>
                </a:cubicBezTo>
                <a:cubicBezTo>
                  <a:pt x="-34300" y="1563988"/>
                  <a:pt x="12048" y="1377363"/>
                  <a:pt x="0" y="1239076"/>
                </a:cubicBezTo>
                <a:cubicBezTo>
                  <a:pt x="-12048" y="1100789"/>
                  <a:pt x="11786" y="984162"/>
                  <a:pt x="0" y="774990"/>
                </a:cubicBezTo>
                <a:cubicBezTo>
                  <a:pt x="-11786" y="565818"/>
                  <a:pt x="20427" y="485631"/>
                  <a:pt x="0" y="337937"/>
                </a:cubicBezTo>
                <a:close/>
              </a:path>
              <a:path w="4916556" h="2027583" stroke="0" extrusionOk="0">
                <a:moveTo>
                  <a:pt x="0" y="337937"/>
                </a:moveTo>
                <a:cubicBezTo>
                  <a:pt x="-30251" y="176616"/>
                  <a:pt x="163275" y="-30929"/>
                  <a:pt x="337937" y="0"/>
                </a:cubicBezTo>
                <a:cubicBezTo>
                  <a:pt x="493931" y="-44881"/>
                  <a:pt x="607282" y="18211"/>
                  <a:pt x="740802" y="0"/>
                </a:cubicBezTo>
                <a:cubicBezTo>
                  <a:pt x="874322" y="-18211"/>
                  <a:pt x="1052796" y="50161"/>
                  <a:pt x="1186073" y="0"/>
                </a:cubicBezTo>
                <a:cubicBezTo>
                  <a:pt x="1319350" y="-50161"/>
                  <a:pt x="1606297" y="29857"/>
                  <a:pt x="1758565" y="0"/>
                </a:cubicBezTo>
                <a:cubicBezTo>
                  <a:pt x="1910833" y="-29857"/>
                  <a:pt x="2067805" y="61929"/>
                  <a:pt x="2288651" y="0"/>
                </a:cubicBezTo>
                <a:cubicBezTo>
                  <a:pt x="2509497" y="-61929"/>
                  <a:pt x="2610624" y="35649"/>
                  <a:pt x="2691516" y="0"/>
                </a:cubicBezTo>
                <a:cubicBezTo>
                  <a:pt x="2772408" y="-35649"/>
                  <a:pt x="3079390" y="53445"/>
                  <a:pt x="3179194" y="0"/>
                </a:cubicBezTo>
                <a:cubicBezTo>
                  <a:pt x="3278998" y="-53445"/>
                  <a:pt x="3511087" y="7808"/>
                  <a:pt x="3709279" y="0"/>
                </a:cubicBezTo>
                <a:cubicBezTo>
                  <a:pt x="3907472" y="-7808"/>
                  <a:pt x="4178303" y="18562"/>
                  <a:pt x="4578619" y="0"/>
                </a:cubicBezTo>
                <a:cubicBezTo>
                  <a:pt x="4714279" y="-9648"/>
                  <a:pt x="4878351" y="139740"/>
                  <a:pt x="4916556" y="337937"/>
                </a:cubicBezTo>
                <a:cubicBezTo>
                  <a:pt x="4934651" y="465274"/>
                  <a:pt x="4882211" y="545858"/>
                  <a:pt x="4916556" y="747955"/>
                </a:cubicBezTo>
                <a:cubicBezTo>
                  <a:pt x="4950901" y="950052"/>
                  <a:pt x="4912199" y="1078217"/>
                  <a:pt x="4916556" y="1198525"/>
                </a:cubicBezTo>
                <a:cubicBezTo>
                  <a:pt x="4920913" y="1318833"/>
                  <a:pt x="4897247" y="1589436"/>
                  <a:pt x="4916556" y="1689646"/>
                </a:cubicBezTo>
                <a:cubicBezTo>
                  <a:pt x="4920899" y="1865113"/>
                  <a:pt x="4742621" y="2023836"/>
                  <a:pt x="4578619" y="2027583"/>
                </a:cubicBezTo>
                <a:cubicBezTo>
                  <a:pt x="4369610" y="2075936"/>
                  <a:pt x="4263810" y="1964935"/>
                  <a:pt x="4006127" y="2027583"/>
                </a:cubicBezTo>
                <a:cubicBezTo>
                  <a:pt x="3748444" y="2090231"/>
                  <a:pt x="3777308" y="2002177"/>
                  <a:pt x="3603262" y="2027583"/>
                </a:cubicBezTo>
                <a:cubicBezTo>
                  <a:pt x="3429216" y="2052989"/>
                  <a:pt x="3230484" y="1991954"/>
                  <a:pt x="3115584" y="2027583"/>
                </a:cubicBezTo>
                <a:cubicBezTo>
                  <a:pt x="3000684" y="2063212"/>
                  <a:pt x="2823003" y="1981853"/>
                  <a:pt x="2712719" y="2027583"/>
                </a:cubicBezTo>
                <a:cubicBezTo>
                  <a:pt x="2602435" y="2073313"/>
                  <a:pt x="2267845" y="1982292"/>
                  <a:pt x="2140227" y="2027583"/>
                </a:cubicBezTo>
                <a:cubicBezTo>
                  <a:pt x="2012609" y="2072874"/>
                  <a:pt x="1765629" y="2016087"/>
                  <a:pt x="1610142" y="2027583"/>
                </a:cubicBezTo>
                <a:cubicBezTo>
                  <a:pt x="1454656" y="2039079"/>
                  <a:pt x="1191190" y="1974778"/>
                  <a:pt x="1037650" y="2027583"/>
                </a:cubicBezTo>
                <a:cubicBezTo>
                  <a:pt x="884110" y="2080388"/>
                  <a:pt x="572073" y="2003746"/>
                  <a:pt x="337937" y="2027583"/>
                </a:cubicBezTo>
                <a:cubicBezTo>
                  <a:pt x="144082" y="2024473"/>
                  <a:pt x="19786" y="1861403"/>
                  <a:pt x="0" y="1689646"/>
                </a:cubicBezTo>
                <a:cubicBezTo>
                  <a:pt x="-10174" y="1547684"/>
                  <a:pt x="16580" y="1416982"/>
                  <a:pt x="0" y="1225559"/>
                </a:cubicBezTo>
                <a:cubicBezTo>
                  <a:pt x="-16580" y="1034136"/>
                  <a:pt x="4883" y="869937"/>
                  <a:pt x="0" y="761472"/>
                </a:cubicBezTo>
                <a:cubicBezTo>
                  <a:pt x="-4883" y="653007"/>
                  <a:pt x="29339" y="492379"/>
                  <a:pt x="0" y="33793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1" name="Rectangle: Rounded Corners 4"/>
          <p:cNvSpPr/>
          <p:nvPr/>
        </p:nvSpPr>
        <p:spPr>
          <a:xfrm>
            <a:off x="302772" y="279396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2" name="Rectangle: Rounded Corners 4"/>
          <p:cNvSpPr/>
          <p:nvPr/>
        </p:nvSpPr>
        <p:spPr>
          <a:xfrm>
            <a:off x="307864" y="13970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3" name="Rectangle: Rounded Corners 4"/>
          <p:cNvSpPr/>
          <p:nvPr/>
        </p:nvSpPr>
        <p:spPr>
          <a:xfrm>
            <a:off x="307864" y="25146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4" name="Rectangle: Rounded Corners 4"/>
          <p:cNvSpPr/>
          <p:nvPr/>
        </p:nvSpPr>
        <p:spPr>
          <a:xfrm>
            <a:off x="304800" y="3632200"/>
            <a:ext cx="1121649" cy="1004375"/>
          </a:xfrm>
          <a:custGeom>
            <a:avLst/>
            <a:gdLst>
              <a:gd name="connsiteX0" fmla="*/ 0 w 4558748"/>
              <a:gd name="connsiteY0" fmla="*/ 281615 h 1689654"/>
              <a:gd name="connsiteX1" fmla="*/ 281615 w 4558748"/>
              <a:gd name="connsiteY1" fmla="*/ 0 h 1689654"/>
              <a:gd name="connsiteX2" fmla="*/ 852403 w 4558748"/>
              <a:gd name="connsiteY2" fmla="*/ 0 h 1689654"/>
              <a:gd name="connsiteX3" fmla="*/ 1463147 w 4558748"/>
              <a:gd name="connsiteY3" fmla="*/ 0 h 1689654"/>
              <a:gd name="connsiteX4" fmla="*/ 1993980 w 4558748"/>
              <a:gd name="connsiteY4" fmla="*/ 0 h 1689654"/>
              <a:gd name="connsiteX5" fmla="*/ 2564768 w 4558748"/>
              <a:gd name="connsiteY5" fmla="*/ 0 h 1689654"/>
              <a:gd name="connsiteX6" fmla="*/ 3095601 w 4558748"/>
              <a:gd name="connsiteY6" fmla="*/ 0 h 1689654"/>
              <a:gd name="connsiteX7" fmla="*/ 3706345 w 4558748"/>
              <a:gd name="connsiteY7" fmla="*/ 0 h 1689654"/>
              <a:gd name="connsiteX8" fmla="*/ 4277133 w 4558748"/>
              <a:gd name="connsiteY8" fmla="*/ 0 h 1689654"/>
              <a:gd name="connsiteX9" fmla="*/ 4558748 w 4558748"/>
              <a:gd name="connsiteY9" fmla="*/ 281615 h 1689654"/>
              <a:gd name="connsiteX10" fmla="*/ 4558748 w 4558748"/>
              <a:gd name="connsiteY10" fmla="*/ 833563 h 1689654"/>
              <a:gd name="connsiteX11" fmla="*/ 4558748 w 4558748"/>
              <a:gd name="connsiteY11" fmla="*/ 1408039 h 1689654"/>
              <a:gd name="connsiteX12" fmla="*/ 4277133 w 4558748"/>
              <a:gd name="connsiteY12" fmla="*/ 1689654 h 1689654"/>
              <a:gd name="connsiteX13" fmla="*/ 3746300 w 4558748"/>
              <a:gd name="connsiteY13" fmla="*/ 1689654 h 1689654"/>
              <a:gd name="connsiteX14" fmla="*/ 3095601 w 4558748"/>
              <a:gd name="connsiteY14" fmla="*/ 1689654 h 1689654"/>
              <a:gd name="connsiteX15" fmla="*/ 2524813 w 4558748"/>
              <a:gd name="connsiteY15" fmla="*/ 1689654 h 1689654"/>
              <a:gd name="connsiteX16" fmla="*/ 1874114 w 4558748"/>
              <a:gd name="connsiteY16" fmla="*/ 1689654 h 1689654"/>
              <a:gd name="connsiteX17" fmla="*/ 1263371 w 4558748"/>
              <a:gd name="connsiteY17" fmla="*/ 1689654 h 1689654"/>
              <a:gd name="connsiteX18" fmla="*/ 281615 w 4558748"/>
              <a:gd name="connsiteY18" fmla="*/ 1689654 h 1689654"/>
              <a:gd name="connsiteX19" fmla="*/ 0 w 4558748"/>
              <a:gd name="connsiteY19" fmla="*/ 1408039 h 1689654"/>
              <a:gd name="connsiteX20" fmla="*/ 0 w 4558748"/>
              <a:gd name="connsiteY20" fmla="*/ 844827 h 1689654"/>
              <a:gd name="connsiteX21" fmla="*/ 0 w 4558748"/>
              <a:gd name="connsiteY21" fmla="*/ 281615 h 16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558748" h="1689654" fill="none" extrusionOk="0">
                <a:moveTo>
                  <a:pt x="0" y="281615"/>
                </a:moveTo>
                <a:cubicBezTo>
                  <a:pt x="-21782" y="127473"/>
                  <a:pt x="124387" y="7421"/>
                  <a:pt x="281615" y="0"/>
                </a:cubicBezTo>
                <a:cubicBezTo>
                  <a:pt x="535225" y="-34242"/>
                  <a:pt x="642641" y="16343"/>
                  <a:pt x="852403" y="0"/>
                </a:cubicBezTo>
                <a:cubicBezTo>
                  <a:pt x="1062165" y="-16343"/>
                  <a:pt x="1318268" y="9657"/>
                  <a:pt x="1463147" y="0"/>
                </a:cubicBezTo>
                <a:cubicBezTo>
                  <a:pt x="1608026" y="-9657"/>
                  <a:pt x="1887405" y="56999"/>
                  <a:pt x="1993980" y="0"/>
                </a:cubicBezTo>
                <a:cubicBezTo>
                  <a:pt x="2100555" y="-56999"/>
                  <a:pt x="2331836" y="486"/>
                  <a:pt x="2564768" y="0"/>
                </a:cubicBezTo>
                <a:cubicBezTo>
                  <a:pt x="2797700" y="-486"/>
                  <a:pt x="2948329" y="5982"/>
                  <a:pt x="3095601" y="0"/>
                </a:cubicBezTo>
                <a:cubicBezTo>
                  <a:pt x="3242873" y="-5982"/>
                  <a:pt x="3478607" y="4951"/>
                  <a:pt x="3706345" y="0"/>
                </a:cubicBezTo>
                <a:cubicBezTo>
                  <a:pt x="3934083" y="-4951"/>
                  <a:pt x="4039204" y="29132"/>
                  <a:pt x="4277133" y="0"/>
                </a:cubicBezTo>
                <a:cubicBezTo>
                  <a:pt x="4455507" y="-19218"/>
                  <a:pt x="4529304" y="98441"/>
                  <a:pt x="4558748" y="281615"/>
                </a:cubicBezTo>
                <a:cubicBezTo>
                  <a:pt x="4562027" y="542655"/>
                  <a:pt x="4501648" y="691408"/>
                  <a:pt x="4558748" y="833563"/>
                </a:cubicBezTo>
                <a:cubicBezTo>
                  <a:pt x="4615848" y="975718"/>
                  <a:pt x="4518043" y="1240289"/>
                  <a:pt x="4558748" y="1408039"/>
                </a:cubicBezTo>
                <a:cubicBezTo>
                  <a:pt x="4561572" y="1530719"/>
                  <a:pt x="4387416" y="1681542"/>
                  <a:pt x="4277133" y="1689654"/>
                </a:cubicBezTo>
                <a:cubicBezTo>
                  <a:pt x="4081828" y="1753229"/>
                  <a:pt x="3971539" y="1636321"/>
                  <a:pt x="3746300" y="1689654"/>
                </a:cubicBezTo>
                <a:cubicBezTo>
                  <a:pt x="3521061" y="1742987"/>
                  <a:pt x="3312789" y="1639121"/>
                  <a:pt x="3095601" y="1689654"/>
                </a:cubicBezTo>
                <a:cubicBezTo>
                  <a:pt x="2878413" y="1740187"/>
                  <a:pt x="2734022" y="1684709"/>
                  <a:pt x="2524813" y="1689654"/>
                </a:cubicBezTo>
                <a:cubicBezTo>
                  <a:pt x="2315604" y="1694599"/>
                  <a:pt x="2160357" y="1681158"/>
                  <a:pt x="1874114" y="1689654"/>
                </a:cubicBezTo>
                <a:cubicBezTo>
                  <a:pt x="1587871" y="1698150"/>
                  <a:pt x="1449336" y="1648130"/>
                  <a:pt x="1263371" y="1689654"/>
                </a:cubicBezTo>
                <a:cubicBezTo>
                  <a:pt x="1077406" y="1731178"/>
                  <a:pt x="611228" y="1574697"/>
                  <a:pt x="281615" y="1689654"/>
                </a:cubicBezTo>
                <a:cubicBezTo>
                  <a:pt x="142077" y="1676009"/>
                  <a:pt x="-8170" y="1554856"/>
                  <a:pt x="0" y="1408039"/>
                </a:cubicBezTo>
                <a:cubicBezTo>
                  <a:pt x="-58606" y="1128498"/>
                  <a:pt x="64747" y="1068055"/>
                  <a:pt x="0" y="844827"/>
                </a:cubicBezTo>
                <a:cubicBezTo>
                  <a:pt x="-64747" y="621599"/>
                  <a:pt x="15751" y="433578"/>
                  <a:pt x="0" y="281615"/>
                </a:cubicBezTo>
                <a:close/>
              </a:path>
              <a:path w="4558748" h="1689654" stroke="0" extrusionOk="0">
                <a:moveTo>
                  <a:pt x="0" y="281615"/>
                </a:moveTo>
                <a:cubicBezTo>
                  <a:pt x="3266" y="126390"/>
                  <a:pt x="101742" y="-6125"/>
                  <a:pt x="281615" y="0"/>
                </a:cubicBezTo>
                <a:cubicBezTo>
                  <a:pt x="553342" y="-77622"/>
                  <a:pt x="744546" y="51266"/>
                  <a:pt x="932314" y="0"/>
                </a:cubicBezTo>
                <a:cubicBezTo>
                  <a:pt x="1120082" y="-51266"/>
                  <a:pt x="1409265" y="29806"/>
                  <a:pt x="1543057" y="0"/>
                </a:cubicBezTo>
                <a:cubicBezTo>
                  <a:pt x="1676849" y="-29806"/>
                  <a:pt x="1901288" y="55216"/>
                  <a:pt x="2073890" y="0"/>
                </a:cubicBezTo>
                <a:cubicBezTo>
                  <a:pt x="2246492" y="-55216"/>
                  <a:pt x="2428333" y="76489"/>
                  <a:pt x="2724589" y="0"/>
                </a:cubicBezTo>
                <a:cubicBezTo>
                  <a:pt x="3020845" y="-76489"/>
                  <a:pt x="3029144" y="49760"/>
                  <a:pt x="3175512" y="0"/>
                </a:cubicBezTo>
                <a:cubicBezTo>
                  <a:pt x="3321880" y="-49760"/>
                  <a:pt x="3477026" y="35728"/>
                  <a:pt x="3666390" y="0"/>
                </a:cubicBezTo>
                <a:cubicBezTo>
                  <a:pt x="3855754" y="-35728"/>
                  <a:pt x="4069416" y="61388"/>
                  <a:pt x="4277133" y="0"/>
                </a:cubicBezTo>
                <a:cubicBezTo>
                  <a:pt x="4432534" y="-32682"/>
                  <a:pt x="4533968" y="115515"/>
                  <a:pt x="4558748" y="281615"/>
                </a:cubicBezTo>
                <a:cubicBezTo>
                  <a:pt x="4582772" y="541328"/>
                  <a:pt x="4541741" y="591632"/>
                  <a:pt x="4558748" y="811034"/>
                </a:cubicBezTo>
                <a:cubicBezTo>
                  <a:pt x="4575755" y="1030436"/>
                  <a:pt x="4514874" y="1113491"/>
                  <a:pt x="4558748" y="1408039"/>
                </a:cubicBezTo>
                <a:cubicBezTo>
                  <a:pt x="4545257" y="1581009"/>
                  <a:pt x="4408344" y="1710321"/>
                  <a:pt x="4277133" y="1689654"/>
                </a:cubicBezTo>
                <a:cubicBezTo>
                  <a:pt x="4010931" y="1693484"/>
                  <a:pt x="3941734" y="1662413"/>
                  <a:pt x="3706345" y="1689654"/>
                </a:cubicBezTo>
                <a:cubicBezTo>
                  <a:pt x="3470956" y="1716895"/>
                  <a:pt x="3340658" y="1662684"/>
                  <a:pt x="3215467" y="1689654"/>
                </a:cubicBezTo>
                <a:cubicBezTo>
                  <a:pt x="3090276" y="1716624"/>
                  <a:pt x="2851014" y="1671141"/>
                  <a:pt x="2724589" y="1689654"/>
                </a:cubicBezTo>
                <a:cubicBezTo>
                  <a:pt x="2598164" y="1708167"/>
                  <a:pt x="2415254" y="1639613"/>
                  <a:pt x="2113845" y="1689654"/>
                </a:cubicBezTo>
                <a:cubicBezTo>
                  <a:pt x="1812436" y="1739695"/>
                  <a:pt x="1735390" y="1676484"/>
                  <a:pt x="1583012" y="1689654"/>
                </a:cubicBezTo>
                <a:cubicBezTo>
                  <a:pt x="1430634" y="1702824"/>
                  <a:pt x="1237448" y="1643171"/>
                  <a:pt x="1052179" y="1689654"/>
                </a:cubicBezTo>
                <a:cubicBezTo>
                  <a:pt x="866910" y="1736137"/>
                  <a:pt x="605552" y="1680059"/>
                  <a:pt x="281615" y="1689654"/>
                </a:cubicBezTo>
                <a:cubicBezTo>
                  <a:pt x="104740" y="1688964"/>
                  <a:pt x="18008" y="1541456"/>
                  <a:pt x="0" y="1408039"/>
                </a:cubicBezTo>
                <a:cubicBezTo>
                  <a:pt x="-61295" y="1228282"/>
                  <a:pt x="19237" y="1070889"/>
                  <a:pt x="0" y="833563"/>
                </a:cubicBezTo>
                <a:cubicBezTo>
                  <a:pt x="-19237" y="596237"/>
                  <a:pt x="66081" y="409579"/>
                  <a:pt x="0" y="281615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63" y="3652377"/>
            <a:ext cx="920525" cy="894223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8229600" y="5408961"/>
            <a:ext cx="3767404" cy="1213970"/>
            <a:chOff x="374847" y="4019551"/>
            <a:chExt cx="2825553" cy="910477"/>
          </a:xfrm>
        </p:grpSpPr>
        <p:grpSp>
          <p:nvGrpSpPr>
            <p:cNvPr id="7" name="Group 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24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6" name="TextBox 5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C</a:t>
                </a: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3</a:t>
              </a:r>
              <a:r>
                <a:rPr kumimoji="0" lang="vi-VN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0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3200" y="5449093"/>
            <a:ext cx="3767404" cy="1213970"/>
            <a:chOff x="374847" y="4019551"/>
            <a:chExt cx="2825553" cy="910477"/>
          </a:xfrm>
        </p:grpSpPr>
        <p:grpSp>
          <p:nvGrpSpPr>
            <p:cNvPr id="37" name="Group 36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39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583668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A</a:t>
                </a:r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29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68800" y="5414900"/>
            <a:ext cx="3767404" cy="1213970"/>
            <a:chOff x="374847" y="4019551"/>
            <a:chExt cx="2825553" cy="910477"/>
          </a:xfrm>
        </p:grpSpPr>
        <p:grpSp>
          <p:nvGrpSpPr>
            <p:cNvPr id="43" name="Group 42"/>
            <p:cNvGrpSpPr/>
            <p:nvPr/>
          </p:nvGrpSpPr>
          <p:grpSpPr>
            <a:xfrm>
              <a:off x="374847" y="4019551"/>
              <a:ext cx="2825553" cy="910477"/>
              <a:chOff x="374847" y="3855540"/>
              <a:chExt cx="3254370" cy="1074487"/>
            </a:xfrm>
          </p:grpSpPr>
          <p:sp>
            <p:nvSpPr>
              <p:cNvPr id="46" name="Rectangle: Rounded Corners 3"/>
              <p:cNvSpPr/>
              <p:nvPr/>
            </p:nvSpPr>
            <p:spPr>
              <a:xfrm>
                <a:off x="1160850" y="3935663"/>
                <a:ext cx="2468367" cy="914243"/>
              </a:xfrm>
              <a:custGeom>
                <a:avLst/>
                <a:gdLst>
                  <a:gd name="connsiteX0" fmla="*/ 0 w 4916556"/>
                  <a:gd name="connsiteY0" fmla="*/ 337937 h 2027583"/>
                  <a:gd name="connsiteX1" fmla="*/ 337937 w 4916556"/>
                  <a:gd name="connsiteY1" fmla="*/ 0 h 2027583"/>
                  <a:gd name="connsiteX2" fmla="*/ 783209 w 4916556"/>
                  <a:gd name="connsiteY2" fmla="*/ 0 h 2027583"/>
                  <a:gd name="connsiteX3" fmla="*/ 1228480 w 4916556"/>
                  <a:gd name="connsiteY3" fmla="*/ 0 h 2027583"/>
                  <a:gd name="connsiteX4" fmla="*/ 1758565 w 4916556"/>
                  <a:gd name="connsiteY4" fmla="*/ 0 h 2027583"/>
                  <a:gd name="connsiteX5" fmla="*/ 2161430 w 4916556"/>
                  <a:gd name="connsiteY5" fmla="*/ 0 h 2027583"/>
                  <a:gd name="connsiteX6" fmla="*/ 2733922 w 4916556"/>
                  <a:gd name="connsiteY6" fmla="*/ 0 h 2027583"/>
                  <a:gd name="connsiteX7" fmla="*/ 3221601 w 4916556"/>
                  <a:gd name="connsiteY7" fmla="*/ 0 h 2027583"/>
                  <a:gd name="connsiteX8" fmla="*/ 3751686 w 4916556"/>
                  <a:gd name="connsiteY8" fmla="*/ 0 h 2027583"/>
                  <a:gd name="connsiteX9" fmla="*/ 4578619 w 4916556"/>
                  <a:gd name="connsiteY9" fmla="*/ 0 h 2027583"/>
                  <a:gd name="connsiteX10" fmla="*/ 4916556 w 4916556"/>
                  <a:gd name="connsiteY10" fmla="*/ 337937 h 2027583"/>
                  <a:gd name="connsiteX11" fmla="*/ 4916556 w 4916556"/>
                  <a:gd name="connsiteY11" fmla="*/ 747955 h 2027583"/>
                  <a:gd name="connsiteX12" fmla="*/ 4916556 w 4916556"/>
                  <a:gd name="connsiteY12" fmla="*/ 1171491 h 2027583"/>
                  <a:gd name="connsiteX13" fmla="*/ 4916556 w 4916556"/>
                  <a:gd name="connsiteY13" fmla="*/ 1689646 h 2027583"/>
                  <a:gd name="connsiteX14" fmla="*/ 4578619 w 4916556"/>
                  <a:gd name="connsiteY14" fmla="*/ 2027583 h 2027583"/>
                  <a:gd name="connsiteX15" fmla="*/ 4133347 w 4916556"/>
                  <a:gd name="connsiteY15" fmla="*/ 2027583 h 2027583"/>
                  <a:gd name="connsiteX16" fmla="*/ 3688076 w 4916556"/>
                  <a:gd name="connsiteY16" fmla="*/ 2027583 h 2027583"/>
                  <a:gd name="connsiteX17" fmla="*/ 3073177 w 4916556"/>
                  <a:gd name="connsiteY17" fmla="*/ 2027583 h 2027583"/>
                  <a:gd name="connsiteX18" fmla="*/ 2458278 w 4916556"/>
                  <a:gd name="connsiteY18" fmla="*/ 2027583 h 2027583"/>
                  <a:gd name="connsiteX19" fmla="*/ 1970600 w 4916556"/>
                  <a:gd name="connsiteY19" fmla="*/ 2027583 h 2027583"/>
                  <a:gd name="connsiteX20" fmla="*/ 1482921 w 4916556"/>
                  <a:gd name="connsiteY20" fmla="*/ 2027583 h 2027583"/>
                  <a:gd name="connsiteX21" fmla="*/ 1080056 w 4916556"/>
                  <a:gd name="connsiteY21" fmla="*/ 2027583 h 2027583"/>
                  <a:gd name="connsiteX22" fmla="*/ 337937 w 4916556"/>
                  <a:gd name="connsiteY22" fmla="*/ 2027583 h 2027583"/>
                  <a:gd name="connsiteX23" fmla="*/ 0 w 4916556"/>
                  <a:gd name="connsiteY23" fmla="*/ 1689646 h 2027583"/>
                  <a:gd name="connsiteX24" fmla="*/ 0 w 4916556"/>
                  <a:gd name="connsiteY24" fmla="*/ 1239076 h 2027583"/>
                  <a:gd name="connsiteX25" fmla="*/ 0 w 4916556"/>
                  <a:gd name="connsiteY25" fmla="*/ 774990 h 2027583"/>
                  <a:gd name="connsiteX26" fmla="*/ 0 w 4916556"/>
                  <a:gd name="connsiteY26" fmla="*/ 337937 h 2027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916556" h="2027583" fill="none" extrusionOk="0">
                    <a:moveTo>
                      <a:pt x="0" y="337937"/>
                    </a:moveTo>
                    <a:cubicBezTo>
                      <a:pt x="37907" y="191966"/>
                      <a:pt x="136190" y="1292"/>
                      <a:pt x="337937" y="0"/>
                    </a:cubicBezTo>
                    <a:cubicBezTo>
                      <a:pt x="467997" y="-2821"/>
                      <a:pt x="564057" y="41764"/>
                      <a:pt x="783209" y="0"/>
                    </a:cubicBezTo>
                    <a:cubicBezTo>
                      <a:pt x="1002361" y="-41764"/>
                      <a:pt x="1007457" y="30250"/>
                      <a:pt x="1228480" y="0"/>
                    </a:cubicBezTo>
                    <a:cubicBezTo>
                      <a:pt x="1449503" y="-30250"/>
                      <a:pt x="1618701" y="49103"/>
                      <a:pt x="1758565" y="0"/>
                    </a:cubicBezTo>
                    <a:cubicBezTo>
                      <a:pt x="1898429" y="-49103"/>
                      <a:pt x="2003517" y="16929"/>
                      <a:pt x="2161430" y="0"/>
                    </a:cubicBezTo>
                    <a:cubicBezTo>
                      <a:pt x="2319343" y="-16929"/>
                      <a:pt x="2499502" y="30965"/>
                      <a:pt x="2733922" y="0"/>
                    </a:cubicBezTo>
                    <a:cubicBezTo>
                      <a:pt x="2968342" y="-30965"/>
                      <a:pt x="3109968" y="6686"/>
                      <a:pt x="3221601" y="0"/>
                    </a:cubicBezTo>
                    <a:cubicBezTo>
                      <a:pt x="3333234" y="-6686"/>
                      <a:pt x="3544386" y="25004"/>
                      <a:pt x="3751686" y="0"/>
                    </a:cubicBezTo>
                    <a:cubicBezTo>
                      <a:pt x="3958987" y="-25004"/>
                      <a:pt x="4210818" y="21487"/>
                      <a:pt x="4578619" y="0"/>
                    </a:cubicBezTo>
                    <a:cubicBezTo>
                      <a:pt x="4762126" y="-20681"/>
                      <a:pt x="4906611" y="161802"/>
                      <a:pt x="4916556" y="337937"/>
                    </a:cubicBezTo>
                    <a:cubicBezTo>
                      <a:pt x="4951234" y="434211"/>
                      <a:pt x="4871627" y="619362"/>
                      <a:pt x="4916556" y="747955"/>
                    </a:cubicBezTo>
                    <a:cubicBezTo>
                      <a:pt x="4961485" y="876548"/>
                      <a:pt x="4890219" y="1060361"/>
                      <a:pt x="4916556" y="1171491"/>
                    </a:cubicBezTo>
                    <a:cubicBezTo>
                      <a:pt x="4942893" y="1282621"/>
                      <a:pt x="4865950" y="1523212"/>
                      <a:pt x="4916556" y="1689646"/>
                    </a:cubicBezTo>
                    <a:cubicBezTo>
                      <a:pt x="4897293" y="1878908"/>
                      <a:pt x="4773297" y="2064508"/>
                      <a:pt x="4578619" y="2027583"/>
                    </a:cubicBezTo>
                    <a:cubicBezTo>
                      <a:pt x="4460965" y="2069288"/>
                      <a:pt x="4291353" y="1975506"/>
                      <a:pt x="4133347" y="2027583"/>
                    </a:cubicBezTo>
                    <a:cubicBezTo>
                      <a:pt x="3975341" y="2079660"/>
                      <a:pt x="3890460" y="1996296"/>
                      <a:pt x="3688076" y="2027583"/>
                    </a:cubicBezTo>
                    <a:cubicBezTo>
                      <a:pt x="3485692" y="2058870"/>
                      <a:pt x="3233773" y="1974022"/>
                      <a:pt x="3073177" y="2027583"/>
                    </a:cubicBezTo>
                    <a:cubicBezTo>
                      <a:pt x="2912581" y="2081144"/>
                      <a:pt x="2706983" y="2012097"/>
                      <a:pt x="2458278" y="2027583"/>
                    </a:cubicBezTo>
                    <a:cubicBezTo>
                      <a:pt x="2209573" y="2043069"/>
                      <a:pt x="2151066" y="1971677"/>
                      <a:pt x="1970600" y="2027583"/>
                    </a:cubicBezTo>
                    <a:cubicBezTo>
                      <a:pt x="1790134" y="2083489"/>
                      <a:pt x="1598227" y="1979521"/>
                      <a:pt x="1482921" y="2027583"/>
                    </a:cubicBezTo>
                    <a:cubicBezTo>
                      <a:pt x="1367615" y="2075645"/>
                      <a:pt x="1176012" y="2017082"/>
                      <a:pt x="1080056" y="2027583"/>
                    </a:cubicBezTo>
                    <a:cubicBezTo>
                      <a:pt x="984101" y="2038084"/>
                      <a:pt x="514088" y="1988785"/>
                      <a:pt x="337937" y="2027583"/>
                    </a:cubicBezTo>
                    <a:cubicBezTo>
                      <a:pt x="103463" y="2026448"/>
                      <a:pt x="-17817" y="1901014"/>
                      <a:pt x="0" y="1689646"/>
                    </a:cubicBezTo>
                    <a:cubicBezTo>
                      <a:pt x="-34300" y="1563988"/>
                      <a:pt x="12048" y="1377363"/>
                      <a:pt x="0" y="1239076"/>
                    </a:cubicBezTo>
                    <a:cubicBezTo>
                      <a:pt x="-12048" y="1100789"/>
                      <a:pt x="11786" y="984162"/>
                      <a:pt x="0" y="774990"/>
                    </a:cubicBezTo>
                    <a:cubicBezTo>
                      <a:pt x="-11786" y="565818"/>
                      <a:pt x="20427" y="485631"/>
                      <a:pt x="0" y="337937"/>
                    </a:cubicBezTo>
                    <a:close/>
                  </a:path>
                  <a:path w="4916556" h="2027583" stroke="0" extrusionOk="0">
                    <a:moveTo>
                      <a:pt x="0" y="337937"/>
                    </a:moveTo>
                    <a:cubicBezTo>
                      <a:pt x="-30251" y="176616"/>
                      <a:pt x="163275" y="-30929"/>
                      <a:pt x="337937" y="0"/>
                    </a:cubicBezTo>
                    <a:cubicBezTo>
                      <a:pt x="493931" y="-44881"/>
                      <a:pt x="607282" y="18211"/>
                      <a:pt x="740802" y="0"/>
                    </a:cubicBezTo>
                    <a:cubicBezTo>
                      <a:pt x="874322" y="-18211"/>
                      <a:pt x="1052796" y="50161"/>
                      <a:pt x="1186073" y="0"/>
                    </a:cubicBezTo>
                    <a:cubicBezTo>
                      <a:pt x="1319350" y="-50161"/>
                      <a:pt x="1606297" y="29857"/>
                      <a:pt x="1758565" y="0"/>
                    </a:cubicBezTo>
                    <a:cubicBezTo>
                      <a:pt x="1910833" y="-29857"/>
                      <a:pt x="2067805" y="61929"/>
                      <a:pt x="2288651" y="0"/>
                    </a:cubicBezTo>
                    <a:cubicBezTo>
                      <a:pt x="2509497" y="-61929"/>
                      <a:pt x="2610624" y="35649"/>
                      <a:pt x="2691516" y="0"/>
                    </a:cubicBezTo>
                    <a:cubicBezTo>
                      <a:pt x="2772408" y="-35649"/>
                      <a:pt x="3079390" y="53445"/>
                      <a:pt x="3179194" y="0"/>
                    </a:cubicBezTo>
                    <a:cubicBezTo>
                      <a:pt x="3278998" y="-53445"/>
                      <a:pt x="3511087" y="7808"/>
                      <a:pt x="3709279" y="0"/>
                    </a:cubicBezTo>
                    <a:cubicBezTo>
                      <a:pt x="3907472" y="-7808"/>
                      <a:pt x="4178303" y="18562"/>
                      <a:pt x="4578619" y="0"/>
                    </a:cubicBezTo>
                    <a:cubicBezTo>
                      <a:pt x="4714279" y="-9648"/>
                      <a:pt x="4878351" y="139740"/>
                      <a:pt x="4916556" y="337937"/>
                    </a:cubicBezTo>
                    <a:cubicBezTo>
                      <a:pt x="4934651" y="465274"/>
                      <a:pt x="4882211" y="545858"/>
                      <a:pt x="4916556" y="747955"/>
                    </a:cubicBezTo>
                    <a:cubicBezTo>
                      <a:pt x="4950901" y="950052"/>
                      <a:pt x="4912199" y="1078217"/>
                      <a:pt x="4916556" y="1198525"/>
                    </a:cubicBezTo>
                    <a:cubicBezTo>
                      <a:pt x="4920913" y="1318833"/>
                      <a:pt x="4897247" y="1589436"/>
                      <a:pt x="4916556" y="1689646"/>
                    </a:cubicBezTo>
                    <a:cubicBezTo>
                      <a:pt x="4920899" y="1865113"/>
                      <a:pt x="4742621" y="2023836"/>
                      <a:pt x="4578619" y="2027583"/>
                    </a:cubicBezTo>
                    <a:cubicBezTo>
                      <a:pt x="4369610" y="2075936"/>
                      <a:pt x="4263810" y="1964935"/>
                      <a:pt x="4006127" y="2027583"/>
                    </a:cubicBezTo>
                    <a:cubicBezTo>
                      <a:pt x="3748444" y="2090231"/>
                      <a:pt x="3777308" y="2002177"/>
                      <a:pt x="3603262" y="2027583"/>
                    </a:cubicBezTo>
                    <a:cubicBezTo>
                      <a:pt x="3429216" y="2052989"/>
                      <a:pt x="3230484" y="1991954"/>
                      <a:pt x="3115584" y="2027583"/>
                    </a:cubicBezTo>
                    <a:cubicBezTo>
                      <a:pt x="3000684" y="2063212"/>
                      <a:pt x="2823003" y="1981853"/>
                      <a:pt x="2712719" y="2027583"/>
                    </a:cubicBezTo>
                    <a:cubicBezTo>
                      <a:pt x="2602435" y="2073313"/>
                      <a:pt x="2267845" y="1982292"/>
                      <a:pt x="2140227" y="2027583"/>
                    </a:cubicBezTo>
                    <a:cubicBezTo>
                      <a:pt x="2012609" y="2072874"/>
                      <a:pt x="1765629" y="2016087"/>
                      <a:pt x="1610142" y="2027583"/>
                    </a:cubicBezTo>
                    <a:cubicBezTo>
                      <a:pt x="1454656" y="2039079"/>
                      <a:pt x="1191190" y="1974778"/>
                      <a:pt x="1037650" y="2027583"/>
                    </a:cubicBezTo>
                    <a:cubicBezTo>
                      <a:pt x="884110" y="2080388"/>
                      <a:pt x="572073" y="2003746"/>
                      <a:pt x="337937" y="2027583"/>
                    </a:cubicBezTo>
                    <a:cubicBezTo>
                      <a:pt x="144082" y="2024473"/>
                      <a:pt x="19786" y="1861403"/>
                      <a:pt x="0" y="1689646"/>
                    </a:cubicBezTo>
                    <a:cubicBezTo>
                      <a:pt x="-10174" y="1547684"/>
                      <a:pt x="16580" y="1416982"/>
                      <a:pt x="0" y="1225559"/>
                    </a:cubicBezTo>
                    <a:cubicBezTo>
                      <a:pt x="-16580" y="1034136"/>
                      <a:pt x="4883" y="869937"/>
                      <a:pt x="0" y="761472"/>
                    </a:cubicBezTo>
                    <a:cubicBezTo>
                      <a:pt x="-4883" y="653007"/>
                      <a:pt x="29339" y="492379"/>
                      <a:pt x="0" y="337937"/>
                    </a:cubicBezTo>
                    <a:close/>
                  </a:path>
                </a:pathLst>
              </a:custGeom>
              <a:solidFill>
                <a:schemeClr val="accent4">
                  <a:lumMod val="20000"/>
                  <a:lumOff val="80000"/>
                </a:schemeClr>
              </a:solidFill>
              <a:ln>
                <a:solidFill>
                  <a:schemeClr val="accent4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4847" y="3855540"/>
                <a:ext cx="1079105" cy="1074487"/>
              </a:xfrm>
              <a:prstGeom prst="rect">
                <a:avLst/>
              </a:prstGeom>
            </p:spPr>
          </p:pic>
          <p:sp>
            <p:nvSpPr>
              <p:cNvPr id="48" name="TextBox 47"/>
              <p:cNvSpPr txBox="1"/>
              <p:nvPr/>
            </p:nvSpPr>
            <p:spPr>
              <a:xfrm>
                <a:off x="502990" y="3855540"/>
                <a:ext cx="844352" cy="10611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7200" b="0" i="0" u="none" strike="noStrike" kern="1200" cap="none" spc="0" normalizeH="0" baseline="0" noProof="0" dirty="0">
                    <a:ln>
                      <a:solidFill>
                        <a:prstClr val="white"/>
                      </a:solidFill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B</a:t>
                </a:r>
              </a:p>
            </p:txBody>
          </p:sp>
        </p:grpSp>
        <p:sp>
          <p:nvSpPr>
            <p:cNvPr id="45" name="TextBox 44"/>
            <p:cNvSpPr txBox="1"/>
            <p:nvPr/>
          </p:nvSpPr>
          <p:spPr>
            <a:xfrm>
              <a:off x="1311762" y="4171950"/>
              <a:ext cx="1736238" cy="561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31</a:t>
              </a:r>
              <a:endParaRPr kumimoji="0" lang="vi-VN" altLang="en-US" sz="4265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09912" y="220868"/>
            <a:ext cx="8566088" cy="3411332"/>
            <a:chOff x="1957434" y="165651"/>
            <a:chExt cx="6424566" cy="2558499"/>
          </a:xfrm>
        </p:grpSpPr>
        <p:sp>
          <p:nvSpPr>
            <p:cNvPr id="16" name="Rectangle: Rounded Corners 3"/>
            <p:cNvSpPr/>
            <p:nvPr/>
          </p:nvSpPr>
          <p:spPr>
            <a:xfrm>
              <a:off x="2632029" y="165651"/>
              <a:ext cx="5749971" cy="2558499"/>
            </a:xfrm>
            <a:custGeom>
              <a:avLst/>
              <a:gdLst>
                <a:gd name="connsiteX0" fmla="*/ 0 w 4916556"/>
                <a:gd name="connsiteY0" fmla="*/ 337937 h 2027583"/>
                <a:gd name="connsiteX1" fmla="*/ 337937 w 4916556"/>
                <a:gd name="connsiteY1" fmla="*/ 0 h 2027583"/>
                <a:gd name="connsiteX2" fmla="*/ 783209 w 4916556"/>
                <a:gd name="connsiteY2" fmla="*/ 0 h 2027583"/>
                <a:gd name="connsiteX3" fmla="*/ 1228480 w 4916556"/>
                <a:gd name="connsiteY3" fmla="*/ 0 h 2027583"/>
                <a:gd name="connsiteX4" fmla="*/ 1758565 w 4916556"/>
                <a:gd name="connsiteY4" fmla="*/ 0 h 2027583"/>
                <a:gd name="connsiteX5" fmla="*/ 2161430 w 4916556"/>
                <a:gd name="connsiteY5" fmla="*/ 0 h 2027583"/>
                <a:gd name="connsiteX6" fmla="*/ 2733922 w 4916556"/>
                <a:gd name="connsiteY6" fmla="*/ 0 h 2027583"/>
                <a:gd name="connsiteX7" fmla="*/ 3221601 w 4916556"/>
                <a:gd name="connsiteY7" fmla="*/ 0 h 2027583"/>
                <a:gd name="connsiteX8" fmla="*/ 3751686 w 4916556"/>
                <a:gd name="connsiteY8" fmla="*/ 0 h 2027583"/>
                <a:gd name="connsiteX9" fmla="*/ 4578619 w 4916556"/>
                <a:gd name="connsiteY9" fmla="*/ 0 h 2027583"/>
                <a:gd name="connsiteX10" fmla="*/ 4916556 w 4916556"/>
                <a:gd name="connsiteY10" fmla="*/ 337937 h 2027583"/>
                <a:gd name="connsiteX11" fmla="*/ 4916556 w 4916556"/>
                <a:gd name="connsiteY11" fmla="*/ 747955 h 2027583"/>
                <a:gd name="connsiteX12" fmla="*/ 4916556 w 4916556"/>
                <a:gd name="connsiteY12" fmla="*/ 1171491 h 2027583"/>
                <a:gd name="connsiteX13" fmla="*/ 4916556 w 4916556"/>
                <a:gd name="connsiteY13" fmla="*/ 1689646 h 2027583"/>
                <a:gd name="connsiteX14" fmla="*/ 4578619 w 4916556"/>
                <a:gd name="connsiteY14" fmla="*/ 2027583 h 2027583"/>
                <a:gd name="connsiteX15" fmla="*/ 4133347 w 4916556"/>
                <a:gd name="connsiteY15" fmla="*/ 2027583 h 2027583"/>
                <a:gd name="connsiteX16" fmla="*/ 3688076 w 4916556"/>
                <a:gd name="connsiteY16" fmla="*/ 2027583 h 2027583"/>
                <a:gd name="connsiteX17" fmla="*/ 3073177 w 4916556"/>
                <a:gd name="connsiteY17" fmla="*/ 2027583 h 2027583"/>
                <a:gd name="connsiteX18" fmla="*/ 2458278 w 4916556"/>
                <a:gd name="connsiteY18" fmla="*/ 2027583 h 2027583"/>
                <a:gd name="connsiteX19" fmla="*/ 1970600 w 4916556"/>
                <a:gd name="connsiteY19" fmla="*/ 2027583 h 2027583"/>
                <a:gd name="connsiteX20" fmla="*/ 1482921 w 4916556"/>
                <a:gd name="connsiteY20" fmla="*/ 2027583 h 2027583"/>
                <a:gd name="connsiteX21" fmla="*/ 1080056 w 4916556"/>
                <a:gd name="connsiteY21" fmla="*/ 2027583 h 2027583"/>
                <a:gd name="connsiteX22" fmla="*/ 337937 w 4916556"/>
                <a:gd name="connsiteY22" fmla="*/ 2027583 h 2027583"/>
                <a:gd name="connsiteX23" fmla="*/ 0 w 4916556"/>
                <a:gd name="connsiteY23" fmla="*/ 1689646 h 2027583"/>
                <a:gd name="connsiteX24" fmla="*/ 0 w 4916556"/>
                <a:gd name="connsiteY24" fmla="*/ 1239076 h 2027583"/>
                <a:gd name="connsiteX25" fmla="*/ 0 w 4916556"/>
                <a:gd name="connsiteY25" fmla="*/ 774990 h 2027583"/>
                <a:gd name="connsiteX26" fmla="*/ 0 w 4916556"/>
                <a:gd name="connsiteY26" fmla="*/ 337937 h 2027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916556" h="2027583" fill="none" extrusionOk="0">
                  <a:moveTo>
                    <a:pt x="0" y="337937"/>
                  </a:moveTo>
                  <a:cubicBezTo>
                    <a:pt x="37907" y="191966"/>
                    <a:pt x="136190" y="1292"/>
                    <a:pt x="337937" y="0"/>
                  </a:cubicBezTo>
                  <a:cubicBezTo>
                    <a:pt x="467997" y="-2821"/>
                    <a:pt x="564057" y="41764"/>
                    <a:pt x="783209" y="0"/>
                  </a:cubicBezTo>
                  <a:cubicBezTo>
                    <a:pt x="1002361" y="-41764"/>
                    <a:pt x="1007457" y="30250"/>
                    <a:pt x="1228480" y="0"/>
                  </a:cubicBezTo>
                  <a:cubicBezTo>
                    <a:pt x="1449503" y="-30250"/>
                    <a:pt x="1618701" y="49103"/>
                    <a:pt x="1758565" y="0"/>
                  </a:cubicBezTo>
                  <a:cubicBezTo>
                    <a:pt x="1898429" y="-49103"/>
                    <a:pt x="2003517" y="16929"/>
                    <a:pt x="2161430" y="0"/>
                  </a:cubicBezTo>
                  <a:cubicBezTo>
                    <a:pt x="2319343" y="-16929"/>
                    <a:pt x="2499502" y="30965"/>
                    <a:pt x="2733922" y="0"/>
                  </a:cubicBezTo>
                  <a:cubicBezTo>
                    <a:pt x="2968342" y="-30965"/>
                    <a:pt x="3109968" y="6686"/>
                    <a:pt x="3221601" y="0"/>
                  </a:cubicBezTo>
                  <a:cubicBezTo>
                    <a:pt x="3333234" y="-6686"/>
                    <a:pt x="3544386" y="25004"/>
                    <a:pt x="3751686" y="0"/>
                  </a:cubicBezTo>
                  <a:cubicBezTo>
                    <a:pt x="3958987" y="-25004"/>
                    <a:pt x="4210818" y="21487"/>
                    <a:pt x="4578619" y="0"/>
                  </a:cubicBezTo>
                  <a:cubicBezTo>
                    <a:pt x="4762126" y="-20681"/>
                    <a:pt x="4906611" y="161802"/>
                    <a:pt x="4916556" y="337937"/>
                  </a:cubicBezTo>
                  <a:cubicBezTo>
                    <a:pt x="4951234" y="434211"/>
                    <a:pt x="4871627" y="619362"/>
                    <a:pt x="4916556" y="747955"/>
                  </a:cubicBezTo>
                  <a:cubicBezTo>
                    <a:pt x="4961485" y="876548"/>
                    <a:pt x="4890219" y="1060361"/>
                    <a:pt x="4916556" y="1171491"/>
                  </a:cubicBezTo>
                  <a:cubicBezTo>
                    <a:pt x="4942893" y="1282621"/>
                    <a:pt x="4865950" y="1523212"/>
                    <a:pt x="4916556" y="1689646"/>
                  </a:cubicBezTo>
                  <a:cubicBezTo>
                    <a:pt x="4897293" y="1878908"/>
                    <a:pt x="4773297" y="2064508"/>
                    <a:pt x="4578619" y="2027583"/>
                  </a:cubicBezTo>
                  <a:cubicBezTo>
                    <a:pt x="4460965" y="2069288"/>
                    <a:pt x="4291353" y="1975506"/>
                    <a:pt x="4133347" y="2027583"/>
                  </a:cubicBezTo>
                  <a:cubicBezTo>
                    <a:pt x="3975341" y="2079660"/>
                    <a:pt x="3890460" y="1996296"/>
                    <a:pt x="3688076" y="2027583"/>
                  </a:cubicBezTo>
                  <a:cubicBezTo>
                    <a:pt x="3485692" y="2058870"/>
                    <a:pt x="3233773" y="1974022"/>
                    <a:pt x="3073177" y="2027583"/>
                  </a:cubicBezTo>
                  <a:cubicBezTo>
                    <a:pt x="2912581" y="2081144"/>
                    <a:pt x="2706983" y="2012097"/>
                    <a:pt x="2458278" y="2027583"/>
                  </a:cubicBezTo>
                  <a:cubicBezTo>
                    <a:pt x="2209573" y="2043069"/>
                    <a:pt x="2151066" y="1971677"/>
                    <a:pt x="1970600" y="2027583"/>
                  </a:cubicBezTo>
                  <a:cubicBezTo>
                    <a:pt x="1790134" y="2083489"/>
                    <a:pt x="1598227" y="1979521"/>
                    <a:pt x="1482921" y="2027583"/>
                  </a:cubicBezTo>
                  <a:cubicBezTo>
                    <a:pt x="1367615" y="2075645"/>
                    <a:pt x="1176012" y="2017082"/>
                    <a:pt x="1080056" y="2027583"/>
                  </a:cubicBezTo>
                  <a:cubicBezTo>
                    <a:pt x="984101" y="2038084"/>
                    <a:pt x="514088" y="1988785"/>
                    <a:pt x="337937" y="2027583"/>
                  </a:cubicBezTo>
                  <a:cubicBezTo>
                    <a:pt x="103463" y="2026448"/>
                    <a:pt x="-17817" y="1901014"/>
                    <a:pt x="0" y="1689646"/>
                  </a:cubicBezTo>
                  <a:cubicBezTo>
                    <a:pt x="-34300" y="1563988"/>
                    <a:pt x="12048" y="1377363"/>
                    <a:pt x="0" y="1239076"/>
                  </a:cubicBezTo>
                  <a:cubicBezTo>
                    <a:pt x="-12048" y="1100789"/>
                    <a:pt x="11786" y="984162"/>
                    <a:pt x="0" y="774990"/>
                  </a:cubicBezTo>
                  <a:cubicBezTo>
                    <a:pt x="-11786" y="565818"/>
                    <a:pt x="20427" y="485631"/>
                    <a:pt x="0" y="337937"/>
                  </a:cubicBezTo>
                  <a:close/>
                </a:path>
                <a:path w="4916556" h="2027583" stroke="0" extrusionOk="0">
                  <a:moveTo>
                    <a:pt x="0" y="337937"/>
                  </a:moveTo>
                  <a:cubicBezTo>
                    <a:pt x="-30251" y="176616"/>
                    <a:pt x="163275" y="-30929"/>
                    <a:pt x="337937" y="0"/>
                  </a:cubicBezTo>
                  <a:cubicBezTo>
                    <a:pt x="493931" y="-44881"/>
                    <a:pt x="607282" y="18211"/>
                    <a:pt x="740802" y="0"/>
                  </a:cubicBezTo>
                  <a:cubicBezTo>
                    <a:pt x="874322" y="-18211"/>
                    <a:pt x="1052796" y="50161"/>
                    <a:pt x="1186073" y="0"/>
                  </a:cubicBezTo>
                  <a:cubicBezTo>
                    <a:pt x="1319350" y="-50161"/>
                    <a:pt x="1606297" y="29857"/>
                    <a:pt x="1758565" y="0"/>
                  </a:cubicBezTo>
                  <a:cubicBezTo>
                    <a:pt x="1910833" y="-29857"/>
                    <a:pt x="2067805" y="61929"/>
                    <a:pt x="2288651" y="0"/>
                  </a:cubicBezTo>
                  <a:cubicBezTo>
                    <a:pt x="2509497" y="-61929"/>
                    <a:pt x="2610624" y="35649"/>
                    <a:pt x="2691516" y="0"/>
                  </a:cubicBezTo>
                  <a:cubicBezTo>
                    <a:pt x="2772408" y="-35649"/>
                    <a:pt x="3079390" y="53445"/>
                    <a:pt x="3179194" y="0"/>
                  </a:cubicBezTo>
                  <a:cubicBezTo>
                    <a:pt x="3278998" y="-53445"/>
                    <a:pt x="3511087" y="7808"/>
                    <a:pt x="3709279" y="0"/>
                  </a:cubicBezTo>
                  <a:cubicBezTo>
                    <a:pt x="3907472" y="-7808"/>
                    <a:pt x="4178303" y="18562"/>
                    <a:pt x="4578619" y="0"/>
                  </a:cubicBezTo>
                  <a:cubicBezTo>
                    <a:pt x="4714279" y="-9648"/>
                    <a:pt x="4878351" y="139740"/>
                    <a:pt x="4916556" y="337937"/>
                  </a:cubicBezTo>
                  <a:cubicBezTo>
                    <a:pt x="4934651" y="465274"/>
                    <a:pt x="4882211" y="545858"/>
                    <a:pt x="4916556" y="747955"/>
                  </a:cubicBezTo>
                  <a:cubicBezTo>
                    <a:pt x="4950901" y="950052"/>
                    <a:pt x="4912199" y="1078217"/>
                    <a:pt x="4916556" y="1198525"/>
                  </a:cubicBezTo>
                  <a:cubicBezTo>
                    <a:pt x="4920913" y="1318833"/>
                    <a:pt x="4897247" y="1589436"/>
                    <a:pt x="4916556" y="1689646"/>
                  </a:cubicBezTo>
                  <a:cubicBezTo>
                    <a:pt x="4920899" y="1865113"/>
                    <a:pt x="4742621" y="2023836"/>
                    <a:pt x="4578619" y="2027583"/>
                  </a:cubicBezTo>
                  <a:cubicBezTo>
                    <a:pt x="4369610" y="2075936"/>
                    <a:pt x="4263810" y="1964935"/>
                    <a:pt x="4006127" y="2027583"/>
                  </a:cubicBezTo>
                  <a:cubicBezTo>
                    <a:pt x="3748444" y="2090231"/>
                    <a:pt x="3777308" y="2002177"/>
                    <a:pt x="3603262" y="2027583"/>
                  </a:cubicBezTo>
                  <a:cubicBezTo>
                    <a:pt x="3429216" y="2052989"/>
                    <a:pt x="3230484" y="1991954"/>
                    <a:pt x="3115584" y="2027583"/>
                  </a:cubicBezTo>
                  <a:cubicBezTo>
                    <a:pt x="3000684" y="2063212"/>
                    <a:pt x="2823003" y="1981853"/>
                    <a:pt x="2712719" y="2027583"/>
                  </a:cubicBezTo>
                  <a:cubicBezTo>
                    <a:pt x="2602435" y="2073313"/>
                    <a:pt x="2267845" y="1982292"/>
                    <a:pt x="2140227" y="2027583"/>
                  </a:cubicBezTo>
                  <a:cubicBezTo>
                    <a:pt x="2012609" y="2072874"/>
                    <a:pt x="1765629" y="2016087"/>
                    <a:pt x="1610142" y="2027583"/>
                  </a:cubicBezTo>
                  <a:cubicBezTo>
                    <a:pt x="1454656" y="2039079"/>
                    <a:pt x="1191190" y="1974778"/>
                    <a:pt x="1037650" y="2027583"/>
                  </a:cubicBezTo>
                  <a:cubicBezTo>
                    <a:pt x="884110" y="2080388"/>
                    <a:pt x="572073" y="2003746"/>
                    <a:pt x="337937" y="2027583"/>
                  </a:cubicBezTo>
                  <a:cubicBezTo>
                    <a:pt x="144082" y="2024473"/>
                    <a:pt x="19786" y="1861403"/>
                    <a:pt x="0" y="1689646"/>
                  </a:cubicBezTo>
                  <a:cubicBezTo>
                    <a:pt x="-10174" y="1547684"/>
                    <a:pt x="16580" y="1416982"/>
                    <a:pt x="0" y="1225559"/>
                  </a:cubicBezTo>
                  <a:cubicBezTo>
                    <a:pt x="-16580" y="1034136"/>
                    <a:pt x="4883" y="869937"/>
                    <a:pt x="0" y="761472"/>
                  </a:cubicBezTo>
                  <a:cubicBezTo>
                    <a:pt x="-4883" y="653007"/>
                    <a:pt x="29339" y="492379"/>
                    <a:pt x="0" y="337937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20" name="Rectangle: Rounded Corners 4"/>
            <p:cNvSpPr/>
            <p:nvPr/>
          </p:nvSpPr>
          <p:spPr>
            <a:xfrm>
              <a:off x="2817559" y="357807"/>
              <a:ext cx="5410200" cy="2200648"/>
            </a:xfrm>
            <a:custGeom>
              <a:avLst/>
              <a:gdLst>
                <a:gd name="connsiteX0" fmla="*/ 0 w 4558748"/>
                <a:gd name="connsiteY0" fmla="*/ 281615 h 1689654"/>
                <a:gd name="connsiteX1" fmla="*/ 281615 w 4558748"/>
                <a:gd name="connsiteY1" fmla="*/ 0 h 1689654"/>
                <a:gd name="connsiteX2" fmla="*/ 852403 w 4558748"/>
                <a:gd name="connsiteY2" fmla="*/ 0 h 1689654"/>
                <a:gd name="connsiteX3" fmla="*/ 1463147 w 4558748"/>
                <a:gd name="connsiteY3" fmla="*/ 0 h 1689654"/>
                <a:gd name="connsiteX4" fmla="*/ 1993980 w 4558748"/>
                <a:gd name="connsiteY4" fmla="*/ 0 h 1689654"/>
                <a:gd name="connsiteX5" fmla="*/ 2564768 w 4558748"/>
                <a:gd name="connsiteY5" fmla="*/ 0 h 1689654"/>
                <a:gd name="connsiteX6" fmla="*/ 3095601 w 4558748"/>
                <a:gd name="connsiteY6" fmla="*/ 0 h 1689654"/>
                <a:gd name="connsiteX7" fmla="*/ 3706345 w 4558748"/>
                <a:gd name="connsiteY7" fmla="*/ 0 h 1689654"/>
                <a:gd name="connsiteX8" fmla="*/ 4277133 w 4558748"/>
                <a:gd name="connsiteY8" fmla="*/ 0 h 1689654"/>
                <a:gd name="connsiteX9" fmla="*/ 4558748 w 4558748"/>
                <a:gd name="connsiteY9" fmla="*/ 281615 h 1689654"/>
                <a:gd name="connsiteX10" fmla="*/ 4558748 w 4558748"/>
                <a:gd name="connsiteY10" fmla="*/ 833563 h 1689654"/>
                <a:gd name="connsiteX11" fmla="*/ 4558748 w 4558748"/>
                <a:gd name="connsiteY11" fmla="*/ 1408039 h 1689654"/>
                <a:gd name="connsiteX12" fmla="*/ 4277133 w 4558748"/>
                <a:gd name="connsiteY12" fmla="*/ 1689654 h 1689654"/>
                <a:gd name="connsiteX13" fmla="*/ 3746300 w 4558748"/>
                <a:gd name="connsiteY13" fmla="*/ 1689654 h 1689654"/>
                <a:gd name="connsiteX14" fmla="*/ 3095601 w 4558748"/>
                <a:gd name="connsiteY14" fmla="*/ 1689654 h 1689654"/>
                <a:gd name="connsiteX15" fmla="*/ 2524813 w 4558748"/>
                <a:gd name="connsiteY15" fmla="*/ 1689654 h 1689654"/>
                <a:gd name="connsiteX16" fmla="*/ 1874114 w 4558748"/>
                <a:gd name="connsiteY16" fmla="*/ 1689654 h 1689654"/>
                <a:gd name="connsiteX17" fmla="*/ 1263371 w 4558748"/>
                <a:gd name="connsiteY17" fmla="*/ 1689654 h 1689654"/>
                <a:gd name="connsiteX18" fmla="*/ 281615 w 4558748"/>
                <a:gd name="connsiteY18" fmla="*/ 1689654 h 1689654"/>
                <a:gd name="connsiteX19" fmla="*/ 0 w 4558748"/>
                <a:gd name="connsiteY19" fmla="*/ 1408039 h 1689654"/>
                <a:gd name="connsiteX20" fmla="*/ 0 w 4558748"/>
                <a:gd name="connsiteY20" fmla="*/ 844827 h 1689654"/>
                <a:gd name="connsiteX21" fmla="*/ 0 w 4558748"/>
                <a:gd name="connsiteY21" fmla="*/ 281615 h 1689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558748" h="1689654" fill="none" extrusionOk="0">
                  <a:moveTo>
                    <a:pt x="0" y="281615"/>
                  </a:moveTo>
                  <a:cubicBezTo>
                    <a:pt x="-21782" y="127473"/>
                    <a:pt x="124387" y="7421"/>
                    <a:pt x="281615" y="0"/>
                  </a:cubicBezTo>
                  <a:cubicBezTo>
                    <a:pt x="535225" y="-34242"/>
                    <a:pt x="642641" y="16343"/>
                    <a:pt x="852403" y="0"/>
                  </a:cubicBezTo>
                  <a:cubicBezTo>
                    <a:pt x="1062165" y="-16343"/>
                    <a:pt x="1318268" y="9657"/>
                    <a:pt x="1463147" y="0"/>
                  </a:cubicBezTo>
                  <a:cubicBezTo>
                    <a:pt x="1608026" y="-9657"/>
                    <a:pt x="1887405" y="56999"/>
                    <a:pt x="1993980" y="0"/>
                  </a:cubicBezTo>
                  <a:cubicBezTo>
                    <a:pt x="2100555" y="-56999"/>
                    <a:pt x="2331836" y="486"/>
                    <a:pt x="2564768" y="0"/>
                  </a:cubicBezTo>
                  <a:cubicBezTo>
                    <a:pt x="2797700" y="-486"/>
                    <a:pt x="2948329" y="5982"/>
                    <a:pt x="3095601" y="0"/>
                  </a:cubicBezTo>
                  <a:cubicBezTo>
                    <a:pt x="3242873" y="-5982"/>
                    <a:pt x="3478607" y="4951"/>
                    <a:pt x="3706345" y="0"/>
                  </a:cubicBezTo>
                  <a:cubicBezTo>
                    <a:pt x="3934083" y="-4951"/>
                    <a:pt x="4039204" y="29132"/>
                    <a:pt x="4277133" y="0"/>
                  </a:cubicBezTo>
                  <a:cubicBezTo>
                    <a:pt x="4455507" y="-19218"/>
                    <a:pt x="4529304" y="98441"/>
                    <a:pt x="4558748" y="281615"/>
                  </a:cubicBezTo>
                  <a:cubicBezTo>
                    <a:pt x="4562027" y="542655"/>
                    <a:pt x="4501648" y="691408"/>
                    <a:pt x="4558748" y="833563"/>
                  </a:cubicBezTo>
                  <a:cubicBezTo>
                    <a:pt x="4615848" y="975718"/>
                    <a:pt x="4518043" y="1240289"/>
                    <a:pt x="4558748" y="1408039"/>
                  </a:cubicBezTo>
                  <a:cubicBezTo>
                    <a:pt x="4561572" y="1530719"/>
                    <a:pt x="4387416" y="1681542"/>
                    <a:pt x="4277133" y="1689654"/>
                  </a:cubicBezTo>
                  <a:cubicBezTo>
                    <a:pt x="4081828" y="1753229"/>
                    <a:pt x="3971539" y="1636321"/>
                    <a:pt x="3746300" y="1689654"/>
                  </a:cubicBezTo>
                  <a:cubicBezTo>
                    <a:pt x="3521061" y="1742987"/>
                    <a:pt x="3312789" y="1639121"/>
                    <a:pt x="3095601" y="1689654"/>
                  </a:cubicBezTo>
                  <a:cubicBezTo>
                    <a:pt x="2878413" y="1740187"/>
                    <a:pt x="2734022" y="1684709"/>
                    <a:pt x="2524813" y="1689654"/>
                  </a:cubicBezTo>
                  <a:cubicBezTo>
                    <a:pt x="2315604" y="1694599"/>
                    <a:pt x="2160357" y="1681158"/>
                    <a:pt x="1874114" y="1689654"/>
                  </a:cubicBezTo>
                  <a:cubicBezTo>
                    <a:pt x="1587871" y="1698150"/>
                    <a:pt x="1449336" y="1648130"/>
                    <a:pt x="1263371" y="1689654"/>
                  </a:cubicBezTo>
                  <a:cubicBezTo>
                    <a:pt x="1077406" y="1731178"/>
                    <a:pt x="611228" y="1574697"/>
                    <a:pt x="281615" y="1689654"/>
                  </a:cubicBezTo>
                  <a:cubicBezTo>
                    <a:pt x="142077" y="1676009"/>
                    <a:pt x="-8170" y="1554856"/>
                    <a:pt x="0" y="1408039"/>
                  </a:cubicBezTo>
                  <a:cubicBezTo>
                    <a:pt x="-58606" y="1128498"/>
                    <a:pt x="64747" y="1068055"/>
                    <a:pt x="0" y="844827"/>
                  </a:cubicBezTo>
                  <a:cubicBezTo>
                    <a:pt x="-64747" y="621599"/>
                    <a:pt x="15751" y="433578"/>
                    <a:pt x="0" y="281615"/>
                  </a:cubicBezTo>
                  <a:close/>
                </a:path>
                <a:path w="4558748" h="1689654" stroke="0" extrusionOk="0">
                  <a:moveTo>
                    <a:pt x="0" y="281615"/>
                  </a:moveTo>
                  <a:cubicBezTo>
                    <a:pt x="3266" y="126390"/>
                    <a:pt x="101742" y="-6125"/>
                    <a:pt x="281615" y="0"/>
                  </a:cubicBezTo>
                  <a:cubicBezTo>
                    <a:pt x="553342" y="-77622"/>
                    <a:pt x="744546" y="51266"/>
                    <a:pt x="932314" y="0"/>
                  </a:cubicBezTo>
                  <a:cubicBezTo>
                    <a:pt x="1120082" y="-51266"/>
                    <a:pt x="1409265" y="29806"/>
                    <a:pt x="1543057" y="0"/>
                  </a:cubicBezTo>
                  <a:cubicBezTo>
                    <a:pt x="1676849" y="-29806"/>
                    <a:pt x="1901288" y="55216"/>
                    <a:pt x="2073890" y="0"/>
                  </a:cubicBezTo>
                  <a:cubicBezTo>
                    <a:pt x="2246492" y="-55216"/>
                    <a:pt x="2428333" y="76489"/>
                    <a:pt x="2724589" y="0"/>
                  </a:cubicBezTo>
                  <a:cubicBezTo>
                    <a:pt x="3020845" y="-76489"/>
                    <a:pt x="3029144" y="49760"/>
                    <a:pt x="3175512" y="0"/>
                  </a:cubicBezTo>
                  <a:cubicBezTo>
                    <a:pt x="3321880" y="-49760"/>
                    <a:pt x="3477026" y="35728"/>
                    <a:pt x="3666390" y="0"/>
                  </a:cubicBezTo>
                  <a:cubicBezTo>
                    <a:pt x="3855754" y="-35728"/>
                    <a:pt x="4069416" y="61388"/>
                    <a:pt x="4277133" y="0"/>
                  </a:cubicBezTo>
                  <a:cubicBezTo>
                    <a:pt x="4432534" y="-32682"/>
                    <a:pt x="4533968" y="115515"/>
                    <a:pt x="4558748" y="281615"/>
                  </a:cubicBezTo>
                  <a:cubicBezTo>
                    <a:pt x="4582772" y="541328"/>
                    <a:pt x="4541741" y="591632"/>
                    <a:pt x="4558748" y="811034"/>
                  </a:cubicBezTo>
                  <a:cubicBezTo>
                    <a:pt x="4575755" y="1030436"/>
                    <a:pt x="4514874" y="1113491"/>
                    <a:pt x="4558748" y="1408039"/>
                  </a:cubicBezTo>
                  <a:cubicBezTo>
                    <a:pt x="4545257" y="1581009"/>
                    <a:pt x="4408344" y="1710321"/>
                    <a:pt x="4277133" y="1689654"/>
                  </a:cubicBezTo>
                  <a:cubicBezTo>
                    <a:pt x="4010931" y="1693484"/>
                    <a:pt x="3941734" y="1662413"/>
                    <a:pt x="3706345" y="1689654"/>
                  </a:cubicBezTo>
                  <a:cubicBezTo>
                    <a:pt x="3470956" y="1716895"/>
                    <a:pt x="3340658" y="1662684"/>
                    <a:pt x="3215467" y="1689654"/>
                  </a:cubicBezTo>
                  <a:cubicBezTo>
                    <a:pt x="3090276" y="1716624"/>
                    <a:pt x="2851014" y="1671141"/>
                    <a:pt x="2724589" y="1689654"/>
                  </a:cubicBezTo>
                  <a:cubicBezTo>
                    <a:pt x="2598164" y="1708167"/>
                    <a:pt x="2415254" y="1639613"/>
                    <a:pt x="2113845" y="1689654"/>
                  </a:cubicBezTo>
                  <a:cubicBezTo>
                    <a:pt x="1812436" y="1739695"/>
                    <a:pt x="1735390" y="1676484"/>
                    <a:pt x="1583012" y="1689654"/>
                  </a:cubicBezTo>
                  <a:cubicBezTo>
                    <a:pt x="1430634" y="1702824"/>
                    <a:pt x="1237448" y="1643171"/>
                    <a:pt x="1052179" y="1689654"/>
                  </a:cubicBezTo>
                  <a:cubicBezTo>
                    <a:pt x="866910" y="1736137"/>
                    <a:pt x="605552" y="1680059"/>
                    <a:pt x="281615" y="1689654"/>
                  </a:cubicBezTo>
                  <a:cubicBezTo>
                    <a:pt x="104740" y="1688964"/>
                    <a:pt x="18008" y="1541456"/>
                    <a:pt x="0" y="1408039"/>
                  </a:cubicBezTo>
                  <a:cubicBezTo>
                    <a:pt x="-61295" y="1228282"/>
                    <a:pt x="19237" y="1070889"/>
                    <a:pt x="0" y="833563"/>
                  </a:cubicBezTo>
                  <a:cubicBezTo>
                    <a:pt x="-19237" y="596237"/>
                    <a:pt x="66081" y="409579"/>
                    <a:pt x="0" y="281615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1957434" y="671120"/>
              <a:ext cx="1511300" cy="1506538"/>
              <a:chOff x="1957434" y="671120"/>
              <a:chExt cx="1511300" cy="1506538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57434" y="671120"/>
                <a:ext cx="1511300" cy="15065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53" name="TextBox 52"/>
              <p:cNvSpPr txBox="1"/>
              <p:nvPr/>
            </p:nvSpPr>
            <p:spPr>
              <a:xfrm>
                <a:off x="2420344" y="1008890"/>
                <a:ext cx="762000" cy="8072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6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Cambria" panose="02040503050406030204" pitchFamily="18" charset="0"/>
                    <a:ea typeface="Cambria" panose="02040503050406030204" pitchFamily="18" charset="0"/>
                  </a:rPr>
                  <a:t>4</a:t>
                </a:r>
              </a:p>
            </p:txBody>
          </p:sp>
        </p:grpSp>
        <p:sp>
          <p:nvSpPr>
            <p:cNvPr id="55" name="TextBox 54"/>
            <p:cNvSpPr txBox="1"/>
            <p:nvPr/>
          </p:nvSpPr>
          <p:spPr>
            <a:xfrm>
              <a:off x="3331499" y="847333"/>
              <a:ext cx="4765542" cy="1053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THÁNG 8 CÓ BAO NHIÊU NGÀY</a:t>
              </a:r>
              <a:r>
                <a:rPr kumimoji="0" lang="vi-VN" altLang="en-US" sz="4265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pic>
        <p:nvPicPr>
          <p:cNvPr id="57" name="Picture 5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3409" y="4648200"/>
            <a:ext cx="1523748" cy="1572275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1939" y="4868897"/>
            <a:ext cx="1462919" cy="1422283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39" y="4941151"/>
            <a:ext cx="1462919" cy="1422283"/>
          </a:xfrm>
          <a:prstGeom prst="rect">
            <a:avLst/>
          </a:prstGeom>
        </p:spPr>
      </p:pic>
      <p:pic>
        <p:nvPicPr>
          <p:cNvPr id="59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98400" y="-6877"/>
            <a:ext cx="812800" cy="812800"/>
          </a:xfrm>
          <a:prstGeom prst="rect">
            <a:avLst/>
          </a:prstGeom>
        </p:spPr>
      </p:pic>
      <p:pic>
        <p:nvPicPr>
          <p:cNvPr id="62" name="sadtrombone.swf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598400" y="1445541"/>
            <a:ext cx="812800" cy="812800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5892800" y="3384013"/>
            <a:ext cx="711200" cy="750373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6807200" y="4065323"/>
            <a:ext cx="711200" cy="75037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8177931" y="3435313"/>
            <a:ext cx="711200" cy="75037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51346" l="39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714" b="45869"/>
          <a:stretch>
            <a:fillRect/>
          </a:stretch>
        </p:blipFill>
        <p:spPr>
          <a:xfrm>
            <a:off x="4522069" y="4014023"/>
            <a:ext cx="711200" cy="750373"/>
          </a:xfrm>
          <a:prstGeom prst="rect">
            <a:avLst/>
          </a:prstGeom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5618309" y="333332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6439737" y="3995887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7861671" y="3352164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67555">
            <a:off x="4191595" y="3981289"/>
            <a:ext cx="548981" cy="74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075" y="3490236"/>
            <a:ext cx="1347449" cy="130895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1329" y="3107380"/>
            <a:ext cx="1515197" cy="1634621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603" y="2430701"/>
            <a:ext cx="1515197" cy="1634621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133" y="3109301"/>
            <a:ext cx="1515197" cy="163462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400" y="2413000"/>
            <a:ext cx="1515197" cy="1634621"/>
          </a:xfrm>
          <a:prstGeom prst="rect">
            <a:avLst/>
          </a:prstGeom>
        </p:spPr>
      </p:pic>
      <p:pic>
        <p:nvPicPr>
          <p:cNvPr id="66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2598473"/>
            <a:ext cx="812800" cy="812800"/>
          </a:xfrm>
          <a:prstGeom prst="rect">
            <a:avLst/>
          </a:prstGeom>
        </p:spPr>
      </p:pic>
      <p:pic>
        <p:nvPicPr>
          <p:cNvPr id="67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611197" y="3573019"/>
            <a:ext cx="812800" cy="812800"/>
          </a:xfrm>
          <a:prstGeom prst="rect">
            <a:avLst/>
          </a:prstGeom>
        </p:spPr>
      </p:pic>
      <p:pic>
        <p:nvPicPr>
          <p:cNvPr id="71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4606037"/>
            <a:ext cx="812800" cy="812800"/>
          </a:xfrm>
          <a:prstGeom prst="rect">
            <a:avLst/>
          </a:prstGeom>
        </p:spPr>
      </p:pic>
      <p:pic>
        <p:nvPicPr>
          <p:cNvPr id="74" name="Punch Swoosh Serie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7770.166504"/>
                </p14:media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594264" y="5568555"/>
            <a:ext cx="812800" cy="812800"/>
          </a:xfrm>
          <a:prstGeom prst="rect">
            <a:avLst/>
          </a:prstGeom>
        </p:spPr>
      </p:pic>
      <p:pic>
        <p:nvPicPr>
          <p:cNvPr id="2" name="Cartoon Bank Heist (Sting) - Doug Maxwell_Media Right Productions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12496800" y="7188200"/>
            <a:ext cx="812800" cy="812800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745" y="60325"/>
            <a:ext cx="5353679" cy="497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050684"/>
      </p:ext>
    </p:extLst>
  </p:cSld>
  <p:clrMapOvr>
    <a:masterClrMapping/>
  </p:clrMapOvr>
  <p:transition>
    <p:fade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7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" fill="hold">
                          <p:stCondLst>
                            <p:cond delay="0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9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audio>
                  <p:cMediaNode vol="80000">
                    <p:cTn id="3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9"/>
                    </p:tgtEl>
                  </p:cMediaNode>
                </p:audio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622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6"/>
                      </p:tgtEl>
                    </p:cond>
                  </p:nextCondLst>
                </p:seq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6" dur="3622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8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9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0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1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2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4" dur="409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0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4.30688E-6 L 0.10625 -0.08645 " pathEditMode="relative" rAng="0" ptsTypes="AA">
                                          <p:cBhvr>
                                            <p:cTn id="10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13" y="-43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4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5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6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7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8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0" dur="409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1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625 -0.08645 L 0.30625 -0.08645 " pathEditMode="relative" rAng="0" ptsTypes="AA">
                                          <p:cBhvr>
                                            <p:cTn id="11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9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0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1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2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3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5" dur="409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30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0625 -0.08645 L 0.19792 0.01728 " pathEditMode="relative" rAng="0" ptsTypes="AA">
                                          <p:cBhvr>
                                            <p:cTn id="131" dur="4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17" y="51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4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5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6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7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8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0" dur="409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4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5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5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6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5" dur="2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2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2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4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8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0" dur="7399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3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2" presetClass="entr" presetSubtype="8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89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90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3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7"/>
                      </p:tgtEl>
                    </p:cond>
                  </p:nextCondLst>
                </p:seq>
                <p:audio>
                  <p:cMediaNode vol="80000">
                    <p:cTn id="1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6"/>
                    </p:tgtEl>
                  </p:cMediaNode>
                </p:audio>
                <p:audio>
                  <p:cMediaNode vol="80000">
                    <p:cTn id="1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"/>
                    </p:tgtEl>
                  </p:cMediaNode>
                </p:audio>
                <p:audio>
                  <p:cMediaNode vol="80000">
                    <p:cTn id="19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1"/>
                    </p:tgtEl>
                  </p:cMediaNode>
                </p:audio>
                <p:audio>
                  <p:cMediaNode vol="80000">
                    <p:cTn id="1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80000">
                    <p:cTn id="19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seq concurrent="1" nextAc="seek">
                  <p:cTn id="27" restart="whenNotActive" fill="hold" evtFilter="cancelBubble" nodeType="interactiveSeq">
                    <p:stCondLst>
                      <p:cond evt="onClick" delay="0">
                        <p:tgtEl>
                          <p:spTgt spid="42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28" fill="hold">
                          <p:stCondLst>
                            <p:cond delay="0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  <p:subTnLst>
                                        <p:audio>
                                          <p:cMediaNode>
                                            <p:cTn display="0" masterRel="sameClick">
                                              <p:stCondLst>
                                                <p:cond evt="begin" delay="0">
                                                  <p:tn val="30"/>
                                                </p:cond>
                                              </p:stCondLst>
                                              <p:endCondLst>
                                                <p:cond evt="onStopAudio" delay="0">
                                                  <p:tgtEl>
                                                    <p:sldTgt/>
                                                  </p:tgtEl>
                                                </p:cond>
                                              </p:endCondLst>
                                            </p:cTn>
                                            <p:tgtEl>
                                              <p:sndTgt r:embed="rId25" name="chimes.wav"/>
                                            </p:tgtEl>
                                          </p:cMediaNode>
                                        </p:audio>
                                      </p:sub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42"/>
                      </p:tgtEl>
                    </p:cond>
                  </p:nextCondLst>
                </p:seq>
                <p:audio>
                  <p:cMediaNode vol="80000">
                    <p:cTn id="3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9"/>
                    </p:tgtEl>
                  </p:cMediaNode>
                </p:audio>
                <p:seq concurrent="1" nextAc="seek">
                  <p:cTn id="36" restart="whenNotActive" fill="hold" evtFilter="cancelBubble" nodeType="interactiveSeq">
                    <p:stCondLst>
                      <p:cond evt="onClick" delay="0">
                        <p:tgtEl>
                          <p:spTgt spid="36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37" fill="hold">
                          <p:stCondLst>
                            <p:cond delay="0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45" dur="3622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36"/>
                      </p:tgtEl>
                    </p:cond>
                  </p:nextCondLst>
                </p:seq>
                <p:audio>
                  <p:cMediaNode vol="80000">
                    <p:cTn id="4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2"/>
                    </p:tgtEl>
                  </p:cMediaNode>
                </p:audio>
                <p:seq concurrent="1" nextAc="seek">
                  <p:cTn id="47" restart="whenNotActive" fill="hold" evtFilter="cancelBubble" nodeType="interactiveSeq">
                    <p:stCondLst>
                      <p:cond evt="onClick" delay="0">
                        <p:tgtEl>
                          <p:spTgt spid="9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48" fill="hold">
                          <p:stCondLst>
                            <p:cond delay="0"/>
                          </p:stCondLst>
                          <p:childTnLst>
                            <p:par>
                              <p:cTn id="4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56" dur="3622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9"/>
                      </p:tgtEl>
                    </p:cond>
                  </p:nextCondLst>
                </p:seq>
                <p:seq concurrent="1" nextAc="seek">
                  <p:cTn id="57" restart="whenNotActive" fill="hold" evtFilter="cancelBubble" nodeType="interactiveSeq">
                    <p:stCondLst>
                      <p:cond evt="onClick" delay="0">
                        <p:tgtEl>
                          <p:spTgt spid="57"/>
                        </p:tgtEl>
                      </p:cond>
                    </p:stCondLst>
                    <p:endSync evt="end" delay="0">
                      <p:rtn val="all"/>
                    </p:endSync>
                    <p:childTnLst>
                      <p:par>
                        <p:cTn id="58" fill="hold">
                          <p:stCondLst>
                            <p:cond delay="0"/>
                          </p:stCondLst>
                          <p:childTnLst>
                            <p:par>
                              <p:cTn id="5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9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2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5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88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89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90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91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92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3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94" dur="409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6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500"/>
                                            <p:tgtEl>
                                              <p:spTgt spid="409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0" presetID="35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4.30688E-6 L 0.10625 -0.08645 " pathEditMode="relative" rAng="0" ptsTypes="AA">
                                          <p:cBhvr>
                                            <p:cTn id="101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13" y="-4322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0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04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5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06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07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08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10" dur="409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4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115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10625 -0.08645 L 0.30625 -0.08645 " pathEditMode="relative" rAng="0" ptsTypes="AA">
                                          <p:cBhvr>
                                            <p:cTn id="116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0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118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19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0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21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2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23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4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25" dur="409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26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7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130" presetID="63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30625 -0.08645 L 0.19792 0.01728 " pathEditMode="relative" rAng="0" ptsTypes="AA">
                                          <p:cBhvr>
                                            <p:cTn id="131" dur="4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417" y="51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3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134" dur="6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5" dur="120" fill="hold">
                                              <p:stCondLst>
                                                <p:cond delay="12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6" dur="120" fill="hold">
                                              <p:stCondLst>
                                                <p:cond delay="24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7" dur="120" fill="hold">
                                              <p:stCondLst>
                                                <p:cond delay="36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8" dur="120" fill="hold">
                                              <p:stCondLst>
                                                <p:cond delay="48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40" dur="409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41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145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8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1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5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4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5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5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0" presetID="16" presetClass="exit" presetSubtype="2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barn(inVertical)">
                                          <p:cBhvr>
                                            <p:cTn id="16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164" presetID="10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5" dur="2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7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8" dur="2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0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1" dur="2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3" presetID="10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4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5" dur="1" fill="hold">
                                              <p:stCondLst>
                                                <p:cond delay="199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6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8" dur="4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180" dur="7399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18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3" dur="4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6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9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0" dur="11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3" dur="4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nextCondLst>
                    <p:cond evt="onClick" delay="0">
                      <p:tgtEl>
                        <p:spTgt spid="57"/>
                      </p:tgtEl>
                    </p:cond>
                  </p:nextCondLst>
                </p:seq>
                <p:audio>
                  <p:cMediaNode vol="80000">
                    <p:cTn id="1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6"/>
                    </p:tgtEl>
                  </p:cMediaNode>
                </p:audio>
                <p:audio>
                  <p:cMediaNode vol="80000">
                    <p:cTn id="195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67"/>
                    </p:tgtEl>
                  </p:cMediaNode>
                </p:audio>
                <p:audio>
                  <p:cMediaNode vol="80000">
                    <p:cTn id="196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1"/>
                    </p:tgtEl>
                  </p:cMediaNode>
                </p:audio>
                <p:audio>
                  <p:cMediaNode vol="80000">
                    <p:cTn id="19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4"/>
                    </p:tgtEl>
                  </p:cMediaNode>
                </p:audio>
                <p:audio>
                  <p:cMediaNode vol="80000">
                    <p:cTn id="198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0" grpId="0" bldLvl="0" animBg="1"/>
          <p:bldP spid="11" grpId="0" bldLvl="0" animBg="1"/>
          <p:bldP spid="12" grpId="0" bldLvl="0" animBg="1"/>
          <p:bldP spid="13" grpId="0" bldLvl="0" animBg="1"/>
          <p:bldP spid="14" grpId="0" bldLvl="0" animBg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E964AE15-4EBB-4B9F-BCA8-DBCF9AA8E70F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0692" y="3890075"/>
            <a:ext cx="2731018" cy="4096530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C9BE7B2-487F-CF0F-4845-946184E10BC3}"/>
              </a:ext>
            </a:extLst>
          </p:cNvPr>
          <p:cNvGrpSpPr/>
          <p:nvPr/>
        </p:nvGrpSpPr>
        <p:grpSpPr>
          <a:xfrm>
            <a:off x="3249286" y="-282911"/>
            <a:ext cx="5110664" cy="3407109"/>
            <a:chOff x="3281943" y="-108739"/>
            <a:chExt cx="5110664" cy="340710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4695B03-BE59-4876-8B51-843B3C0B2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81943" y="-108739"/>
              <a:ext cx="5110664" cy="3407109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7E0434CE-B924-9298-5978-1D43D6E81B43}"/>
                </a:ext>
              </a:extLst>
            </p:cNvPr>
            <p:cNvSpPr txBox="1"/>
            <p:nvPr/>
          </p:nvSpPr>
          <p:spPr>
            <a:xfrm>
              <a:off x="4358534" y="1133150"/>
              <a:ext cx="295748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cs typeface="Arial" panose="020B0604020202020204" pitchFamily="34" charset="0"/>
                </a:rPr>
                <a:t>Dặn</a:t>
              </a:r>
              <a:r>
                <a:rPr kumimoji="0" lang="en-US" sz="5400" b="1" i="0" u="none" strike="noStrike" kern="1200" cap="none" spc="0" normalizeH="0" baseline="0" noProof="0" dirty="0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kumimoji="0" lang="en-US" sz="5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70AD47">
                      <a:lumMod val="75000"/>
                    </a:srgbClr>
                  </a:solidFill>
                  <a:effectLst/>
                  <a:uLnTx/>
                  <a:uFillTx/>
                  <a:latin typeface="Cambria" panose="02040503050406030204" pitchFamily="18" charset="0"/>
                  <a:cs typeface="Arial" panose="020B0604020202020204" pitchFamily="34" charset="0"/>
                </a:rPr>
                <a:t>dò</a:t>
              </a:r>
              <a:endPara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Arial" panose="020B0604020202020204" pitchFamily="34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84911CA9-C533-E8CF-DA0D-BB78C8C20FFE}"/>
              </a:ext>
            </a:extLst>
          </p:cNvPr>
          <p:cNvSpPr txBox="1"/>
          <p:nvPr/>
        </p:nvSpPr>
        <p:spPr>
          <a:xfrm>
            <a:off x="3115427" y="2424377"/>
            <a:ext cx="9723559" cy="2257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Ôn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</a:t>
            </a:r>
            <a:r>
              <a:rPr kumimoji="0" lang="en-US" sz="5000" b="1" i="0" u="none" strike="noStrike" kern="1200" cap="none" spc="0" normalizeH="0" baseline="0" noProof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lại</a:t>
            </a: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bài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Chuẩn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 b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ị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bài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tiếp</a:t>
            </a:r>
            <a:r>
              <a:rPr kumimoji="0" lang="en-US" sz="5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 </a:t>
            </a:r>
            <a:r>
              <a:rPr kumimoji="0" lang="en-US" sz="5000" b="1" i="0" u="none" strike="noStrike" kern="1200" cap="none" spc="0" normalizeH="0" baseline="0" noProof="0" dirty="0" err="1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ambria" panose="02040503050406030204" pitchFamily="18" charset="0"/>
                <a:cs typeface="+mn-cs"/>
              </a:rPr>
              <a:t>theo</a:t>
            </a:r>
            <a:endParaRPr kumimoji="0" lang="en-US" sz="5000" b="1" i="0" u="none" strike="noStrike" kern="1200" cap="none" spc="0" normalizeH="0" baseline="0" noProof="0" dirty="0">
              <a:ln>
                <a:noFill/>
              </a:ln>
              <a:solidFill>
                <a:srgbClr val="70AD47">
                  <a:lumMod val="50000"/>
                </a:srgbClr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75F521A-3051-4704-823E-BD03DCA543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81802" y="887431"/>
            <a:ext cx="6096012" cy="6096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7024A99-DAF3-6AB3-A892-417C5720FE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666" y="467480"/>
            <a:ext cx="9946096" cy="43555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5223" y="3500021"/>
            <a:ext cx="4866777" cy="289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94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06546" y="29376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253147" y="-4131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8"/>
                </a:lnTo>
                <a:lnTo>
                  <a:pt x="0" y="103347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8426" y="3243945"/>
            <a:ext cx="4859809" cy="12700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935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GB" sz="4000" dirty="0">
                <a:solidFill>
                  <a:srgbClr val="002060"/>
                </a:solidFill>
                <a:latin typeface="Calibri"/>
              </a:rPr>
              <a:t>Nam </a:t>
            </a:r>
            <a:r>
              <a:rPr lang="en-GB" sz="4000" dirty="0" err="1">
                <a:solidFill>
                  <a:srgbClr val="002060"/>
                </a:solidFill>
                <a:latin typeface="Calibri"/>
              </a:rPr>
              <a:t>vẽ</a:t>
            </a:r>
            <a:r>
              <a:rPr lang="en-GB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4000" dirty="0" err="1">
                <a:solidFill>
                  <a:srgbClr val="002060"/>
                </a:solidFill>
                <a:latin typeface="Calibri"/>
              </a:rPr>
              <a:t>tranh</a:t>
            </a:r>
            <a:r>
              <a:rPr lang="en-GB" sz="40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4000" dirty="0" err="1">
                <a:solidFill>
                  <a:srgbClr val="002060"/>
                </a:solidFill>
                <a:latin typeface="Calibri"/>
              </a:rPr>
              <a:t>lúc</a:t>
            </a:r>
            <a:r>
              <a:rPr lang="en-GB" sz="4000" dirty="0">
                <a:solidFill>
                  <a:srgbClr val="002060"/>
                </a:solidFill>
                <a:latin typeface="Calibri"/>
              </a:rPr>
              <a:t> </a:t>
            </a:r>
          </a:p>
          <a:p>
            <a:pPr algn="ctr" defTabSz="609630"/>
            <a:r>
              <a:rPr lang="en-GB" sz="4000" dirty="0">
                <a:solidFill>
                  <a:srgbClr val="002060"/>
                </a:solidFill>
                <a:latin typeface="Calibri"/>
              </a:rPr>
              <a:t>5 </a:t>
            </a:r>
            <a:r>
              <a:rPr lang="en-GB" sz="4000" dirty="0" err="1">
                <a:solidFill>
                  <a:srgbClr val="002060"/>
                </a:solidFill>
                <a:latin typeface="Calibri"/>
              </a:rPr>
              <a:t>giờ</a:t>
            </a:r>
            <a:r>
              <a:rPr lang="en-GB" sz="4000" dirty="0">
                <a:solidFill>
                  <a:srgbClr val="002060"/>
                </a:solidFill>
                <a:latin typeface="Calibri"/>
              </a:rPr>
              <a:t> 15 </a:t>
            </a:r>
            <a:r>
              <a:rPr lang="en-GB" sz="4000" dirty="0" err="1">
                <a:solidFill>
                  <a:srgbClr val="002060"/>
                </a:solidFill>
                <a:latin typeface="Calibri"/>
              </a:rPr>
              <a:t>phút</a:t>
            </a:r>
            <a:endParaRPr lang="en-GB" sz="4000" dirty="0">
              <a:solidFill>
                <a:srgbClr val="002060"/>
              </a:solidFill>
              <a:latin typeface="Calibri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52804" y="293551"/>
            <a:ext cx="6967803" cy="2032000"/>
            <a:chOff x="6119557" y="531862"/>
            <a:chExt cx="9373466" cy="4125312"/>
          </a:xfrm>
        </p:grpSpPr>
        <p:sp>
          <p:nvSpPr>
            <p:cNvPr id="15" name="Round Diagonal Corner Rectangle 11"/>
            <p:cNvSpPr/>
            <p:nvPr/>
          </p:nvSpPr>
          <p:spPr>
            <a:xfrm>
              <a:off x="6119557" y="531862"/>
              <a:ext cx="9373466" cy="4125312"/>
            </a:xfrm>
            <a:custGeom>
              <a:avLst/>
              <a:gdLst>
                <a:gd name="connsiteX0" fmla="*/ 1119468 w 10003287"/>
                <a:gd name="connsiteY0" fmla="*/ 0 h 6716675"/>
                <a:gd name="connsiteX1" fmla="*/ 10003287 w 10003287"/>
                <a:gd name="connsiteY1" fmla="*/ 0 h 6716675"/>
                <a:gd name="connsiteX2" fmla="*/ 10003287 w 10003287"/>
                <a:gd name="connsiteY2" fmla="*/ 0 h 6716675"/>
                <a:gd name="connsiteX3" fmla="*/ 10003287 w 10003287"/>
                <a:gd name="connsiteY3" fmla="*/ 5597207 h 6716675"/>
                <a:gd name="connsiteX4" fmla="*/ 8883819 w 10003287"/>
                <a:gd name="connsiteY4" fmla="*/ 6716675 h 6716675"/>
                <a:gd name="connsiteX5" fmla="*/ 0 w 10003287"/>
                <a:gd name="connsiteY5" fmla="*/ 6716675 h 6716675"/>
                <a:gd name="connsiteX6" fmla="*/ 0 w 10003287"/>
                <a:gd name="connsiteY6" fmla="*/ 6716675 h 6716675"/>
                <a:gd name="connsiteX7" fmla="*/ 0 w 10003287"/>
                <a:gd name="connsiteY7" fmla="*/ 1119468 h 6716675"/>
                <a:gd name="connsiteX8" fmla="*/ 1119468 w 10003287"/>
                <a:gd name="connsiteY8" fmla="*/ 0 h 6716675"/>
                <a:gd name="connsiteX0" fmla="*/ 1119468 w 10003287"/>
                <a:gd name="connsiteY0" fmla="*/ 203200 h 6919875"/>
                <a:gd name="connsiteX1" fmla="*/ 10003287 w 10003287"/>
                <a:gd name="connsiteY1" fmla="*/ 203200 h 6919875"/>
                <a:gd name="connsiteX2" fmla="*/ 10003287 w 10003287"/>
                <a:gd name="connsiteY2" fmla="*/ 203200 h 6919875"/>
                <a:gd name="connsiteX3" fmla="*/ 10003287 w 10003287"/>
                <a:gd name="connsiteY3" fmla="*/ 5800407 h 6919875"/>
                <a:gd name="connsiteX4" fmla="*/ 8883819 w 10003287"/>
                <a:gd name="connsiteY4" fmla="*/ 6919875 h 6919875"/>
                <a:gd name="connsiteX5" fmla="*/ 0 w 10003287"/>
                <a:gd name="connsiteY5" fmla="*/ 6919875 h 6919875"/>
                <a:gd name="connsiteX6" fmla="*/ 0 w 10003287"/>
                <a:gd name="connsiteY6" fmla="*/ 6919875 h 6919875"/>
                <a:gd name="connsiteX7" fmla="*/ 0 w 10003287"/>
                <a:gd name="connsiteY7" fmla="*/ 1322668 h 6919875"/>
                <a:gd name="connsiteX8" fmla="*/ 1119468 w 10003287"/>
                <a:gd name="connsiteY8" fmla="*/ 203200 h 6919875"/>
                <a:gd name="connsiteX0" fmla="*/ 1119468 w 10329858"/>
                <a:gd name="connsiteY0" fmla="*/ 203200 h 6919875"/>
                <a:gd name="connsiteX1" fmla="*/ 10003287 w 10329858"/>
                <a:gd name="connsiteY1" fmla="*/ 203200 h 6919875"/>
                <a:gd name="connsiteX2" fmla="*/ 10329858 w 10329858"/>
                <a:gd name="connsiteY2" fmla="*/ 301171 h 6919875"/>
                <a:gd name="connsiteX3" fmla="*/ 10003287 w 10329858"/>
                <a:gd name="connsiteY3" fmla="*/ 5800407 h 6919875"/>
                <a:gd name="connsiteX4" fmla="*/ 8883819 w 10329858"/>
                <a:gd name="connsiteY4" fmla="*/ 6919875 h 6919875"/>
                <a:gd name="connsiteX5" fmla="*/ 0 w 10329858"/>
                <a:gd name="connsiteY5" fmla="*/ 6919875 h 6919875"/>
                <a:gd name="connsiteX6" fmla="*/ 0 w 10329858"/>
                <a:gd name="connsiteY6" fmla="*/ 6919875 h 6919875"/>
                <a:gd name="connsiteX7" fmla="*/ 0 w 10329858"/>
                <a:gd name="connsiteY7" fmla="*/ 1322668 h 6919875"/>
                <a:gd name="connsiteX8" fmla="*/ 1119468 w 10329858"/>
                <a:gd name="connsiteY8" fmla="*/ 203200 h 6919875"/>
                <a:gd name="connsiteX0" fmla="*/ 1119468 w 10585610"/>
                <a:gd name="connsiteY0" fmla="*/ 203200 h 6919875"/>
                <a:gd name="connsiteX1" fmla="*/ 10003287 w 10585610"/>
                <a:gd name="connsiteY1" fmla="*/ 203200 h 6919875"/>
                <a:gd name="connsiteX2" fmla="*/ 10329858 w 10585610"/>
                <a:gd name="connsiteY2" fmla="*/ 301171 h 6919875"/>
                <a:gd name="connsiteX3" fmla="*/ 10003287 w 10585610"/>
                <a:gd name="connsiteY3" fmla="*/ 5800407 h 6919875"/>
                <a:gd name="connsiteX4" fmla="*/ 8883819 w 10585610"/>
                <a:gd name="connsiteY4" fmla="*/ 6919875 h 6919875"/>
                <a:gd name="connsiteX5" fmla="*/ 0 w 10585610"/>
                <a:gd name="connsiteY5" fmla="*/ 6919875 h 6919875"/>
                <a:gd name="connsiteX6" fmla="*/ 0 w 10585610"/>
                <a:gd name="connsiteY6" fmla="*/ 6919875 h 6919875"/>
                <a:gd name="connsiteX7" fmla="*/ 0 w 10585610"/>
                <a:gd name="connsiteY7" fmla="*/ 1322668 h 6919875"/>
                <a:gd name="connsiteX8" fmla="*/ 1119468 w 10585610"/>
                <a:gd name="connsiteY8" fmla="*/ 203200 h 6919875"/>
                <a:gd name="connsiteX0" fmla="*/ 1772611 w 11238753"/>
                <a:gd name="connsiteY0" fmla="*/ 203200 h 6919875"/>
                <a:gd name="connsiteX1" fmla="*/ 10656430 w 11238753"/>
                <a:gd name="connsiteY1" fmla="*/ 203200 h 6919875"/>
                <a:gd name="connsiteX2" fmla="*/ 10983001 w 11238753"/>
                <a:gd name="connsiteY2" fmla="*/ 301171 h 6919875"/>
                <a:gd name="connsiteX3" fmla="*/ 10656430 w 11238753"/>
                <a:gd name="connsiteY3" fmla="*/ 5800407 h 6919875"/>
                <a:gd name="connsiteX4" fmla="*/ 9536962 w 11238753"/>
                <a:gd name="connsiteY4" fmla="*/ 6919875 h 6919875"/>
                <a:gd name="connsiteX5" fmla="*/ 653143 w 11238753"/>
                <a:gd name="connsiteY5" fmla="*/ 6919875 h 6919875"/>
                <a:gd name="connsiteX6" fmla="*/ 0 w 11238753"/>
                <a:gd name="connsiteY6" fmla="*/ 6854561 h 6919875"/>
                <a:gd name="connsiteX7" fmla="*/ 653143 w 11238753"/>
                <a:gd name="connsiteY7" fmla="*/ 1322668 h 6919875"/>
                <a:gd name="connsiteX8" fmla="*/ 1772611 w 11238753"/>
                <a:gd name="connsiteY8" fmla="*/ 203200 h 6919875"/>
                <a:gd name="connsiteX0" fmla="*/ 1772611 w 11238753"/>
                <a:gd name="connsiteY0" fmla="*/ 203200 h 7427875"/>
                <a:gd name="connsiteX1" fmla="*/ 10656430 w 11238753"/>
                <a:gd name="connsiteY1" fmla="*/ 203200 h 7427875"/>
                <a:gd name="connsiteX2" fmla="*/ 10983001 w 11238753"/>
                <a:gd name="connsiteY2" fmla="*/ 301171 h 7427875"/>
                <a:gd name="connsiteX3" fmla="*/ 10656430 w 11238753"/>
                <a:gd name="connsiteY3" fmla="*/ 5800407 h 7427875"/>
                <a:gd name="connsiteX4" fmla="*/ 9536962 w 11238753"/>
                <a:gd name="connsiteY4" fmla="*/ 6919875 h 7427875"/>
                <a:gd name="connsiteX5" fmla="*/ 653143 w 11238753"/>
                <a:gd name="connsiteY5" fmla="*/ 6919875 h 7427875"/>
                <a:gd name="connsiteX6" fmla="*/ 0 w 11238753"/>
                <a:gd name="connsiteY6" fmla="*/ 6854561 h 7427875"/>
                <a:gd name="connsiteX7" fmla="*/ 653143 w 11238753"/>
                <a:gd name="connsiteY7" fmla="*/ 1322668 h 7427875"/>
                <a:gd name="connsiteX8" fmla="*/ 1772611 w 11238753"/>
                <a:gd name="connsiteY8" fmla="*/ 203200 h 7427875"/>
                <a:gd name="connsiteX0" fmla="*/ 1840454 w 11306596"/>
                <a:gd name="connsiteY0" fmla="*/ 203200 h 7427875"/>
                <a:gd name="connsiteX1" fmla="*/ 10724273 w 11306596"/>
                <a:gd name="connsiteY1" fmla="*/ 203200 h 7427875"/>
                <a:gd name="connsiteX2" fmla="*/ 11050844 w 11306596"/>
                <a:gd name="connsiteY2" fmla="*/ 301171 h 7427875"/>
                <a:gd name="connsiteX3" fmla="*/ 10724273 w 11306596"/>
                <a:gd name="connsiteY3" fmla="*/ 5800407 h 7427875"/>
                <a:gd name="connsiteX4" fmla="*/ 9604805 w 11306596"/>
                <a:gd name="connsiteY4" fmla="*/ 6919875 h 7427875"/>
                <a:gd name="connsiteX5" fmla="*/ 720986 w 11306596"/>
                <a:gd name="connsiteY5" fmla="*/ 6919875 h 7427875"/>
                <a:gd name="connsiteX6" fmla="*/ 67843 w 11306596"/>
                <a:gd name="connsiteY6" fmla="*/ 6854561 h 7427875"/>
                <a:gd name="connsiteX7" fmla="*/ 720986 w 11306596"/>
                <a:gd name="connsiteY7" fmla="*/ 1322668 h 7427875"/>
                <a:gd name="connsiteX8" fmla="*/ 1840454 w 11306596"/>
                <a:gd name="connsiteY8" fmla="*/ 203200 h 742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6596" h="7427875">
                  <a:moveTo>
                    <a:pt x="1840454" y="203200"/>
                  </a:moveTo>
                  <a:cubicBezTo>
                    <a:pt x="6369270" y="-254000"/>
                    <a:pt x="7763000" y="203200"/>
                    <a:pt x="10724273" y="203200"/>
                  </a:cubicBezTo>
                  <a:lnTo>
                    <a:pt x="11050844" y="301171"/>
                  </a:lnTo>
                  <a:cubicBezTo>
                    <a:pt x="10941987" y="2134250"/>
                    <a:pt x="11878159" y="4457185"/>
                    <a:pt x="10724273" y="5800407"/>
                  </a:cubicBezTo>
                  <a:cubicBezTo>
                    <a:pt x="10724273" y="6418672"/>
                    <a:pt x="10223070" y="6919875"/>
                    <a:pt x="9604805" y="6919875"/>
                  </a:cubicBezTo>
                  <a:cubicBezTo>
                    <a:pt x="6643532" y="6919875"/>
                    <a:pt x="4531344" y="8062875"/>
                    <a:pt x="720986" y="6919875"/>
                  </a:cubicBezTo>
                  <a:lnTo>
                    <a:pt x="67843" y="6854561"/>
                  </a:lnTo>
                  <a:cubicBezTo>
                    <a:pt x="285557" y="5010597"/>
                    <a:pt x="-541757" y="2905375"/>
                    <a:pt x="720986" y="1322668"/>
                  </a:cubicBezTo>
                  <a:cubicBezTo>
                    <a:pt x="720986" y="704403"/>
                    <a:pt x="1222189" y="203200"/>
                    <a:pt x="1840454" y="2032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B1A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7023710" y="1029415"/>
              <a:ext cx="7649247" cy="318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630"/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Nam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vẽ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tranh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mấy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0497F86-6ADD-016F-AD95-7D404C3B39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41967" y="538819"/>
            <a:ext cx="3743325" cy="32480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B0DA69-55FD-4882-CE48-08D827F05AD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0318" y="659705"/>
            <a:ext cx="1959317" cy="1934411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6278AC3-BE73-DCEF-BEC6-DB9BC9D4FE4C}"/>
              </a:ext>
            </a:extLst>
          </p:cNvPr>
          <p:cNvCxnSpPr>
            <a:cxnSpLocks/>
          </p:cNvCxnSpPr>
          <p:nvPr/>
        </p:nvCxnSpPr>
        <p:spPr>
          <a:xfrm>
            <a:off x="11088824" y="1631442"/>
            <a:ext cx="180236" cy="41610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A9C5D8-0FDF-A05B-4D8E-334C03D58C68}"/>
              </a:ext>
            </a:extLst>
          </p:cNvPr>
          <p:cNvCxnSpPr>
            <a:cxnSpLocks/>
          </p:cNvCxnSpPr>
          <p:nvPr/>
        </p:nvCxnSpPr>
        <p:spPr>
          <a:xfrm>
            <a:off x="11116660" y="1618922"/>
            <a:ext cx="6477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EE7535AA-699F-FBE2-BEC7-FD60D851868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0" b="92891" l="34452" r="6575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34" r="33084"/>
          <a:stretch/>
        </p:blipFill>
        <p:spPr>
          <a:xfrm>
            <a:off x="5004552" y="1983531"/>
            <a:ext cx="3938075" cy="5220933"/>
          </a:xfrm>
          <a:prstGeom prst="rect">
            <a:avLst/>
          </a:prstGeom>
        </p:spPr>
      </p:pic>
      <p:sp>
        <p:nvSpPr>
          <p:cNvPr id="21" name="Rectangle: Rounded Corners 20">
            <a:hlinkClick r:id="rId10" action="ppaction://hlinksldjump"/>
            <a:extLst>
              <a:ext uri="{FF2B5EF4-FFF2-40B4-BE49-F238E27FC236}">
                <a16:creationId xmlns:a16="http://schemas.microsoft.com/office/drawing/2014/main" id="{8A2A332C-D0EA-85C0-E91F-F2EC0902D78B}"/>
              </a:ext>
            </a:extLst>
          </p:cNvPr>
          <p:cNvSpPr/>
          <p:nvPr/>
        </p:nvSpPr>
        <p:spPr>
          <a:xfrm>
            <a:off x="10152992" y="6117020"/>
            <a:ext cx="1650125" cy="493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lại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29576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37E8342E-96AA-5B42-278B-494DC6579FCD}"/>
              </a:ext>
            </a:extLst>
          </p:cNvPr>
          <p:cNvSpPr/>
          <p:nvPr/>
        </p:nvSpPr>
        <p:spPr>
          <a:xfrm>
            <a:off x="6706546" y="29376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39DA6B9E-ABA7-7C26-2F48-8F0F7B2E9A81}"/>
              </a:ext>
            </a:extLst>
          </p:cNvPr>
          <p:cNvSpPr/>
          <p:nvPr/>
        </p:nvSpPr>
        <p:spPr>
          <a:xfrm>
            <a:off x="253147" y="-4131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8"/>
                </a:lnTo>
                <a:lnTo>
                  <a:pt x="0" y="103347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527E0538-D74E-1C9B-BA16-F5E8A6CA78EB}"/>
              </a:ext>
            </a:extLst>
          </p:cNvPr>
          <p:cNvSpPr/>
          <p:nvPr/>
        </p:nvSpPr>
        <p:spPr>
          <a:xfrm>
            <a:off x="458426" y="3243945"/>
            <a:ext cx="4859809" cy="12700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935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GB" sz="3600" dirty="0">
                <a:solidFill>
                  <a:srgbClr val="002060"/>
                </a:solidFill>
                <a:latin typeface="Calibri"/>
              </a:rPr>
              <a:t>Nam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đến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thư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viện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đọc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sách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lúc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15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giờ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15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phút</a:t>
            </a:r>
            <a:endParaRPr lang="en-GB" sz="3600" dirty="0">
              <a:solidFill>
                <a:srgbClr val="002060"/>
              </a:solidFill>
              <a:latin typeface="Calibri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0D8C173-92E0-8001-F168-CEBE8BA6833B}"/>
              </a:ext>
            </a:extLst>
          </p:cNvPr>
          <p:cNvGrpSpPr/>
          <p:nvPr/>
        </p:nvGrpSpPr>
        <p:grpSpPr>
          <a:xfrm>
            <a:off x="252804" y="293551"/>
            <a:ext cx="5822175" cy="2032000"/>
            <a:chOff x="6119557" y="531862"/>
            <a:chExt cx="9373466" cy="4125312"/>
          </a:xfrm>
        </p:grpSpPr>
        <p:sp>
          <p:nvSpPr>
            <p:cNvPr id="10" name="Round Diagonal Corner Rectangle 11">
              <a:extLst>
                <a:ext uri="{FF2B5EF4-FFF2-40B4-BE49-F238E27FC236}">
                  <a16:creationId xmlns:a16="http://schemas.microsoft.com/office/drawing/2014/main" id="{4659CCC7-1262-BF5D-D102-AAA8B5F6E171}"/>
                </a:ext>
              </a:extLst>
            </p:cNvPr>
            <p:cNvSpPr/>
            <p:nvPr/>
          </p:nvSpPr>
          <p:spPr>
            <a:xfrm>
              <a:off x="6119557" y="531862"/>
              <a:ext cx="9373466" cy="4125312"/>
            </a:xfrm>
            <a:custGeom>
              <a:avLst/>
              <a:gdLst>
                <a:gd name="connsiteX0" fmla="*/ 1119468 w 10003287"/>
                <a:gd name="connsiteY0" fmla="*/ 0 h 6716675"/>
                <a:gd name="connsiteX1" fmla="*/ 10003287 w 10003287"/>
                <a:gd name="connsiteY1" fmla="*/ 0 h 6716675"/>
                <a:gd name="connsiteX2" fmla="*/ 10003287 w 10003287"/>
                <a:gd name="connsiteY2" fmla="*/ 0 h 6716675"/>
                <a:gd name="connsiteX3" fmla="*/ 10003287 w 10003287"/>
                <a:gd name="connsiteY3" fmla="*/ 5597207 h 6716675"/>
                <a:gd name="connsiteX4" fmla="*/ 8883819 w 10003287"/>
                <a:gd name="connsiteY4" fmla="*/ 6716675 h 6716675"/>
                <a:gd name="connsiteX5" fmla="*/ 0 w 10003287"/>
                <a:gd name="connsiteY5" fmla="*/ 6716675 h 6716675"/>
                <a:gd name="connsiteX6" fmla="*/ 0 w 10003287"/>
                <a:gd name="connsiteY6" fmla="*/ 6716675 h 6716675"/>
                <a:gd name="connsiteX7" fmla="*/ 0 w 10003287"/>
                <a:gd name="connsiteY7" fmla="*/ 1119468 h 6716675"/>
                <a:gd name="connsiteX8" fmla="*/ 1119468 w 10003287"/>
                <a:gd name="connsiteY8" fmla="*/ 0 h 6716675"/>
                <a:gd name="connsiteX0" fmla="*/ 1119468 w 10003287"/>
                <a:gd name="connsiteY0" fmla="*/ 203200 h 6919875"/>
                <a:gd name="connsiteX1" fmla="*/ 10003287 w 10003287"/>
                <a:gd name="connsiteY1" fmla="*/ 203200 h 6919875"/>
                <a:gd name="connsiteX2" fmla="*/ 10003287 w 10003287"/>
                <a:gd name="connsiteY2" fmla="*/ 203200 h 6919875"/>
                <a:gd name="connsiteX3" fmla="*/ 10003287 w 10003287"/>
                <a:gd name="connsiteY3" fmla="*/ 5800407 h 6919875"/>
                <a:gd name="connsiteX4" fmla="*/ 8883819 w 10003287"/>
                <a:gd name="connsiteY4" fmla="*/ 6919875 h 6919875"/>
                <a:gd name="connsiteX5" fmla="*/ 0 w 10003287"/>
                <a:gd name="connsiteY5" fmla="*/ 6919875 h 6919875"/>
                <a:gd name="connsiteX6" fmla="*/ 0 w 10003287"/>
                <a:gd name="connsiteY6" fmla="*/ 6919875 h 6919875"/>
                <a:gd name="connsiteX7" fmla="*/ 0 w 10003287"/>
                <a:gd name="connsiteY7" fmla="*/ 1322668 h 6919875"/>
                <a:gd name="connsiteX8" fmla="*/ 1119468 w 10003287"/>
                <a:gd name="connsiteY8" fmla="*/ 203200 h 6919875"/>
                <a:gd name="connsiteX0" fmla="*/ 1119468 w 10329858"/>
                <a:gd name="connsiteY0" fmla="*/ 203200 h 6919875"/>
                <a:gd name="connsiteX1" fmla="*/ 10003287 w 10329858"/>
                <a:gd name="connsiteY1" fmla="*/ 203200 h 6919875"/>
                <a:gd name="connsiteX2" fmla="*/ 10329858 w 10329858"/>
                <a:gd name="connsiteY2" fmla="*/ 301171 h 6919875"/>
                <a:gd name="connsiteX3" fmla="*/ 10003287 w 10329858"/>
                <a:gd name="connsiteY3" fmla="*/ 5800407 h 6919875"/>
                <a:gd name="connsiteX4" fmla="*/ 8883819 w 10329858"/>
                <a:gd name="connsiteY4" fmla="*/ 6919875 h 6919875"/>
                <a:gd name="connsiteX5" fmla="*/ 0 w 10329858"/>
                <a:gd name="connsiteY5" fmla="*/ 6919875 h 6919875"/>
                <a:gd name="connsiteX6" fmla="*/ 0 w 10329858"/>
                <a:gd name="connsiteY6" fmla="*/ 6919875 h 6919875"/>
                <a:gd name="connsiteX7" fmla="*/ 0 w 10329858"/>
                <a:gd name="connsiteY7" fmla="*/ 1322668 h 6919875"/>
                <a:gd name="connsiteX8" fmla="*/ 1119468 w 10329858"/>
                <a:gd name="connsiteY8" fmla="*/ 203200 h 6919875"/>
                <a:gd name="connsiteX0" fmla="*/ 1119468 w 10585610"/>
                <a:gd name="connsiteY0" fmla="*/ 203200 h 6919875"/>
                <a:gd name="connsiteX1" fmla="*/ 10003287 w 10585610"/>
                <a:gd name="connsiteY1" fmla="*/ 203200 h 6919875"/>
                <a:gd name="connsiteX2" fmla="*/ 10329858 w 10585610"/>
                <a:gd name="connsiteY2" fmla="*/ 301171 h 6919875"/>
                <a:gd name="connsiteX3" fmla="*/ 10003287 w 10585610"/>
                <a:gd name="connsiteY3" fmla="*/ 5800407 h 6919875"/>
                <a:gd name="connsiteX4" fmla="*/ 8883819 w 10585610"/>
                <a:gd name="connsiteY4" fmla="*/ 6919875 h 6919875"/>
                <a:gd name="connsiteX5" fmla="*/ 0 w 10585610"/>
                <a:gd name="connsiteY5" fmla="*/ 6919875 h 6919875"/>
                <a:gd name="connsiteX6" fmla="*/ 0 w 10585610"/>
                <a:gd name="connsiteY6" fmla="*/ 6919875 h 6919875"/>
                <a:gd name="connsiteX7" fmla="*/ 0 w 10585610"/>
                <a:gd name="connsiteY7" fmla="*/ 1322668 h 6919875"/>
                <a:gd name="connsiteX8" fmla="*/ 1119468 w 10585610"/>
                <a:gd name="connsiteY8" fmla="*/ 203200 h 6919875"/>
                <a:gd name="connsiteX0" fmla="*/ 1772611 w 11238753"/>
                <a:gd name="connsiteY0" fmla="*/ 203200 h 6919875"/>
                <a:gd name="connsiteX1" fmla="*/ 10656430 w 11238753"/>
                <a:gd name="connsiteY1" fmla="*/ 203200 h 6919875"/>
                <a:gd name="connsiteX2" fmla="*/ 10983001 w 11238753"/>
                <a:gd name="connsiteY2" fmla="*/ 301171 h 6919875"/>
                <a:gd name="connsiteX3" fmla="*/ 10656430 w 11238753"/>
                <a:gd name="connsiteY3" fmla="*/ 5800407 h 6919875"/>
                <a:gd name="connsiteX4" fmla="*/ 9536962 w 11238753"/>
                <a:gd name="connsiteY4" fmla="*/ 6919875 h 6919875"/>
                <a:gd name="connsiteX5" fmla="*/ 653143 w 11238753"/>
                <a:gd name="connsiteY5" fmla="*/ 6919875 h 6919875"/>
                <a:gd name="connsiteX6" fmla="*/ 0 w 11238753"/>
                <a:gd name="connsiteY6" fmla="*/ 6854561 h 6919875"/>
                <a:gd name="connsiteX7" fmla="*/ 653143 w 11238753"/>
                <a:gd name="connsiteY7" fmla="*/ 1322668 h 6919875"/>
                <a:gd name="connsiteX8" fmla="*/ 1772611 w 11238753"/>
                <a:gd name="connsiteY8" fmla="*/ 203200 h 6919875"/>
                <a:gd name="connsiteX0" fmla="*/ 1772611 w 11238753"/>
                <a:gd name="connsiteY0" fmla="*/ 203200 h 7427875"/>
                <a:gd name="connsiteX1" fmla="*/ 10656430 w 11238753"/>
                <a:gd name="connsiteY1" fmla="*/ 203200 h 7427875"/>
                <a:gd name="connsiteX2" fmla="*/ 10983001 w 11238753"/>
                <a:gd name="connsiteY2" fmla="*/ 301171 h 7427875"/>
                <a:gd name="connsiteX3" fmla="*/ 10656430 w 11238753"/>
                <a:gd name="connsiteY3" fmla="*/ 5800407 h 7427875"/>
                <a:gd name="connsiteX4" fmla="*/ 9536962 w 11238753"/>
                <a:gd name="connsiteY4" fmla="*/ 6919875 h 7427875"/>
                <a:gd name="connsiteX5" fmla="*/ 653143 w 11238753"/>
                <a:gd name="connsiteY5" fmla="*/ 6919875 h 7427875"/>
                <a:gd name="connsiteX6" fmla="*/ 0 w 11238753"/>
                <a:gd name="connsiteY6" fmla="*/ 6854561 h 7427875"/>
                <a:gd name="connsiteX7" fmla="*/ 653143 w 11238753"/>
                <a:gd name="connsiteY7" fmla="*/ 1322668 h 7427875"/>
                <a:gd name="connsiteX8" fmla="*/ 1772611 w 11238753"/>
                <a:gd name="connsiteY8" fmla="*/ 203200 h 7427875"/>
                <a:gd name="connsiteX0" fmla="*/ 1840454 w 11306596"/>
                <a:gd name="connsiteY0" fmla="*/ 203200 h 7427875"/>
                <a:gd name="connsiteX1" fmla="*/ 10724273 w 11306596"/>
                <a:gd name="connsiteY1" fmla="*/ 203200 h 7427875"/>
                <a:gd name="connsiteX2" fmla="*/ 11050844 w 11306596"/>
                <a:gd name="connsiteY2" fmla="*/ 301171 h 7427875"/>
                <a:gd name="connsiteX3" fmla="*/ 10724273 w 11306596"/>
                <a:gd name="connsiteY3" fmla="*/ 5800407 h 7427875"/>
                <a:gd name="connsiteX4" fmla="*/ 9604805 w 11306596"/>
                <a:gd name="connsiteY4" fmla="*/ 6919875 h 7427875"/>
                <a:gd name="connsiteX5" fmla="*/ 720986 w 11306596"/>
                <a:gd name="connsiteY5" fmla="*/ 6919875 h 7427875"/>
                <a:gd name="connsiteX6" fmla="*/ 67843 w 11306596"/>
                <a:gd name="connsiteY6" fmla="*/ 6854561 h 7427875"/>
                <a:gd name="connsiteX7" fmla="*/ 720986 w 11306596"/>
                <a:gd name="connsiteY7" fmla="*/ 1322668 h 7427875"/>
                <a:gd name="connsiteX8" fmla="*/ 1840454 w 11306596"/>
                <a:gd name="connsiteY8" fmla="*/ 203200 h 742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6596" h="7427875">
                  <a:moveTo>
                    <a:pt x="1840454" y="203200"/>
                  </a:moveTo>
                  <a:cubicBezTo>
                    <a:pt x="6369270" y="-254000"/>
                    <a:pt x="7763000" y="203200"/>
                    <a:pt x="10724273" y="203200"/>
                  </a:cubicBezTo>
                  <a:lnTo>
                    <a:pt x="11050844" y="301171"/>
                  </a:lnTo>
                  <a:cubicBezTo>
                    <a:pt x="10941987" y="2134250"/>
                    <a:pt x="11878159" y="4457185"/>
                    <a:pt x="10724273" y="5800407"/>
                  </a:cubicBezTo>
                  <a:cubicBezTo>
                    <a:pt x="10724273" y="6418672"/>
                    <a:pt x="10223070" y="6919875"/>
                    <a:pt x="9604805" y="6919875"/>
                  </a:cubicBezTo>
                  <a:cubicBezTo>
                    <a:pt x="6643532" y="6919875"/>
                    <a:pt x="4531344" y="8062875"/>
                    <a:pt x="720986" y="6919875"/>
                  </a:cubicBezTo>
                  <a:lnTo>
                    <a:pt x="67843" y="6854561"/>
                  </a:lnTo>
                  <a:cubicBezTo>
                    <a:pt x="285557" y="5010597"/>
                    <a:pt x="-541757" y="2905375"/>
                    <a:pt x="720986" y="1322668"/>
                  </a:cubicBezTo>
                  <a:cubicBezTo>
                    <a:pt x="720986" y="704403"/>
                    <a:pt x="1222189" y="203200"/>
                    <a:pt x="1840454" y="2032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B1A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9F564B0-A433-FDD0-4C72-85B357428929}"/>
                </a:ext>
              </a:extLst>
            </p:cNvPr>
            <p:cNvSpPr/>
            <p:nvPr/>
          </p:nvSpPr>
          <p:spPr>
            <a:xfrm>
              <a:off x="6389402" y="1200118"/>
              <a:ext cx="8396668" cy="268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630"/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Nam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đến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thư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viện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đọc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sách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mấy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0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40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24" name="Rectangle: Rounded Corners 23">
            <a:hlinkClick r:id="rId5" action="ppaction://hlinksldjump"/>
            <a:extLst>
              <a:ext uri="{FF2B5EF4-FFF2-40B4-BE49-F238E27FC236}">
                <a16:creationId xmlns:a16="http://schemas.microsoft.com/office/drawing/2014/main" id="{ECEA1A4F-C316-7161-F677-BADF5E5C7ED4}"/>
              </a:ext>
            </a:extLst>
          </p:cNvPr>
          <p:cNvSpPr/>
          <p:nvPr/>
        </p:nvSpPr>
        <p:spPr>
          <a:xfrm>
            <a:off x="10152992" y="6117020"/>
            <a:ext cx="1650125" cy="493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lại</a:t>
            </a:r>
            <a:endParaRPr lang="en-US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AE13F62F-DF6A-27A2-5FE5-B64A86D9F0A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35841" y="136635"/>
            <a:ext cx="4448996" cy="32158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BDFCA284-566D-F6B3-F5A3-A89200192A7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2683" y="123678"/>
            <a:ext cx="1959317" cy="1934411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35F402F-5C14-0271-0D93-EB81BBA553CA}"/>
              </a:ext>
            </a:extLst>
          </p:cNvPr>
          <p:cNvCxnSpPr>
            <a:cxnSpLocks/>
          </p:cNvCxnSpPr>
          <p:nvPr/>
        </p:nvCxnSpPr>
        <p:spPr>
          <a:xfrm>
            <a:off x="11249025" y="1082895"/>
            <a:ext cx="6477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8F46797-ED15-0D43-0714-44C352B1AA32}"/>
              </a:ext>
            </a:extLst>
          </p:cNvPr>
          <p:cNvCxnSpPr>
            <a:cxnSpLocks/>
          </p:cNvCxnSpPr>
          <p:nvPr/>
        </p:nvCxnSpPr>
        <p:spPr>
          <a:xfrm>
            <a:off x="11221189" y="1095415"/>
            <a:ext cx="424273" cy="0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Picture 39">
            <a:extLst>
              <a:ext uri="{FF2B5EF4-FFF2-40B4-BE49-F238E27FC236}">
                <a16:creationId xmlns:a16="http://schemas.microsoft.com/office/drawing/2014/main" id="{D7E37AE9-43CA-847D-BB59-1B37261C79E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6282" t="20389" r="20364" b="12634"/>
          <a:stretch/>
        </p:blipFill>
        <p:spPr>
          <a:xfrm>
            <a:off x="5487077" y="2722179"/>
            <a:ext cx="3618843" cy="413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9607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95ECFA82-4320-5774-7BE4-1BA52DD62876}"/>
              </a:ext>
            </a:extLst>
          </p:cNvPr>
          <p:cNvSpPr/>
          <p:nvPr/>
        </p:nvSpPr>
        <p:spPr>
          <a:xfrm>
            <a:off x="6706546" y="29376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B89353FD-7205-52F6-0484-7D1DD19A44B0}"/>
              </a:ext>
            </a:extLst>
          </p:cNvPr>
          <p:cNvSpPr/>
          <p:nvPr/>
        </p:nvSpPr>
        <p:spPr>
          <a:xfrm>
            <a:off x="253147" y="-4131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8"/>
                </a:lnTo>
                <a:lnTo>
                  <a:pt x="0" y="103347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F8D72769-7329-4720-8143-8D7D28FDC728}"/>
              </a:ext>
            </a:extLst>
          </p:cNvPr>
          <p:cNvSpPr/>
          <p:nvPr/>
        </p:nvSpPr>
        <p:spPr>
          <a:xfrm>
            <a:off x="458426" y="3243945"/>
            <a:ext cx="4859809" cy="12700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935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GB" sz="3600" dirty="0">
                <a:solidFill>
                  <a:srgbClr val="002060"/>
                </a:solidFill>
                <a:latin typeface="Calibri"/>
              </a:rPr>
              <a:t>Nam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rửa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bát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lúc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19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giờ</a:t>
            </a:r>
            <a:r>
              <a:rPr lang="en-GB" sz="3600" dirty="0">
                <a:solidFill>
                  <a:srgbClr val="002060"/>
                </a:solidFill>
                <a:latin typeface="Calibri"/>
              </a:rPr>
              <a:t> 15 </a:t>
            </a:r>
            <a:r>
              <a:rPr lang="en-GB" sz="3600" dirty="0" err="1">
                <a:solidFill>
                  <a:srgbClr val="002060"/>
                </a:solidFill>
                <a:latin typeface="Calibri"/>
              </a:rPr>
              <a:t>phút</a:t>
            </a:r>
            <a:endParaRPr lang="en-GB" sz="3600" dirty="0">
              <a:solidFill>
                <a:srgbClr val="002060"/>
              </a:solidFill>
              <a:latin typeface="Calibri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24F0645-C4F8-E4A9-E1FD-7178A2A659B2}"/>
              </a:ext>
            </a:extLst>
          </p:cNvPr>
          <p:cNvGrpSpPr/>
          <p:nvPr/>
        </p:nvGrpSpPr>
        <p:grpSpPr>
          <a:xfrm>
            <a:off x="252804" y="293551"/>
            <a:ext cx="5822175" cy="2032000"/>
            <a:chOff x="6119557" y="531862"/>
            <a:chExt cx="9373466" cy="4125312"/>
          </a:xfrm>
        </p:grpSpPr>
        <p:sp>
          <p:nvSpPr>
            <p:cNvPr id="10" name="Round Diagonal Corner Rectangle 11">
              <a:extLst>
                <a:ext uri="{FF2B5EF4-FFF2-40B4-BE49-F238E27FC236}">
                  <a16:creationId xmlns:a16="http://schemas.microsoft.com/office/drawing/2014/main" id="{A11D97B2-1BC6-A603-FD94-647EFD18367D}"/>
                </a:ext>
              </a:extLst>
            </p:cNvPr>
            <p:cNvSpPr/>
            <p:nvPr/>
          </p:nvSpPr>
          <p:spPr>
            <a:xfrm>
              <a:off x="6119557" y="531862"/>
              <a:ext cx="9373466" cy="4125312"/>
            </a:xfrm>
            <a:custGeom>
              <a:avLst/>
              <a:gdLst>
                <a:gd name="connsiteX0" fmla="*/ 1119468 w 10003287"/>
                <a:gd name="connsiteY0" fmla="*/ 0 h 6716675"/>
                <a:gd name="connsiteX1" fmla="*/ 10003287 w 10003287"/>
                <a:gd name="connsiteY1" fmla="*/ 0 h 6716675"/>
                <a:gd name="connsiteX2" fmla="*/ 10003287 w 10003287"/>
                <a:gd name="connsiteY2" fmla="*/ 0 h 6716675"/>
                <a:gd name="connsiteX3" fmla="*/ 10003287 w 10003287"/>
                <a:gd name="connsiteY3" fmla="*/ 5597207 h 6716675"/>
                <a:gd name="connsiteX4" fmla="*/ 8883819 w 10003287"/>
                <a:gd name="connsiteY4" fmla="*/ 6716675 h 6716675"/>
                <a:gd name="connsiteX5" fmla="*/ 0 w 10003287"/>
                <a:gd name="connsiteY5" fmla="*/ 6716675 h 6716675"/>
                <a:gd name="connsiteX6" fmla="*/ 0 w 10003287"/>
                <a:gd name="connsiteY6" fmla="*/ 6716675 h 6716675"/>
                <a:gd name="connsiteX7" fmla="*/ 0 w 10003287"/>
                <a:gd name="connsiteY7" fmla="*/ 1119468 h 6716675"/>
                <a:gd name="connsiteX8" fmla="*/ 1119468 w 10003287"/>
                <a:gd name="connsiteY8" fmla="*/ 0 h 6716675"/>
                <a:gd name="connsiteX0" fmla="*/ 1119468 w 10003287"/>
                <a:gd name="connsiteY0" fmla="*/ 203200 h 6919875"/>
                <a:gd name="connsiteX1" fmla="*/ 10003287 w 10003287"/>
                <a:gd name="connsiteY1" fmla="*/ 203200 h 6919875"/>
                <a:gd name="connsiteX2" fmla="*/ 10003287 w 10003287"/>
                <a:gd name="connsiteY2" fmla="*/ 203200 h 6919875"/>
                <a:gd name="connsiteX3" fmla="*/ 10003287 w 10003287"/>
                <a:gd name="connsiteY3" fmla="*/ 5800407 h 6919875"/>
                <a:gd name="connsiteX4" fmla="*/ 8883819 w 10003287"/>
                <a:gd name="connsiteY4" fmla="*/ 6919875 h 6919875"/>
                <a:gd name="connsiteX5" fmla="*/ 0 w 10003287"/>
                <a:gd name="connsiteY5" fmla="*/ 6919875 h 6919875"/>
                <a:gd name="connsiteX6" fmla="*/ 0 w 10003287"/>
                <a:gd name="connsiteY6" fmla="*/ 6919875 h 6919875"/>
                <a:gd name="connsiteX7" fmla="*/ 0 w 10003287"/>
                <a:gd name="connsiteY7" fmla="*/ 1322668 h 6919875"/>
                <a:gd name="connsiteX8" fmla="*/ 1119468 w 10003287"/>
                <a:gd name="connsiteY8" fmla="*/ 203200 h 6919875"/>
                <a:gd name="connsiteX0" fmla="*/ 1119468 w 10329858"/>
                <a:gd name="connsiteY0" fmla="*/ 203200 h 6919875"/>
                <a:gd name="connsiteX1" fmla="*/ 10003287 w 10329858"/>
                <a:gd name="connsiteY1" fmla="*/ 203200 h 6919875"/>
                <a:gd name="connsiteX2" fmla="*/ 10329858 w 10329858"/>
                <a:gd name="connsiteY2" fmla="*/ 301171 h 6919875"/>
                <a:gd name="connsiteX3" fmla="*/ 10003287 w 10329858"/>
                <a:gd name="connsiteY3" fmla="*/ 5800407 h 6919875"/>
                <a:gd name="connsiteX4" fmla="*/ 8883819 w 10329858"/>
                <a:gd name="connsiteY4" fmla="*/ 6919875 h 6919875"/>
                <a:gd name="connsiteX5" fmla="*/ 0 w 10329858"/>
                <a:gd name="connsiteY5" fmla="*/ 6919875 h 6919875"/>
                <a:gd name="connsiteX6" fmla="*/ 0 w 10329858"/>
                <a:gd name="connsiteY6" fmla="*/ 6919875 h 6919875"/>
                <a:gd name="connsiteX7" fmla="*/ 0 w 10329858"/>
                <a:gd name="connsiteY7" fmla="*/ 1322668 h 6919875"/>
                <a:gd name="connsiteX8" fmla="*/ 1119468 w 10329858"/>
                <a:gd name="connsiteY8" fmla="*/ 203200 h 6919875"/>
                <a:gd name="connsiteX0" fmla="*/ 1119468 w 10585610"/>
                <a:gd name="connsiteY0" fmla="*/ 203200 h 6919875"/>
                <a:gd name="connsiteX1" fmla="*/ 10003287 w 10585610"/>
                <a:gd name="connsiteY1" fmla="*/ 203200 h 6919875"/>
                <a:gd name="connsiteX2" fmla="*/ 10329858 w 10585610"/>
                <a:gd name="connsiteY2" fmla="*/ 301171 h 6919875"/>
                <a:gd name="connsiteX3" fmla="*/ 10003287 w 10585610"/>
                <a:gd name="connsiteY3" fmla="*/ 5800407 h 6919875"/>
                <a:gd name="connsiteX4" fmla="*/ 8883819 w 10585610"/>
                <a:gd name="connsiteY4" fmla="*/ 6919875 h 6919875"/>
                <a:gd name="connsiteX5" fmla="*/ 0 w 10585610"/>
                <a:gd name="connsiteY5" fmla="*/ 6919875 h 6919875"/>
                <a:gd name="connsiteX6" fmla="*/ 0 w 10585610"/>
                <a:gd name="connsiteY6" fmla="*/ 6919875 h 6919875"/>
                <a:gd name="connsiteX7" fmla="*/ 0 w 10585610"/>
                <a:gd name="connsiteY7" fmla="*/ 1322668 h 6919875"/>
                <a:gd name="connsiteX8" fmla="*/ 1119468 w 10585610"/>
                <a:gd name="connsiteY8" fmla="*/ 203200 h 6919875"/>
                <a:gd name="connsiteX0" fmla="*/ 1772611 w 11238753"/>
                <a:gd name="connsiteY0" fmla="*/ 203200 h 6919875"/>
                <a:gd name="connsiteX1" fmla="*/ 10656430 w 11238753"/>
                <a:gd name="connsiteY1" fmla="*/ 203200 h 6919875"/>
                <a:gd name="connsiteX2" fmla="*/ 10983001 w 11238753"/>
                <a:gd name="connsiteY2" fmla="*/ 301171 h 6919875"/>
                <a:gd name="connsiteX3" fmla="*/ 10656430 w 11238753"/>
                <a:gd name="connsiteY3" fmla="*/ 5800407 h 6919875"/>
                <a:gd name="connsiteX4" fmla="*/ 9536962 w 11238753"/>
                <a:gd name="connsiteY4" fmla="*/ 6919875 h 6919875"/>
                <a:gd name="connsiteX5" fmla="*/ 653143 w 11238753"/>
                <a:gd name="connsiteY5" fmla="*/ 6919875 h 6919875"/>
                <a:gd name="connsiteX6" fmla="*/ 0 w 11238753"/>
                <a:gd name="connsiteY6" fmla="*/ 6854561 h 6919875"/>
                <a:gd name="connsiteX7" fmla="*/ 653143 w 11238753"/>
                <a:gd name="connsiteY7" fmla="*/ 1322668 h 6919875"/>
                <a:gd name="connsiteX8" fmla="*/ 1772611 w 11238753"/>
                <a:gd name="connsiteY8" fmla="*/ 203200 h 6919875"/>
                <a:gd name="connsiteX0" fmla="*/ 1772611 w 11238753"/>
                <a:gd name="connsiteY0" fmla="*/ 203200 h 7427875"/>
                <a:gd name="connsiteX1" fmla="*/ 10656430 w 11238753"/>
                <a:gd name="connsiteY1" fmla="*/ 203200 h 7427875"/>
                <a:gd name="connsiteX2" fmla="*/ 10983001 w 11238753"/>
                <a:gd name="connsiteY2" fmla="*/ 301171 h 7427875"/>
                <a:gd name="connsiteX3" fmla="*/ 10656430 w 11238753"/>
                <a:gd name="connsiteY3" fmla="*/ 5800407 h 7427875"/>
                <a:gd name="connsiteX4" fmla="*/ 9536962 w 11238753"/>
                <a:gd name="connsiteY4" fmla="*/ 6919875 h 7427875"/>
                <a:gd name="connsiteX5" fmla="*/ 653143 w 11238753"/>
                <a:gd name="connsiteY5" fmla="*/ 6919875 h 7427875"/>
                <a:gd name="connsiteX6" fmla="*/ 0 w 11238753"/>
                <a:gd name="connsiteY6" fmla="*/ 6854561 h 7427875"/>
                <a:gd name="connsiteX7" fmla="*/ 653143 w 11238753"/>
                <a:gd name="connsiteY7" fmla="*/ 1322668 h 7427875"/>
                <a:gd name="connsiteX8" fmla="*/ 1772611 w 11238753"/>
                <a:gd name="connsiteY8" fmla="*/ 203200 h 7427875"/>
                <a:gd name="connsiteX0" fmla="*/ 1840454 w 11306596"/>
                <a:gd name="connsiteY0" fmla="*/ 203200 h 7427875"/>
                <a:gd name="connsiteX1" fmla="*/ 10724273 w 11306596"/>
                <a:gd name="connsiteY1" fmla="*/ 203200 h 7427875"/>
                <a:gd name="connsiteX2" fmla="*/ 11050844 w 11306596"/>
                <a:gd name="connsiteY2" fmla="*/ 301171 h 7427875"/>
                <a:gd name="connsiteX3" fmla="*/ 10724273 w 11306596"/>
                <a:gd name="connsiteY3" fmla="*/ 5800407 h 7427875"/>
                <a:gd name="connsiteX4" fmla="*/ 9604805 w 11306596"/>
                <a:gd name="connsiteY4" fmla="*/ 6919875 h 7427875"/>
                <a:gd name="connsiteX5" fmla="*/ 720986 w 11306596"/>
                <a:gd name="connsiteY5" fmla="*/ 6919875 h 7427875"/>
                <a:gd name="connsiteX6" fmla="*/ 67843 w 11306596"/>
                <a:gd name="connsiteY6" fmla="*/ 6854561 h 7427875"/>
                <a:gd name="connsiteX7" fmla="*/ 720986 w 11306596"/>
                <a:gd name="connsiteY7" fmla="*/ 1322668 h 7427875"/>
                <a:gd name="connsiteX8" fmla="*/ 1840454 w 11306596"/>
                <a:gd name="connsiteY8" fmla="*/ 203200 h 742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6596" h="7427875">
                  <a:moveTo>
                    <a:pt x="1840454" y="203200"/>
                  </a:moveTo>
                  <a:cubicBezTo>
                    <a:pt x="6369270" y="-254000"/>
                    <a:pt x="7763000" y="203200"/>
                    <a:pt x="10724273" y="203200"/>
                  </a:cubicBezTo>
                  <a:lnTo>
                    <a:pt x="11050844" y="301171"/>
                  </a:lnTo>
                  <a:cubicBezTo>
                    <a:pt x="10941987" y="2134250"/>
                    <a:pt x="11878159" y="4457185"/>
                    <a:pt x="10724273" y="5800407"/>
                  </a:cubicBezTo>
                  <a:cubicBezTo>
                    <a:pt x="10724273" y="6418672"/>
                    <a:pt x="10223070" y="6919875"/>
                    <a:pt x="9604805" y="6919875"/>
                  </a:cubicBezTo>
                  <a:cubicBezTo>
                    <a:pt x="6643532" y="6919875"/>
                    <a:pt x="4531344" y="8062875"/>
                    <a:pt x="720986" y="6919875"/>
                  </a:cubicBezTo>
                  <a:lnTo>
                    <a:pt x="67843" y="6854561"/>
                  </a:lnTo>
                  <a:cubicBezTo>
                    <a:pt x="285557" y="5010597"/>
                    <a:pt x="-541757" y="2905375"/>
                    <a:pt x="720986" y="1322668"/>
                  </a:cubicBezTo>
                  <a:cubicBezTo>
                    <a:pt x="720986" y="704403"/>
                    <a:pt x="1222189" y="203200"/>
                    <a:pt x="1840454" y="2032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B1A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C667BE3-ABC3-33B6-4972-F9E672DE5E33}"/>
                </a:ext>
              </a:extLst>
            </p:cNvPr>
            <p:cNvSpPr/>
            <p:nvPr/>
          </p:nvSpPr>
          <p:spPr>
            <a:xfrm>
              <a:off x="6389402" y="1200118"/>
              <a:ext cx="8396668" cy="29367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630"/>
              <a:r>
                <a:rPr lang="en-US" sz="44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Nam </a:t>
              </a:r>
              <a:r>
                <a:rPr lang="en-US" sz="44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rửa</a:t>
              </a:r>
              <a:r>
                <a:rPr lang="en-US" sz="44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bát</a:t>
              </a:r>
              <a:r>
                <a:rPr lang="en-US" sz="44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sz="44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mấy</a:t>
              </a:r>
              <a:r>
                <a:rPr lang="en-US" sz="44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44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E33C3EF3-74BC-C80A-4402-D6A229F888DF}"/>
              </a:ext>
            </a:extLst>
          </p:cNvPr>
          <p:cNvSpPr/>
          <p:nvPr/>
        </p:nvSpPr>
        <p:spPr>
          <a:xfrm>
            <a:off x="10152992" y="6117020"/>
            <a:ext cx="1650125" cy="493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lại</a:t>
            </a:r>
            <a:endParaRPr lang="en-US" dirty="0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ADF1C59B-78BF-FB0F-F787-2DEEC006F6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12215" y="268620"/>
            <a:ext cx="4444369" cy="2999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72F6F13-E2F5-3141-4764-B744993DFC5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456" y="113168"/>
            <a:ext cx="1959317" cy="1934411"/>
          </a:xfrm>
          <a:prstGeom prst="rect">
            <a:avLst/>
          </a:prstGeom>
        </p:spPr>
      </p:pic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5A9C70F0-D0EC-C2FB-AC96-B83ABE3CB8A5}"/>
              </a:ext>
            </a:extLst>
          </p:cNvPr>
          <p:cNvCxnSpPr>
            <a:cxnSpLocks/>
          </p:cNvCxnSpPr>
          <p:nvPr/>
        </p:nvCxnSpPr>
        <p:spPr>
          <a:xfrm>
            <a:off x="11017798" y="1072385"/>
            <a:ext cx="647700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0E86D0E-E46A-DD24-0771-3D4DEC6BA64E}"/>
              </a:ext>
            </a:extLst>
          </p:cNvPr>
          <p:cNvCxnSpPr>
            <a:cxnSpLocks/>
          </p:cNvCxnSpPr>
          <p:nvPr/>
        </p:nvCxnSpPr>
        <p:spPr>
          <a:xfrm flipH="1">
            <a:off x="10773103" y="1084905"/>
            <a:ext cx="216859" cy="365523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CBD7C972-DC63-1F8A-5FB7-32726E30EAF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5911" t="31219" r="17089" b="14241"/>
          <a:stretch/>
        </p:blipFill>
        <p:spPr>
          <a:xfrm>
            <a:off x="5834235" y="2902018"/>
            <a:ext cx="3635586" cy="385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5174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BF66DD7B-26A1-2D1A-4508-DC09E9B54490}"/>
              </a:ext>
            </a:extLst>
          </p:cNvPr>
          <p:cNvSpPr/>
          <p:nvPr/>
        </p:nvSpPr>
        <p:spPr>
          <a:xfrm>
            <a:off x="6706546" y="29376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3">
            <a:extLst>
              <a:ext uri="{FF2B5EF4-FFF2-40B4-BE49-F238E27FC236}">
                <a16:creationId xmlns:a16="http://schemas.microsoft.com/office/drawing/2014/main" id="{9822B504-3548-63F0-F971-EF1230025B7B}"/>
              </a:ext>
            </a:extLst>
          </p:cNvPr>
          <p:cNvSpPr/>
          <p:nvPr/>
        </p:nvSpPr>
        <p:spPr>
          <a:xfrm>
            <a:off x="253147" y="-41310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8"/>
                </a:lnTo>
                <a:lnTo>
                  <a:pt x="0" y="1033471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ounded Rectangle 3">
            <a:extLst>
              <a:ext uri="{FF2B5EF4-FFF2-40B4-BE49-F238E27FC236}">
                <a16:creationId xmlns:a16="http://schemas.microsoft.com/office/drawing/2014/main" id="{B154355E-5627-A13E-63A0-8E6DA1D0AA6C}"/>
              </a:ext>
            </a:extLst>
          </p:cNvPr>
          <p:cNvSpPr/>
          <p:nvPr/>
        </p:nvSpPr>
        <p:spPr>
          <a:xfrm>
            <a:off x="458426" y="3243944"/>
            <a:ext cx="4859809" cy="1643365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9356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r>
              <a:rPr lang="en-GB" sz="4400" dirty="0" err="1">
                <a:solidFill>
                  <a:srgbClr val="002060"/>
                </a:solidFill>
                <a:latin typeface="Calibri"/>
              </a:rPr>
              <a:t>Lúc</a:t>
            </a:r>
            <a:r>
              <a:rPr lang="en-GB" sz="4400" dirty="0">
                <a:solidFill>
                  <a:srgbClr val="002060"/>
                </a:solidFill>
                <a:latin typeface="Calibri"/>
              </a:rPr>
              <a:t> 22 </a:t>
            </a:r>
            <a:r>
              <a:rPr lang="en-GB" sz="4400" dirty="0" err="1">
                <a:solidFill>
                  <a:srgbClr val="002060"/>
                </a:solidFill>
                <a:latin typeface="Calibri"/>
              </a:rPr>
              <a:t>giờ</a:t>
            </a:r>
            <a:r>
              <a:rPr lang="en-GB" sz="4400" dirty="0">
                <a:solidFill>
                  <a:srgbClr val="002060"/>
                </a:solidFill>
                <a:latin typeface="Calibri"/>
              </a:rPr>
              <a:t> Nam </a:t>
            </a:r>
            <a:r>
              <a:rPr lang="en-GB" sz="4400" dirty="0" err="1">
                <a:solidFill>
                  <a:srgbClr val="002060"/>
                </a:solidFill>
                <a:latin typeface="Calibri"/>
              </a:rPr>
              <a:t>đang</a:t>
            </a:r>
            <a:r>
              <a:rPr lang="en-GB" sz="4400" dirty="0">
                <a:solidFill>
                  <a:srgbClr val="002060"/>
                </a:solidFill>
                <a:latin typeface="Calibri"/>
              </a:rPr>
              <a:t> </a:t>
            </a:r>
            <a:r>
              <a:rPr lang="en-GB" sz="4400" dirty="0" err="1">
                <a:solidFill>
                  <a:srgbClr val="002060"/>
                </a:solidFill>
                <a:latin typeface="Calibri"/>
              </a:rPr>
              <a:t>ngủ</a:t>
            </a:r>
            <a:r>
              <a:rPr lang="en-GB" sz="4400" dirty="0">
                <a:solidFill>
                  <a:srgbClr val="002060"/>
                </a:solidFill>
                <a:latin typeface="Calibri"/>
              </a:rPr>
              <a:t> say.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EE5C2FF-66FC-EBBA-3091-8AA0376682C5}"/>
              </a:ext>
            </a:extLst>
          </p:cNvPr>
          <p:cNvGrpSpPr/>
          <p:nvPr/>
        </p:nvGrpSpPr>
        <p:grpSpPr>
          <a:xfrm>
            <a:off x="252804" y="293551"/>
            <a:ext cx="5822175" cy="2032000"/>
            <a:chOff x="6119557" y="531862"/>
            <a:chExt cx="9373466" cy="4125312"/>
          </a:xfrm>
        </p:grpSpPr>
        <p:sp>
          <p:nvSpPr>
            <p:cNvPr id="10" name="Round Diagonal Corner Rectangle 11">
              <a:extLst>
                <a:ext uri="{FF2B5EF4-FFF2-40B4-BE49-F238E27FC236}">
                  <a16:creationId xmlns:a16="http://schemas.microsoft.com/office/drawing/2014/main" id="{085C4DA6-8A2E-61F4-064B-37FB952226A1}"/>
                </a:ext>
              </a:extLst>
            </p:cNvPr>
            <p:cNvSpPr/>
            <p:nvPr/>
          </p:nvSpPr>
          <p:spPr>
            <a:xfrm>
              <a:off x="6119557" y="531862"/>
              <a:ext cx="9373466" cy="4125312"/>
            </a:xfrm>
            <a:custGeom>
              <a:avLst/>
              <a:gdLst>
                <a:gd name="connsiteX0" fmla="*/ 1119468 w 10003287"/>
                <a:gd name="connsiteY0" fmla="*/ 0 h 6716675"/>
                <a:gd name="connsiteX1" fmla="*/ 10003287 w 10003287"/>
                <a:gd name="connsiteY1" fmla="*/ 0 h 6716675"/>
                <a:gd name="connsiteX2" fmla="*/ 10003287 w 10003287"/>
                <a:gd name="connsiteY2" fmla="*/ 0 h 6716675"/>
                <a:gd name="connsiteX3" fmla="*/ 10003287 w 10003287"/>
                <a:gd name="connsiteY3" fmla="*/ 5597207 h 6716675"/>
                <a:gd name="connsiteX4" fmla="*/ 8883819 w 10003287"/>
                <a:gd name="connsiteY4" fmla="*/ 6716675 h 6716675"/>
                <a:gd name="connsiteX5" fmla="*/ 0 w 10003287"/>
                <a:gd name="connsiteY5" fmla="*/ 6716675 h 6716675"/>
                <a:gd name="connsiteX6" fmla="*/ 0 w 10003287"/>
                <a:gd name="connsiteY6" fmla="*/ 6716675 h 6716675"/>
                <a:gd name="connsiteX7" fmla="*/ 0 w 10003287"/>
                <a:gd name="connsiteY7" fmla="*/ 1119468 h 6716675"/>
                <a:gd name="connsiteX8" fmla="*/ 1119468 w 10003287"/>
                <a:gd name="connsiteY8" fmla="*/ 0 h 6716675"/>
                <a:gd name="connsiteX0" fmla="*/ 1119468 w 10003287"/>
                <a:gd name="connsiteY0" fmla="*/ 203200 h 6919875"/>
                <a:gd name="connsiteX1" fmla="*/ 10003287 w 10003287"/>
                <a:gd name="connsiteY1" fmla="*/ 203200 h 6919875"/>
                <a:gd name="connsiteX2" fmla="*/ 10003287 w 10003287"/>
                <a:gd name="connsiteY2" fmla="*/ 203200 h 6919875"/>
                <a:gd name="connsiteX3" fmla="*/ 10003287 w 10003287"/>
                <a:gd name="connsiteY3" fmla="*/ 5800407 h 6919875"/>
                <a:gd name="connsiteX4" fmla="*/ 8883819 w 10003287"/>
                <a:gd name="connsiteY4" fmla="*/ 6919875 h 6919875"/>
                <a:gd name="connsiteX5" fmla="*/ 0 w 10003287"/>
                <a:gd name="connsiteY5" fmla="*/ 6919875 h 6919875"/>
                <a:gd name="connsiteX6" fmla="*/ 0 w 10003287"/>
                <a:gd name="connsiteY6" fmla="*/ 6919875 h 6919875"/>
                <a:gd name="connsiteX7" fmla="*/ 0 w 10003287"/>
                <a:gd name="connsiteY7" fmla="*/ 1322668 h 6919875"/>
                <a:gd name="connsiteX8" fmla="*/ 1119468 w 10003287"/>
                <a:gd name="connsiteY8" fmla="*/ 203200 h 6919875"/>
                <a:gd name="connsiteX0" fmla="*/ 1119468 w 10329858"/>
                <a:gd name="connsiteY0" fmla="*/ 203200 h 6919875"/>
                <a:gd name="connsiteX1" fmla="*/ 10003287 w 10329858"/>
                <a:gd name="connsiteY1" fmla="*/ 203200 h 6919875"/>
                <a:gd name="connsiteX2" fmla="*/ 10329858 w 10329858"/>
                <a:gd name="connsiteY2" fmla="*/ 301171 h 6919875"/>
                <a:gd name="connsiteX3" fmla="*/ 10003287 w 10329858"/>
                <a:gd name="connsiteY3" fmla="*/ 5800407 h 6919875"/>
                <a:gd name="connsiteX4" fmla="*/ 8883819 w 10329858"/>
                <a:gd name="connsiteY4" fmla="*/ 6919875 h 6919875"/>
                <a:gd name="connsiteX5" fmla="*/ 0 w 10329858"/>
                <a:gd name="connsiteY5" fmla="*/ 6919875 h 6919875"/>
                <a:gd name="connsiteX6" fmla="*/ 0 w 10329858"/>
                <a:gd name="connsiteY6" fmla="*/ 6919875 h 6919875"/>
                <a:gd name="connsiteX7" fmla="*/ 0 w 10329858"/>
                <a:gd name="connsiteY7" fmla="*/ 1322668 h 6919875"/>
                <a:gd name="connsiteX8" fmla="*/ 1119468 w 10329858"/>
                <a:gd name="connsiteY8" fmla="*/ 203200 h 6919875"/>
                <a:gd name="connsiteX0" fmla="*/ 1119468 w 10585610"/>
                <a:gd name="connsiteY0" fmla="*/ 203200 h 6919875"/>
                <a:gd name="connsiteX1" fmla="*/ 10003287 w 10585610"/>
                <a:gd name="connsiteY1" fmla="*/ 203200 h 6919875"/>
                <a:gd name="connsiteX2" fmla="*/ 10329858 w 10585610"/>
                <a:gd name="connsiteY2" fmla="*/ 301171 h 6919875"/>
                <a:gd name="connsiteX3" fmla="*/ 10003287 w 10585610"/>
                <a:gd name="connsiteY3" fmla="*/ 5800407 h 6919875"/>
                <a:gd name="connsiteX4" fmla="*/ 8883819 w 10585610"/>
                <a:gd name="connsiteY4" fmla="*/ 6919875 h 6919875"/>
                <a:gd name="connsiteX5" fmla="*/ 0 w 10585610"/>
                <a:gd name="connsiteY5" fmla="*/ 6919875 h 6919875"/>
                <a:gd name="connsiteX6" fmla="*/ 0 w 10585610"/>
                <a:gd name="connsiteY6" fmla="*/ 6919875 h 6919875"/>
                <a:gd name="connsiteX7" fmla="*/ 0 w 10585610"/>
                <a:gd name="connsiteY7" fmla="*/ 1322668 h 6919875"/>
                <a:gd name="connsiteX8" fmla="*/ 1119468 w 10585610"/>
                <a:gd name="connsiteY8" fmla="*/ 203200 h 6919875"/>
                <a:gd name="connsiteX0" fmla="*/ 1772611 w 11238753"/>
                <a:gd name="connsiteY0" fmla="*/ 203200 h 6919875"/>
                <a:gd name="connsiteX1" fmla="*/ 10656430 w 11238753"/>
                <a:gd name="connsiteY1" fmla="*/ 203200 h 6919875"/>
                <a:gd name="connsiteX2" fmla="*/ 10983001 w 11238753"/>
                <a:gd name="connsiteY2" fmla="*/ 301171 h 6919875"/>
                <a:gd name="connsiteX3" fmla="*/ 10656430 w 11238753"/>
                <a:gd name="connsiteY3" fmla="*/ 5800407 h 6919875"/>
                <a:gd name="connsiteX4" fmla="*/ 9536962 w 11238753"/>
                <a:gd name="connsiteY4" fmla="*/ 6919875 h 6919875"/>
                <a:gd name="connsiteX5" fmla="*/ 653143 w 11238753"/>
                <a:gd name="connsiteY5" fmla="*/ 6919875 h 6919875"/>
                <a:gd name="connsiteX6" fmla="*/ 0 w 11238753"/>
                <a:gd name="connsiteY6" fmla="*/ 6854561 h 6919875"/>
                <a:gd name="connsiteX7" fmla="*/ 653143 w 11238753"/>
                <a:gd name="connsiteY7" fmla="*/ 1322668 h 6919875"/>
                <a:gd name="connsiteX8" fmla="*/ 1772611 w 11238753"/>
                <a:gd name="connsiteY8" fmla="*/ 203200 h 6919875"/>
                <a:gd name="connsiteX0" fmla="*/ 1772611 w 11238753"/>
                <a:gd name="connsiteY0" fmla="*/ 203200 h 7427875"/>
                <a:gd name="connsiteX1" fmla="*/ 10656430 w 11238753"/>
                <a:gd name="connsiteY1" fmla="*/ 203200 h 7427875"/>
                <a:gd name="connsiteX2" fmla="*/ 10983001 w 11238753"/>
                <a:gd name="connsiteY2" fmla="*/ 301171 h 7427875"/>
                <a:gd name="connsiteX3" fmla="*/ 10656430 w 11238753"/>
                <a:gd name="connsiteY3" fmla="*/ 5800407 h 7427875"/>
                <a:gd name="connsiteX4" fmla="*/ 9536962 w 11238753"/>
                <a:gd name="connsiteY4" fmla="*/ 6919875 h 7427875"/>
                <a:gd name="connsiteX5" fmla="*/ 653143 w 11238753"/>
                <a:gd name="connsiteY5" fmla="*/ 6919875 h 7427875"/>
                <a:gd name="connsiteX6" fmla="*/ 0 w 11238753"/>
                <a:gd name="connsiteY6" fmla="*/ 6854561 h 7427875"/>
                <a:gd name="connsiteX7" fmla="*/ 653143 w 11238753"/>
                <a:gd name="connsiteY7" fmla="*/ 1322668 h 7427875"/>
                <a:gd name="connsiteX8" fmla="*/ 1772611 w 11238753"/>
                <a:gd name="connsiteY8" fmla="*/ 203200 h 7427875"/>
                <a:gd name="connsiteX0" fmla="*/ 1840454 w 11306596"/>
                <a:gd name="connsiteY0" fmla="*/ 203200 h 7427875"/>
                <a:gd name="connsiteX1" fmla="*/ 10724273 w 11306596"/>
                <a:gd name="connsiteY1" fmla="*/ 203200 h 7427875"/>
                <a:gd name="connsiteX2" fmla="*/ 11050844 w 11306596"/>
                <a:gd name="connsiteY2" fmla="*/ 301171 h 7427875"/>
                <a:gd name="connsiteX3" fmla="*/ 10724273 w 11306596"/>
                <a:gd name="connsiteY3" fmla="*/ 5800407 h 7427875"/>
                <a:gd name="connsiteX4" fmla="*/ 9604805 w 11306596"/>
                <a:gd name="connsiteY4" fmla="*/ 6919875 h 7427875"/>
                <a:gd name="connsiteX5" fmla="*/ 720986 w 11306596"/>
                <a:gd name="connsiteY5" fmla="*/ 6919875 h 7427875"/>
                <a:gd name="connsiteX6" fmla="*/ 67843 w 11306596"/>
                <a:gd name="connsiteY6" fmla="*/ 6854561 h 7427875"/>
                <a:gd name="connsiteX7" fmla="*/ 720986 w 11306596"/>
                <a:gd name="connsiteY7" fmla="*/ 1322668 h 7427875"/>
                <a:gd name="connsiteX8" fmla="*/ 1840454 w 11306596"/>
                <a:gd name="connsiteY8" fmla="*/ 203200 h 7427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306596" h="7427875">
                  <a:moveTo>
                    <a:pt x="1840454" y="203200"/>
                  </a:moveTo>
                  <a:cubicBezTo>
                    <a:pt x="6369270" y="-254000"/>
                    <a:pt x="7763000" y="203200"/>
                    <a:pt x="10724273" y="203200"/>
                  </a:cubicBezTo>
                  <a:lnTo>
                    <a:pt x="11050844" y="301171"/>
                  </a:lnTo>
                  <a:cubicBezTo>
                    <a:pt x="10941987" y="2134250"/>
                    <a:pt x="11878159" y="4457185"/>
                    <a:pt x="10724273" y="5800407"/>
                  </a:cubicBezTo>
                  <a:cubicBezTo>
                    <a:pt x="10724273" y="6418672"/>
                    <a:pt x="10223070" y="6919875"/>
                    <a:pt x="9604805" y="6919875"/>
                  </a:cubicBezTo>
                  <a:cubicBezTo>
                    <a:pt x="6643532" y="6919875"/>
                    <a:pt x="4531344" y="8062875"/>
                    <a:pt x="720986" y="6919875"/>
                  </a:cubicBezTo>
                  <a:lnTo>
                    <a:pt x="67843" y="6854561"/>
                  </a:lnTo>
                  <a:cubicBezTo>
                    <a:pt x="285557" y="5010597"/>
                    <a:pt x="-541757" y="2905375"/>
                    <a:pt x="720986" y="1322668"/>
                  </a:cubicBezTo>
                  <a:cubicBezTo>
                    <a:pt x="720986" y="704403"/>
                    <a:pt x="1222189" y="203200"/>
                    <a:pt x="1840454" y="20320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2B1A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57EB8B2-1160-CC09-D2A4-1FFCAC429CD0}"/>
                </a:ext>
              </a:extLst>
            </p:cNvPr>
            <p:cNvSpPr/>
            <p:nvPr/>
          </p:nvSpPr>
          <p:spPr>
            <a:xfrm>
              <a:off x="6389402" y="1200118"/>
              <a:ext cx="8396668" cy="3186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09630"/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Nam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ngủ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say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lúc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mấy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800" b="1" dirty="0" err="1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giờ</a:t>
              </a:r>
              <a:r>
                <a:rPr lang="en-US" sz="4800" b="1" dirty="0">
                  <a:solidFill>
                    <a:srgbClr val="F93568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?</a:t>
              </a:r>
            </a:p>
          </p:txBody>
        </p:sp>
      </p:grp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BA3978CB-788B-99D2-5844-B55554BC9446}"/>
              </a:ext>
            </a:extLst>
          </p:cNvPr>
          <p:cNvSpPr/>
          <p:nvPr/>
        </p:nvSpPr>
        <p:spPr>
          <a:xfrm>
            <a:off x="10152992" y="6117020"/>
            <a:ext cx="1650125" cy="493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Quay </a:t>
            </a:r>
            <a:r>
              <a:rPr lang="en-US" dirty="0" err="1"/>
              <a:t>lại</a:t>
            </a:r>
            <a:endParaRPr lang="en-US" dirty="0"/>
          </a:p>
        </p:txBody>
      </p:sp>
      <p:pic>
        <p:nvPicPr>
          <p:cNvPr id="28" name="Picture 27" descr="A green alarm clock with a heart on it&#10;&#10;Description automatically generated">
            <a:hlinkClick r:id="rId6" action="ppaction://hlinksldjump"/>
            <a:extLst>
              <a:ext uri="{FF2B5EF4-FFF2-40B4-BE49-F238E27FC236}">
                <a16:creationId xmlns:a16="http://schemas.microsoft.com/office/drawing/2014/main" id="{33FEA74C-5D19-0C32-7C26-1803105E5A4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065" y="3111062"/>
            <a:ext cx="3829378" cy="38293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50D56F7-4E33-962C-D0B0-9FFFCE49DB7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12636" y="231227"/>
            <a:ext cx="4141171" cy="32279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815700EB-F2E1-E440-62E9-954629EAC92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456" y="113168"/>
            <a:ext cx="1959317" cy="1934411"/>
          </a:xfrm>
          <a:prstGeom prst="rect">
            <a:avLst/>
          </a:prstGeom>
        </p:spPr>
      </p:pic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1B627F3-793B-E317-427A-F6F1EEE20E0A}"/>
              </a:ext>
            </a:extLst>
          </p:cNvPr>
          <p:cNvCxnSpPr>
            <a:cxnSpLocks/>
          </p:cNvCxnSpPr>
          <p:nvPr/>
        </p:nvCxnSpPr>
        <p:spPr>
          <a:xfrm flipV="1">
            <a:off x="11017798" y="441434"/>
            <a:ext cx="0" cy="63095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EF85BEE-6095-8424-D161-D0611C724ED3}"/>
              </a:ext>
            </a:extLst>
          </p:cNvPr>
          <p:cNvCxnSpPr>
            <a:cxnSpLocks/>
          </p:cNvCxnSpPr>
          <p:nvPr/>
        </p:nvCxnSpPr>
        <p:spPr>
          <a:xfrm flipH="1" flipV="1">
            <a:off x="10625959" y="861848"/>
            <a:ext cx="364003" cy="223057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37046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-21734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842" y="4171703"/>
            <a:ext cx="4522958" cy="2686297"/>
          </a:xfrm>
          <a:prstGeom prst="rect">
            <a:avLst/>
          </a:prstGeom>
        </p:spPr>
      </p:pic>
      <p:pic>
        <p:nvPicPr>
          <p:cNvPr id="5" name="Picture 4" descr="A cartoon of a calendar with a paper sheet&#10;&#10;Description automatically generated">
            <a:extLst>
              <a:ext uri="{FF2B5EF4-FFF2-40B4-BE49-F238E27FC236}">
                <a16:creationId xmlns:a16="http://schemas.microsoft.com/office/drawing/2014/main" id="{5CFC0650-ABD1-8074-2516-7F4F0804B2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1366"/>
            <a:ext cx="3067050" cy="30250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4AED46C-D60E-96D5-4EF4-63E09FCD95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0843" y="1238204"/>
            <a:ext cx="2170364" cy="10668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CEFEDC0-026B-6D94-9AB6-6D7F4BE1F6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060" y="2458174"/>
            <a:ext cx="11634690" cy="227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84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">
            <a:extLst>
              <a:ext uri="{FF2B5EF4-FFF2-40B4-BE49-F238E27FC236}">
                <a16:creationId xmlns:a16="http://schemas.microsoft.com/office/drawing/2014/main" id="{821CA0B7-8F8E-0240-1819-CE9DBDCA3802}"/>
              </a:ext>
            </a:extLst>
          </p:cNvPr>
          <p:cNvSpPr/>
          <p:nvPr/>
        </p:nvSpPr>
        <p:spPr>
          <a:xfrm>
            <a:off x="61676" y="-31811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5" y="0"/>
                </a:lnTo>
                <a:lnTo>
                  <a:pt x="9624205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3">
            <a:extLst>
              <a:ext uri="{FF2B5EF4-FFF2-40B4-BE49-F238E27FC236}">
                <a16:creationId xmlns:a16="http://schemas.microsoft.com/office/drawing/2014/main" id="{DEF35453-10FA-3733-6551-1BB7546DC314}"/>
              </a:ext>
            </a:extLst>
          </p:cNvPr>
          <p:cNvSpPr/>
          <p:nvPr/>
        </p:nvSpPr>
        <p:spPr>
          <a:xfrm>
            <a:off x="6749919" y="-31811"/>
            <a:ext cx="6416137" cy="6889811"/>
          </a:xfrm>
          <a:custGeom>
            <a:avLst/>
            <a:gdLst/>
            <a:ahLst/>
            <a:cxnLst/>
            <a:rect l="l" t="t" r="r" b="b"/>
            <a:pathLst>
              <a:path w="9624206" h="10334717">
                <a:moveTo>
                  <a:pt x="0" y="0"/>
                </a:moveTo>
                <a:lnTo>
                  <a:pt x="9624206" y="0"/>
                </a:lnTo>
                <a:lnTo>
                  <a:pt x="9624206" y="10334717"/>
                </a:lnTo>
                <a:lnTo>
                  <a:pt x="0" y="1033471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4">
            <a:extLst>
              <a:ext uri="{FF2B5EF4-FFF2-40B4-BE49-F238E27FC236}">
                <a16:creationId xmlns:a16="http://schemas.microsoft.com/office/drawing/2014/main" id="{525228A9-7800-77CB-3864-03413A408552}"/>
              </a:ext>
            </a:extLst>
          </p:cNvPr>
          <p:cNvSpPr/>
          <p:nvPr/>
        </p:nvSpPr>
        <p:spPr>
          <a:xfrm>
            <a:off x="-1840780" y="5722680"/>
            <a:ext cx="14580831" cy="3446379"/>
          </a:xfrm>
          <a:custGeom>
            <a:avLst/>
            <a:gdLst/>
            <a:ahLst/>
            <a:cxnLst/>
            <a:rect l="l" t="t" r="r" b="b"/>
            <a:pathLst>
              <a:path w="21871247" h="5169568">
                <a:moveTo>
                  <a:pt x="0" y="0"/>
                </a:moveTo>
                <a:lnTo>
                  <a:pt x="21871247" y="0"/>
                </a:lnTo>
                <a:lnTo>
                  <a:pt x="21871247" y="5169568"/>
                </a:lnTo>
                <a:lnTo>
                  <a:pt x="0" y="516956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16">
            <a:extLst>
              <a:ext uri="{FF2B5EF4-FFF2-40B4-BE49-F238E27FC236}">
                <a16:creationId xmlns:a16="http://schemas.microsoft.com/office/drawing/2014/main" id="{FAB1B7C6-6FFF-0919-FFB2-32EA37F040A1}"/>
              </a:ext>
            </a:extLst>
          </p:cNvPr>
          <p:cNvSpPr/>
          <p:nvPr/>
        </p:nvSpPr>
        <p:spPr>
          <a:xfrm>
            <a:off x="1217896" y="3546191"/>
            <a:ext cx="1377635" cy="2880986"/>
          </a:xfrm>
          <a:custGeom>
            <a:avLst/>
            <a:gdLst/>
            <a:ahLst/>
            <a:cxnLst/>
            <a:rect l="l" t="t" r="r" b="b"/>
            <a:pathLst>
              <a:path w="2066453" h="4321479">
                <a:moveTo>
                  <a:pt x="0" y="0"/>
                </a:moveTo>
                <a:lnTo>
                  <a:pt x="2066453" y="0"/>
                </a:lnTo>
                <a:lnTo>
                  <a:pt x="2066453" y="4321479"/>
                </a:lnTo>
                <a:lnTo>
                  <a:pt x="0" y="432147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6" name="Picture 17">
            <a:extLst>
              <a:ext uri="{FF2B5EF4-FFF2-40B4-BE49-F238E27FC236}">
                <a16:creationId xmlns:a16="http://schemas.microsoft.com/office/drawing/2014/main" id="{E1657AD3-3DCB-89BE-6B5C-22F851D5CB5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685800" y="3955582"/>
            <a:ext cx="1104021" cy="1159986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6403DC0-D97B-0F74-A942-C57BABE60F5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2032702" y="528991"/>
            <a:ext cx="7645047" cy="2836918"/>
          </a:xfrm>
          <a:prstGeom prst="rect">
            <a:avLst/>
          </a:prstGeom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C15A98E4-6733-90FE-214B-D51ED4EF67D2}"/>
              </a:ext>
            </a:extLst>
          </p:cNvPr>
          <p:cNvGrpSpPr/>
          <p:nvPr/>
        </p:nvGrpSpPr>
        <p:grpSpPr>
          <a:xfrm>
            <a:off x="3662748" y="2227140"/>
            <a:ext cx="8371601" cy="1596937"/>
            <a:chOff x="5121789" y="645136"/>
            <a:chExt cx="12557401" cy="2395405"/>
          </a:xfrm>
          <a:solidFill>
            <a:srgbClr val="F4C59E"/>
          </a:solidFill>
        </p:grpSpPr>
        <p:sp>
          <p:nvSpPr>
            <p:cNvPr id="38" name="Rounded Rectangle 13">
              <a:extLst>
                <a:ext uri="{FF2B5EF4-FFF2-40B4-BE49-F238E27FC236}">
                  <a16:creationId xmlns:a16="http://schemas.microsoft.com/office/drawing/2014/main" id="{B749AD4A-99B6-4E0D-9EE9-07E67B5F8480}"/>
                </a:ext>
              </a:extLst>
            </p:cNvPr>
            <p:cNvSpPr/>
            <p:nvPr/>
          </p:nvSpPr>
          <p:spPr>
            <a:xfrm>
              <a:off x="5121789" y="645136"/>
              <a:ext cx="12557401" cy="2395405"/>
            </a:xfrm>
            <a:custGeom>
              <a:avLst/>
              <a:gdLst>
                <a:gd name="connsiteX0" fmla="*/ 0 w 11404360"/>
                <a:gd name="connsiteY0" fmla="*/ 1130323 h 6781800"/>
                <a:gd name="connsiteX1" fmla="*/ 1130323 w 11404360"/>
                <a:gd name="connsiteY1" fmla="*/ 0 h 6781800"/>
                <a:gd name="connsiteX2" fmla="*/ 10274037 w 11404360"/>
                <a:gd name="connsiteY2" fmla="*/ 0 h 6781800"/>
                <a:gd name="connsiteX3" fmla="*/ 11404360 w 11404360"/>
                <a:gd name="connsiteY3" fmla="*/ 1130323 h 6781800"/>
                <a:gd name="connsiteX4" fmla="*/ 11404360 w 11404360"/>
                <a:gd name="connsiteY4" fmla="*/ 5651477 h 6781800"/>
                <a:gd name="connsiteX5" fmla="*/ 10274037 w 11404360"/>
                <a:gd name="connsiteY5" fmla="*/ 6781800 h 6781800"/>
                <a:gd name="connsiteX6" fmla="*/ 1130323 w 11404360"/>
                <a:gd name="connsiteY6" fmla="*/ 6781800 h 6781800"/>
                <a:gd name="connsiteX7" fmla="*/ 0 w 11404360"/>
                <a:gd name="connsiteY7" fmla="*/ 5651477 h 6781800"/>
                <a:gd name="connsiteX8" fmla="*/ 0 w 11404360"/>
                <a:gd name="connsiteY8" fmla="*/ 1130323 h 6781800"/>
                <a:gd name="connsiteX0" fmla="*/ 0 w 11404360"/>
                <a:gd name="connsiteY0" fmla="*/ 1489467 h 7140944"/>
                <a:gd name="connsiteX1" fmla="*/ 1130323 w 11404360"/>
                <a:gd name="connsiteY1" fmla="*/ 359144 h 7140944"/>
                <a:gd name="connsiteX2" fmla="*/ 10274037 w 11404360"/>
                <a:gd name="connsiteY2" fmla="*/ 359144 h 7140944"/>
                <a:gd name="connsiteX3" fmla="*/ 11404360 w 11404360"/>
                <a:gd name="connsiteY3" fmla="*/ 1489467 h 7140944"/>
                <a:gd name="connsiteX4" fmla="*/ 11404360 w 11404360"/>
                <a:gd name="connsiteY4" fmla="*/ 6010621 h 7140944"/>
                <a:gd name="connsiteX5" fmla="*/ 10274037 w 11404360"/>
                <a:gd name="connsiteY5" fmla="*/ 7140944 h 7140944"/>
                <a:gd name="connsiteX6" fmla="*/ 1130323 w 11404360"/>
                <a:gd name="connsiteY6" fmla="*/ 7140944 h 7140944"/>
                <a:gd name="connsiteX7" fmla="*/ 0 w 11404360"/>
                <a:gd name="connsiteY7" fmla="*/ 6010621 h 7140944"/>
                <a:gd name="connsiteX8" fmla="*/ 0 w 11404360"/>
                <a:gd name="connsiteY8" fmla="*/ 1489467 h 7140944"/>
                <a:gd name="connsiteX0" fmla="*/ 0 w 11404360"/>
                <a:gd name="connsiteY0" fmla="*/ 1489467 h 7140944"/>
                <a:gd name="connsiteX1" fmla="*/ 1130323 w 11404360"/>
                <a:gd name="connsiteY1" fmla="*/ 359144 h 7140944"/>
                <a:gd name="connsiteX2" fmla="*/ 10274037 w 11404360"/>
                <a:gd name="connsiteY2" fmla="*/ 359144 h 7140944"/>
                <a:gd name="connsiteX3" fmla="*/ 11404360 w 11404360"/>
                <a:gd name="connsiteY3" fmla="*/ 1489467 h 7140944"/>
                <a:gd name="connsiteX4" fmla="*/ 11404360 w 11404360"/>
                <a:gd name="connsiteY4" fmla="*/ 6010621 h 7140944"/>
                <a:gd name="connsiteX5" fmla="*/ 10274037 w 11404360"/>
                <a:gd name="connsiteY5" fmla="*/ 7140944 h 7140944"/>
                <a:gd name="connsiteX6" fmla="*/ 1130323 w 11404360"/>
                <a:gd name="connsiteY6" fmla="*/ 7140944 h 7140944"/>
                <a:gd name="connsiteX7" fmla="*/ 0 w 11404360"/>
                <a:gd name="connsiteY7" fmla="*/ 6010621 h 7140944"/>
                <a:gd name="connsiteX8" fmla="*/ 0 w 11404360"/>
                <a:gd name="connsiteY8" fmla="*/ 1489467 h 7140944"/>
                <a:gd name="connsiteX0" fmla="*/ 0 w 11990332"/>
                <a:gd name="connsiteY0" fmla="*/ 1489467 h 7140944"/>
                <a:gd name="connsiteX1" fmla="*/ 1130323 w 11990332"/>
                <a:gd name="connsiteY1" fmla="*/ 359144 h 7140944"/>
                <a:gd name="connsiteX2" fmla="*/ 10274037 w 11990332"/>
                <a:gd name="connsiteY2" fmla="*/ 359144 h 7140944"/>
                <a:gd name="connsiteX3" fmla="*/ 11404360 w 11990332"/>
                <a:gd name="connsiteY3" fmla="*/ 1489467 h 7140944"/>
                <a:gd name="connsiteX4" fmla="*/ 11404360 w 11990332"/>
                <a:gd name="connsiteY4" fmla="*/ 6010621 h 7140944"/>
                <a:gd name="connsiteX5" fmla="*/ 10274037 w 11990332"/>
                <a:gd name="connsiteY5" fmla="*/ 7140944 h 7140944"/>
                <a:gd name="connsiteX6" fmla="*/ 1130323 w 11990332"/>
                <a:gd name="connsiteY6" fmla="*/ 7140944 h 7140944"/>
                <a:gd name="connsiteX7" fmla="*/ 0 w 11990332"/>
                <a:gd name="connsiteY7" fmla="*/ 6010621 h 7140944"/>
                <a:gd name="connsiteX8" fmla="*/ 0 w 11990332"/>
                <a:gd name="connsiteY8" fmla="*/ 1489467 h 7140944"/>
                <a:gd name="connsiteX0" fmla="*/ 567069 w 12557401"/>
                <a:gd name="connsiteY0" fmla="*/ 1489467 h 7140944"/>
                <a:gd name="connsiteX1" fmla="*/ 1697392 w 12557401"/>
                <a:gd name="connsiteY1" fmla="*/ 359144 h 7140944"/>
                <a:gd name="connsiteX2" fmla="*/ 10841106 w 12557401"/>
                <a:gd name="connsiteY2" fmla="*/ 359144 h 7140944"/>
                <a:gd name="connsiteX3" fmla="*/ 11971429 w 12557401"/>
                <a:gd name="connsiteY3" fmla="*/ 1489467 h 7140944"/>
                <a:gd name="connsiteX4" fmla="*/ 11971429 w 12557401"/>
                <a:gd name="connsiteY4" fmla="*/ 6010621 h 7140944"/>
                <a:gd name="connsiteX5" fmla="*/ 10841106 w 12557401"/>
                <a:gd name="connsiteY5" fmla="*/ 7140944 h 7140944"/>
                <a:gd name="connsiteX6" fmla="*/ 1697392 w 12557401"/>
                <a:gd name="connsiteY6" fmla="*/ 7140944 h 7140944"/>
                <a:gd name="connsiteX7" fmla="*/ 567069 w 12557401"/>
                <a:gd name="connsiteY7" fmla="*/ 6010621 h 7140944"/>
                <a:gd name="connsiteX8" fmla="*/ 567069 w 12557401"/>
                <a:gd name="connsiteY8" fmla="*/ 1489467 h 714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7401" h="7140944">
                  <a:moveTo>
                    <a:pt x="567069" y="1489467"/>
                  </a:moveTo>
                  <a:cubicBezTo>
                    <a:pt x="567069" y="865207"/>
                    <a:pt x="1073132" y="359144"/>
                    <a:pt x="1697392" y="359144"/>
                  </a:cubicBezTo>
                  <a:cubicBezTo>
                    <a:pt x="5510842" y="-448931"/>
                    <a:pt x="7793201" y="359144"/>
                    <a:pt x="10841106" y="359144"/>
                  </a:cubicBezTo>
                  <a:cubicBezTo>
                    <a:pt x="10784882" y="316614"/>
                    <a:pt x="11971429" y="865207"/>
                    <a:pt x="11971429" y="1489467"/>
                  </a:cubicBezTo>
                  <a:cubicBezTo>
                    <a:pt x="11971429" y="2996518"/>
                    <a:pt x="13289866" y="4333450"/>
                    <a:pt x="11971429" y="6010621"/>
                  </a:cubicBezTo>
                  <a:cubicBezTo>
                    <a:pt x="11971429" y="6634881"/>
                    <a:pt x="11465366" y="7140944"/>
                    <a:pt x="10841106" y="7140944"/>
                  </a:cubicBezTo>
                  <a:lnTo>
                    <a:pt x="1697392" y="7140944"/>
                  </a:lnTo>
                  <a:cubicBezTo>
                    <a:pt x="1073132" y="7140944"/>
                    <a:pt x="567069" y="6634881"/>
                    <a:pt x="567069" y="6010621"/>
                  </a:cubicBezTo>
                  <a:cubicBezTo>
                    <a:pt x="-708838" y="4312184"/>
                    <a:pt x="567069" y="2996518"/>
                    <a:pt x="567069" y="1489467"/>
                  </a:cubicBezTo>
                  <a:close/>
                </a:path>
              </a:pathLst>
            </a:custGeom>
            <a:grpFill/>
            <a:ln>
              <a:solidFill>
                <a:srgbClr val="F4C5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20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39" name="TextBox 21">
              <a:extLst>
                <a:ext uri="{FF2B5EF4-FFF2-40B4-BE49-F238E27FC236}">
                  <a16:creationId xmlns:a16="http://schemas.microsoft.com/office/drawing/2014/main" id="{D469B711-9E58-CCDD-507D-877CE1443B46}"/>
                </a:ext>
              </a:extLst>
            </p:cNvPr>
            <p:cNvSpPr txBox="1"/>
            <p:nvPr/>
          </p:nvSpPr>
          <p:spPr>
            <a:xfrm>
              <a:off x="6272754" y="841981"/>
              <a:ext cx="10287000" cy="2031325"/>
            </a:xfrm>
            <a:prstGeom prst="rect">
              <a:avLst/>
            </a:prstGeom>
            <a:grpFill/>
            <a:ln>
              <a:solidFill>
                <a:srgbClr val="F4C59E"/>
              </a:solidFill>
            </a:ln>
          </p:spPr>
          <p:txBody>
            <a:bodyPr wrap="square" lIns="0" tIns="0" rIns="0" bIns="0" rtlCol="0" anchor="t">
              <a:spAutoFit/>
            </a:bodyPr>
            <a:lstStyle/>
            <a:p>
              <a:pPr algn="just" defTabSz="609630"/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Đọc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thông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qua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tờ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lịch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sz="40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D75BA26-6B88-F1F2-A9CA-416418909929}"/>
              </a:ext>
            </a:extLst>
          </p:cNvPr>
          <p:cNvGrpSpPr/>
          <p:nvPr/>
        </p:nvGrpSpPr>
        <p:grpSpPr>
          <a:xfrm>
            <a:off x="3518586" y="278493"/>
            <a:ext cx="8371601" cy="1787777"/>
            <a:chOff x="5121789" y="645137"/>
            <a:chExt cx="12557401" cy="2681666"/>
          </a:xfrm>
        </p:grpSpPr>
        <p:sp>
          <p:nvSpPr>
            <p:cNvPr id="41" name="Rounded Rectangle 13">
              <a:extLst>
                <a:ext uri="{FF2B5EF4-FFF2-40B4-BE49-F238E27FC236}">
                  <a16:creationId xmlns:a16="http://schemas.microsoft.com/office/drawing/2014/main" id="{E45F0074-740D-FA45-8E1B-300DBA688BA1}"/>
                </a:ext>
              </a:extLst>
            </p:cNvPr>
            <p:cNvSpPr/>
            <p:nvPr/>
          </p:nvSpPr>
          <p:spPr>
            <a:xfrm>
              <a:off x="5121789" y="645137"/>
              <a:ext cx="12557401" cy="2681666"/>
            </a:xfrm>
            <a:custGeom>
              <a:avLst/>
              <a:gdLst>
                <a:gd name="connsiteX0" fmla="*/ 0 w 11404360"/>
                <a:gd name="connsiteY0" fmla="*/ 1130323 h 6781800"/>
                <a:gd name="connsiteX1" fmla="*/ 1130323 w 11404360"/>
                <a:gd name="connsiteY1" fmla="*/ 0 h 6781800"/>
                <a:gd name="connsiteX2" fmla="*/ 10274037 w 11404360"/>
                <a:gd name="connsiteY2" fmla="*/ 0 h 6781800"/>
                <a:gd name="connsiteX3" fmla="*/ 11404360 w 11404360"/>
                <a:gd name="connsiteY3" fmla="*/ 1130323 h 6781800"/>
                <a:gd name="connsiteX4" fmla="*/ 11404360 w 11404360"/>
                <a:gd name="connsiteY4" fmla="*/ 5651477 h 6781800"/>
                <a:gd name="connsiteX5" fmla="*/ 10274037 w 11404360"/>
                <a:gd name="connsiteY5" fmla="*/ 6781800 h 6781800"/>
                <a:gd name="connsiteX6" fmla="*/ 1130323 w 11404360"/>
                <a:gd name="connsiteY6" fmla="*/ 6781800 h 6781800"/>
                <a:gd name="connsiteX7" fmla="*/ 0 w 11404360"/>
                <a:gd name="connsiteY7" fmla="*/ 5651477 h 6781800"/>
                <a:gd name="connsiteX8" fmla="*/ 0 w 11404360"/>
                <a:gd name="connsiteY8" fmla="*/ 1130323 h 6781800"/>
                <a:gd name="connsiteX0" fmla="*/ 0 w 11404360"/>
                <a:gd name="connsiteY0" fmla="*/ 1489467 h 7140944"/>
                <a:gd name="connsiteX1" fmla="*/ 1130323 w 11404360"/>
                <a:gd name="connsiteY1" fmla="*/ 359144 h 7140944"/>
                <a:gd name="connsiteX2" fmla="*/ 10274037 w 11404360"/>
                <a:gd name="connsiteY2" fmla="*/ 359144 h 7140944"/>
                <a:gd name="connsiteX3" fmla="*/ 11404360 w 11404360"/>
                <a:gd name="connsiteY3" fmla="*/ 1489467 h 7140944"/>
                <a:gd name="connsiteX4" fmla="*/ 11404360 w 11404360"/>
                <a:gd name="connsiteY4" fmla="*/ 6010621 h 7140944"/>
                <a:gd name="connsiteX5" fmla="*/ 10274037 w 11404360"/>
                <a:gd name="connsiteY5" fmla="*/ 7140944 h 7140944"/>
                <a:gd name="connsiteX6" fmla="*/ 1130323 w 11404360"/>
                <a:gd name="connsiteY6" fmla="*/ 7140944 h 7140944"/>
                <a:gd name="connsiteX7" fmla="*/ 0 w 11404360"/>
                <a:gd name="connsiteY7" fmla="*/ 6010621 h 7140944"/>
                <a:gd name="connsiteX8" fmla="*/ 0 w 11404360"/>
                <a:gd name="connsiteY8" fmla="*/ 1489467 h 7140944"/>
                <a:gd name="connsiteX0" fmla="*/ 0 w 11404360"/>
                <a:gd name="connsiteY0" fmla="*/ 1489467 h 7140944"/>
                <a:gd name="connsiteX1" fmla="*/ 1130323 w 11404360"/>
                <a:gd name="connsiteY1" fmla="*/ 359144 h 7140944"/>
                <a:gd name="connsiteX2" fmla="*/ 10274037 w 11404360"/>
                <a:gd name="connsiteY2" fmla="*/ 359144 h 7140944"/>
                <a:gd name="connsiteX3" fmla="*/ 11404360 w 11404360"/>
                <a:gd name="connsiteY3" fmla="*/ 1489467 h 7140944"/>
                <a:gd name="connsiteX4" fmla="*/ 11404360 w 11404360"/>
                <a:gd name="connsiteY4" fmla="*/ 6010621 h 7140944"/>
                <a:gd name="connsiteX5" fmla="*/ 10274037 w 11404360"/>
                <a:gd name="connsiteY5" fmla="*/ 7140944 h 7140944"/>
                <a:gd name="connsiteX6" fmla="*/ 1130323 w 11404360"/>
                <a:gd name="connsiteY6" fmla="*/ 7140944 h 7140944"/>
                <a:gd name="connsiteX7" fmla="*/ 0 w 11404360"/>
                <a:gd name="connsiteY7" fmla="*/ 6010621 h 7140944"/>
                <a:gd name="connsiteX8" fmla="*/ 0 w 11404360"/>
                <a:gd name="connsiteY8" fmla="*/ 1489467 h 7140944"/>
                <a:gd name="connsiteX0" fmla="*/ 0 w 11990332"/>
                <a:gd name="connsiteY0" fmla="*/ 1489467 h 7140944"/>
                <a:gd name="connsiteX1" fmla="*/ 1130323 w 11990332"/>
                <a:gd name="connsiteY1" fmla="*/ 359144 h 7140944"/>
                <a:gd name="connsiteX2" fmla="*/ 10274037 w 11990332"/>
                <a:gd name="connsiteY2" fmla="*/ 359144 h 7140944"/>
                <a:gd name="connsiteX3" fmla="*/ 11404360 w 11990332"/>
                <a:gd name="connsiteY3" fmla="*/ 1489467 h 7140944"/>
                <a:gd name="connsiteX4" fmla="*/ 11404360 w 11990332"/>
                <a:gd name="connsiteY4" fmla="*/ 6010621 h 7140944"/>
                <a:gd name="connsiteX5" fmla="*/ 10274037 w 11990332"/>
                <a:gd name="connsiteY5" fmla="*/ 7140944 h 7140944"/>
                <a:gd name="connsiteX6" fmla="*/ 1130323 w 11990332"/>
                <a:gd name="connsiteY6" fmla="*/ 7140944 h 7140944"/>
                <a:gd name="connsiteX7" fmla="*/ 0 w 11990332"/>
                <a:gd name="connsiteY7" fmla="*/ 6010621 h 7140944"/>
                <a:gd name="connsiteX8" fmla="*/ 0 w 11990332"/>
                <a:gd name="connsiteY8" fmla="*/ 1489467 h 7140944"/>
                <a:gd name="connsiteX0" fmla="*/ 567069 w 12557401"/>
                <a:gd name="connsiteY0" fmla="*/ 1489467 h 7140944"/>
                <a:gd name="connsiteX1" fmla="*/ 1697392 w 12557401"/>
                <a:gd name="connsiteY1" fmla="*/ 359144 h 7140944"/>
                <a:gd name="connsiteX2" fmla="*/ 10841106 w 12557401"/>
                <a:gd name="connsiteY2" fmla="*/ 359144 h 7140944"/>
                <a:gd name="connsiteX3" fmla="*/ 11971429 w 12557401"/>
                <a:gd name="connsiteY3" fmla="*/ 1489467 h 7140944"/>
                <a:gd name="connsiteX4" fmla="*/ 11971429 w 12557401"/>
                <a:gd name="connsiteY4" fmla="*/ 6010621 h 7140944"/>
                <a:gd name="connsiteX5" fmla="*/ 10841106 w 12557401"/>
                <a:gd name="connsiteY5" fmla="*/ 7140944 h 7140944"/>
                <a:gd name="connsiteX6" fmla="*/ 1697392 w 12557401"/>
                <a:gd name="connsiteY6" fmla="*/ 7140944 h 7140944"/>
                <a:gd name="connsiteX7" fmla="*/ 567069 w 12557401"/>
                <a:gd name="connsiteY7" fmla="*/ 6010621 h 7140944"/>
                <a:gd name="connsiteX8" fmla="*/ 567069 w 12557401"/>
                <a:gd name="connsiteY8" fmla="*/ 1489467 h 7140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7401" h="7140944">
                  <a:moveTo>
                    <a:pt x="567069" y="1489467"/>
                  </a:moveTo>
                  <a:cubicBezTo>
                    <a:pt x="567069" y="865207"/>
                    <a:pt x="1073132" y="359144"/>
                    <a:pt x="1697392" y="359144"/>
                  </a:cubicBezTo>
                  <a:cubicBezTo>
                    <a:pt x="5510842" y="-448931"/>
                    <a:pt x="7793201" y="359144"/>
                    <a:pt x="10841106" y="359144"/>
                  </a:cubicBezTo>
                  <a:cubicBezTo>
                    <a:pt x="10784882" y="316614"/>
                    <a:pt x="11971429" y="865207"/>
                    <a:pt x="11971429" y="1489467"/>
                  </a:cubicBezTo>
                  <a:cubicBezTo>
                    <a:pt x="11971429" y="2996518"/>
                    <a:pt x="13289866" y="4333450"/>
                    <a:pt x="11971429" y="6010621"/>
                  </a:cubicBezTo>
                  <a:cubicBezTo>
                    <a:pt x="11971429" y="6634881"/>
                    <a:pt x="11465366" y="7140944"/>
                    <a:pt x="10841106" y="7140944"/>
                  </a:cubicBezTo>
                  <a:lnTo>
                    <a:pt x="1697392" y="7140944"/>
                  </a:lnTo>
                  <a:cubicBezTo>
                    <a:pt x="1073132" y="7140944"/>
                    <a:pt x="567069" y="6634881"/>
                    <a:pt x="567069" y="6010621"/>
                  </a:cubicBezTo>
                  <a:cubicBezTo>
                    <a:pt x="-708838" y="4312184"/>
                    <a:pt x="567069" y="2996518"/>
                    <a:pt x="567069" y="1489467"/>
                  </a:cubicBezTo>
                  <a:close/>
                </a:path>
              </a:pathLst>
            </a:custGeom>
            <a:solidFill>
              <a:srgbClr val="F4C59E">
                <a:alpha val="90980"/>
              </a:srgbClr>
            </a:solidFill>
            <a:ln>
              <a:solidFill>
                <a:srgbClr val="F4C5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630"/>
              <a:endParaRPr lang="en-GB" sz="2000">
                <a:solidFill>
                  <a:prstClr val="white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42" name="TextBox 21">
              <a:extLst>
                <a:ext uri="{FF2B5EF4-FFF2-40B4-BE49-F238E27FC236}">
                  <a16:creationId xmlns:a16="http://schemas.microsoft.com/office/drawing/2014/main" id="{21091FBF-4185-FB25-C1B3-CC8362B8BBCE}"/>
                </a:ext>
              </a:extLst>
            </p:cNvPr>
            <p:cNvSpPr txBox="1"/>
            <p:nvPr/>
          </p:nvSpPr>
          <p:spPr>
            <a:xfrm>
              <a:off x="6256989" y="941608"/>
              <a:ext cx="10287000" cy="203132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marR="0" algn="just">
                <a:spcBef>
                  <a:spcPts val="0"/>
                </a:spcBef>
                <a:spcAft>
                  <a:spcPts val="0"/>
                </a:spcAft>
              </a:pP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Nhận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biết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được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số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ngày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trong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4400" dirty="0" err="1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tháng</a:t>
              </a:r>
              <a:r>
                <a:rPr lang="en-US" sz="4400" dirty="0">
                  <a:effectLst/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505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5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3">
            <a:extLst>
              <a:ext uri="{FF2B5EF4-FFF2-40B4-BE49-F238E27FC236}">
                <a16:creationId xmlns:a16="http://schemas.microsoft.com/office/drawing/2014/main" id="{A61E63B9-62D4-FAE6-66F1-BC2135713D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37"/>
          <a:stretch/>
        </p:blipFill>
        <p:spPr>
          <a:xfrm>
            <a:off x="1818290" y="0"/>
            <a:ext cx="9165020" cy="676615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2E15EF-F9B7-AAFA-FB00-6844773C7F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6276" y="3651832"/>
            <a:ext cx="6943946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230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思源黑体 CN Medium">
      <a:majorFont>
        <a:latin typeface="思源黑体 CN Medium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Green Color">
  <a:themeElements>
    <a:clrScheme name="Green Color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9900"/>
      </a:accent1>
      <a:accent2>
        <a:srgbClr val="99CC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8AB900"/>
      </a:accent6>
      <a:hlink>
        <a:srgbClr val="CC3300"/>
      </a:hlink>
      <a:folHlink>
        <a:srgbClr val="996600"/>
      </a:folHlink>
    </a:clrScheme>
    <a:fontScheme name="Green Color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reen Col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reen Colo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reen Color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9900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8AB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676</Words>
  <Application>Microsoft Office PowerPoint</Application>
  <PresentationFormat>Widescreen</PresentationFormat>
  <Paragraphs>246</Paragraphs>
  <Slides>25</Slides>
  <Notes>10</Notes>
  <HiddenSlides>0</HiddenSlides>
  <MMClips>26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思源黑体</vt:lpstr>
      <vt:lpstr>Arial</vt:lpstr>
      <vt:lpstr>Calibri</vt:lpstr>
      <vt:lpstr>Cambria</vt:lpstr>
      <vt:lpstr>UTM Avo</vt:lpstr>
      <vt:lpstr>Wingdings</vt:lpstr>
      <vt:lpstr>Office 主题​​</vt:lpstr>
      <vt:lpstr>Green Color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53</cp:revision>
  <dcterms:created xsi:type="dcterms:W3CDTF">2023-12-17T02:06:04Z</dcterms:created>
  <dcterms:modified xsi:type="dcterms:W3CDTF">2024-11-27T08:10:51Z</dcterms:modified>
</cp:coreProperties>
</file>