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70" r:id="rId11"/>
    <p:sldId id="271" r:id="rId12"/>
    <p:sldId id="268" r:id="rId13"/>
    <p:sldId id="272" r:id="rId14"/>
    <p:sldId id="273" r:id="rId15"/>
    <p:sldId id="281" r:id="rId16"/>
    <p:sldId id="274" r:id="rId17"/>
    <p:sldId id="275" r:id="rId18"/>
    <p:sldId id="276" r:id="rId19"/>
    <p:sldId id="277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91" autoAdjust="0"/>
    <p:restoredTop sz="94364" autoAdjust="0"/>
  </p:normalViewPr>
  <p:slideViewPr>
    <p:cSldViewPr snapToGrid="0">
      <p:cViewPr varScale="1">
        <p:scale>
          <a:sx n="63" d="100"/>
          <a:sy n="63" d="100"/>
        </p:scale>
        <p:origin x="8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Mùa đông Tuyết Lạnh, Nền Mùa đông, Vẽ Tay, Tuyết Hình nền Vector để tải  xuống miễn phí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702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204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3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Bộ hình ảnh cây thông noel trang trí giáng sinh 3d ấn tượ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386" y="1"/>
            <a:ext cx="125153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4661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6870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Ảnh Noel - Hình nền giáng sinh đẹp và lung linh nhất 202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767"/>
            <a:ext cx="12192000" cy="6902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043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314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83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294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0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B89D570-4A3F-46CC-9D13-25300EF99BE0}" type="datetimeFigureOut">
              <a:rPr lang="en-US" smtClean="0"/>
              <a:t>12/14/2024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7C9E07-19F6-40F6-9320-91A7D7E7A5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38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9">
            <a:extLst>
              <a:ext uri="{FF2B5EF4-FFF2-40B4-BE49-F238E27FC236}">
                <a16:creationId xmlns:a16="http://schemas.microsoft.com/office/drawing/2014/main" id="{F476A1C8-1E69-4EF4-930D-4542A5D3D2C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2"/>
            <a:ext cx="12192000" cy="6857355"/>
          </a:xfrm>
          <a:prstGeom prst="rect">
            <a:avLst/>
          </a:prstGeom>
        </p:spPr>
      </p:pic>
      <p:sp>
        <p:nvSpPr>
          <p:cNvPr id="13" name="矩形 10">
            <a:extLst>
              <a:ext uri="{FF2B5EF4-FFF2-40B4-BE49-F238E27FC236}">
                <a16:creationId xmlns:a16="http://schemas.microsoft.com/office/drawing/2014/main" id="{A32A9826-4125-4AE4-81B4-648E662014CA}"/>
              </a:ext>
            </a:extLst>
          </p:cNvPr>
          <p:cNvSpPr/>
          <p:nvPr userDrawn="1"/>
        </p:nvSpPr>
        <p:spPr>
          <a:xfrm>
            <a:off x="457200" y="457200"/>
            <a:ext cx="11269980" cy="59093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4" name="图片 11">
            <a:extLst>
              <a:ext uri="{FF2B5EF4-FFF2-40B4-BE49-F238E27FC236}">
                <a16:creationId xmlns:a16="http://schemas.microsoft.com/office/drawing/2014/main" id="{9B43FDBC-EE57-4CA9-96AC-48E2377C7F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4" r="35943"/>
          <a:stretch/>
        </p:blipFill>
        <p:spPr>
          <a:xfrm flipH="1">
            <a:off x="7829550" y="4569808"/>
            <a:ext cx="5162550" cy="2904768"/>
          </a:xfrm>
          <a:prstGeom prst="rect">
            <a:avLst/>
          </a:prstGeom>
        </p:spPr>
      </p:pic>
      <p:pic>
        <p:nvPicPr>
          <p:cNvPr id="15" name="图片 12">
            <a:extLst>
              <a:ext uri="{FF2B5EF4-FFF2-40B4-BE49-F238E27FC236}">
                <a16:creationId xmlns:a16="http://schemas.microsoft.com/office/drawing/2014/main" id="{BD57816A-29D2-43AD-80EF-8446611D32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6" t="-1" b="57501"/>
          <a:stretch/>
        </p:blipFill>
        <p:spPr>
          <a:xfrm flipH="1">
            <a:off x="-7620" y="-33967"/>
            <a:ext cx="4591050" cy="19919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64957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7.png"/><Relationship Id="rId21" Type="http://schemas.microsoft.com/office/2007/relationships/hdphoto" Target="../media/hdphoto5.wdp"/><Relationship Id="rId7" Type="http://schemas.openxmlformats.org/officeDocument/2006/relationships/image" Target="../media/image61.svg"/><Relationship Id="rId12" Type="http://schemas.openxmlformats.org/officeDocument/2006/relationships/image" Target="../media/image66.png"/><Relationship Id="rId17" Type="http://schemas.openxmlformats.org/officeDocument/2006/relationships/image" Target="../media/image71.svg"/><Relationship Id="rId2" Type="http://schemas.openxmlformats.org/officeDocument/2006/relationships/audio" Target="../media/audio4.wav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5.svg"/><Relationship Id="rId5" Type="http://schemas.openxmlformats.org/officeDocument/2006/relationships/image" Target="../media/image11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19" Type="http://schemas.openxmlformats.org/officeDocument/2006/relationships/image" Target="../media/image73.svg"/><Relationship Id="rId4" Type="http://schemas.openxmlformats.org/officeDocument/2006/relationships/image" Target="../media/image8.png"/><Relationship Id="rId9" Type="http://schemas.openxmlformats.org/officeDocument/2006/relationships/image" Target="../media/image63.svg"/><Relationship Id="rId1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7.png"/><Relationship Id="rId21" Type="http://schemas.microsoft.com/office/2007/relationships/hdphoto" Target="../media/hdphoto5.wdp"/><Relationship Id="rId7" Type="http://schemas.openxmlformats.org/officeDocument/2006/relationships/image" Target="../media/image61.svg"/><Relationship Id="rId12" Type="http://schemas.openxmlformats.org/officeDocument/2006/relationships/image" Target="../media/image66.png"/><Relationship Id="rId17" Type="http://schemas.openxmlformats.org/officeDocument/2006/relationships/image" Target="../media/image71.svg"/><Relationship Id="rId2" Type="http://schemas.openxmlformats.org/officeDocument/2006/relationships/audio" Target="../media/audio4.wav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5.svg"/><Relationship Id="rId5" Type="http://schemas.openxmlformats.org/officeDocument/2006/relationships/image" Target="../media/image11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19" Type="http://schemas.openxmlformats.org/officeDocument/2006/relationships/image" Target="../media/image73.svg"/><Relationship Id="rId4" Type="http://schemas.openxmlformats.org/officeDocument/2006/relationships/image" Target="../media/image8.png"/><Relationship Id="rId9" Type="http://schemas.openxmlformats.org/officeDocument/2006/relationships/image" Target="../media/image63.svg"/><Relationship Id="rId1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6.png"/><Relationship Id="rId7" Type="http://schemas.microsoft.com/office/2007/relationships/hdphoto" Target="../media/hdphoto6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6.png"/><Relationship Id="rId7" Type="http://schemas.microsoft.com/office/2007/relationships/hdphoto" Target="../media/hdphoto6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6.png"/><Relationship Id="rId7" Type="http://schemas.microsoft.com/office/2007/relationships/hdphoto" Target="../media/hdphoto6.wdp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4.svg"/><Relationship Id="rId3" Type="http://schemas.openxmlformats.org/officeDocument/2006/relationships/image" Target="../media/image16.svg"/><Relationship Id="rId7" Type="http://schemas.openxmlformats.org/officeDocument/2006/relationships/image" Target="../media/image20.png"/><Relationship Id="rId12" Type="http://schemas.openxmlformats.org/officeDocument/2006/relationships/image" Target="../media/image23.png"/><Relationship Id="rId2" Type="http://schemas.openxmlformats.org/officeDocument/2006/relationships/image" Target="../media/image15.png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2.svg"/><Relationship Id="rId5" Type="http://schemas.openxmlformats.org/officeDocument/2006/relationships/image" Target="../media/image18.svg"/><Relationship Id="rId15" Type="http://schemas.openxmlformats.org/officeDocument/2006/relationships/image" Target="../media/image2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26.svg"/><Relationship Id="rId1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svg"/><Relationship Id="rId3" Type="http://schemas.openxmlformats.org/officeDocument/2006/relationships/image" Target="../media/image16.sv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" Type="http://schemas.openxmlformats.org/officeDocument/2006/relationships/image" Target="../media/image15.png"/><Relationship Id="rId16" Type="http://schemas.openxmlformats.org/officeDocument/2006/relationships/image" Target="../media/image29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svg"/><Relationship Id="rId5" Type="http://schemas.openxmlformats.org/officeDocument/2006/relationships/image" Target="../media/image18.sv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Relationship Id="rId14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8.png"/><Relationship Id="rId7" Type="http://schemas.openxmlformats.org/officeDocument/2006/relationships/image" Target="../media/image8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80.png"/><Relationship Id="rId10" Type="http://schemas.openxmlformats.org/officeDocument/2006/relationships/image" Target="../media/image84.png"/><Relationship Id="rId4" Type="http://schemas.openxmlformats.org/officeDocument/2006/relationships/image" Target="../media/image79.png"/><Relationship Id="rId9" Type="http://schemas.openxmlformats.org/officeDocument/2006/relationships/image" Target="../media/image83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3" Type="http://schemas.openxmlformats.org/officeDocument/2006/relationships/image" Target="../media/image15.pn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8.png"/><Relationship Id="rId5" Type="http://schemas.openxmlformats.org/officeDocument/2006/relationships/image" Target="../media/image7.png"/><Relationship Id="rId15" Type="http://schemas.openxmlformats.org/officeDocument/2006/relationships/image" Target="../media/image39.svg"/><Relationship Id="rId10" Type="http://schemas.openxmlformats.org/officeDocument/2006/relationships/image" Target="../media/image35.png"/><Relationship Id="rId4" Type="http://schemas.openxmlformats.org/officeDocument/2006/relationships/image" Target="../media/image16.svg"/><Relationship Id="rId9" Type="http://schemas.openxmlformats.org/officeDocument/2006/relationships/image" Target="../media/image34.png"/><Relationship Id="rId1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2.wdp"/><Relationship Id="rId18" Type="http://schemas.openxmlformats.org/officeDocument/2006/relationships/image" Target="../media/image33.png"/><Relationship Id="rId3" Type="http://schemas.openxmlformats.org/officeDocument/2006/relationships/image" Target="../media/image40.png"/><Relationship Id="rId21" Type="http://schemas.openxmlformats.org/officeDocument/2006/relationships/image" Target="../media/image53.sv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17" Type="http://schemas.microsoft.com/office/2007/relationships/hdphoto" Target="../media/hdphoto4.wdp"/><Relationship Id="rId2" Type="http://schemas.openxmlformats.org/officeDocument/2006/relationships/audio" Target="../media/audio3.wav"/><Relationship Id="rId16" Type="http://schemas.openxmlformats.org/officeDocument/2006/relationships/image" Target="../media/image50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11" Type="http://schemas.microsoft.com/office/2007/relationships/hdphoto" Target="../media/hdphoto1.wdp"/><Relationship Id="rId5" Type="http://schemas.openxmlformats.org/officeDocument/2006/relationships/image" Target="../media/image42.png"/><Relationship Id="rId15" Type="http://schemas.microsoft.com/office/2007/relationships/hdphoto" Target="../media/hdphoto3.wdp"/><Relationship Id="rId10" Type="http://schemas.openxmlformats.org/officeDocument/2006/relationships/image" Target="../media/image47.png"/><Relationship Id="rId19" Type="http://schemas.openxmlformats.org/officeDocument/2006/relationships/image" Target="../media/image51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49.png"/><Relationship Id="rId22" Type="http://schemas.openxmlformats.org/officeDocument/2006/relationships/image" Target="../media/image54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2.wdp"/><Relationship Id="rId18" Type="http://schemas.openxmlformats.org/officeDocument/2006/relationships/image" Target="../media/image33.png"/><Relationship Id="rId3" Type="http://schemas.openxmlformats.org/officeDocument/2006/relationships/image" Target="../media/image40.png"/><Relationship Id="rId21" Type="http://schemas.openxmlformats.org/officeDocument/2006/relationships/image" Target="../media/image53.sv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17" Type="http://schemas.microsoft.com/office/2007/relationships/hdphoto" Target="../media/hdphoto4.wdp"/><Relationship Id="rId2" Type="http://schemas.openxmlformats.org/officeDocument/2006/relationships/audio" Target="../media/audio3.wav"/><Relationship Id="rId16" Type="http://schemas.openxmlformats.org/officeDocument/2006/relationships/image" Target="../media/image50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11" Type="http://schemas.microsoft.com/office/2007/relationships/hdphoto" Target="../media/hdphoto1.wdp"/><Relationship Id="rId5" Type="http://schemas.openxmlformats.org/officeDocument/2006/relationships/image" Target="../media/image42.png"/><Relationship Id="rId15" Type="http://schemas.microsoft.com/office/2007/relationships/hdphoto" Target="../media/hdphoto3.wdp"/><Relationship Id="rId10" Type="http://schemas.openxmlformats.org/officeDocument/2006/relationships/image" Target="../media/image47.png"/><Relationship Id="rId19" Type="http://schemas.openxmlformats.org/officeDocument/2006/relationships/image" Target="../media/image51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49.png"/><Relationship Id="rId22" Type="http://schemas.openxmlformats.org/officeDocument/2006/relationships/image" Target="../media/image55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2.wdp"/><Relationship Id="rId18" Type="http://schemas.openxmlformats.org/officeDocument/2006/relationships/image" Target="../media/image33.png"/><Relationship Id="rId3" Type="http://schemas.openxmlformats.org/officeDocument/2006/relationships/image" Target="../media/image40.png"/><Relationship Id="rId21" Type="http://schemas.openxmlformats.org/officeDocument/2006/relationships/image" Target="../media/image53.svg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17" Type="http://schemas.microsoft.com/office/2007/relationships/hdphoto" Target="../media/hdphoto4.wdp"/><Relationship Id="rId2" Type="http://schemas.openxmlformats.org/officeDocument/2006/relationships/audio" Target="../media/audio3.wav"/><Relationship Id="rId16" Type="http://schemas.openxmlformats.org/officeDocument/2006/relationships/image" Target="../media/image50.png"/><Relationship Id="rId20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3.png"/><Relationship Id="rId11" Type="http://schemas.microsoft.com/office/2007/relationships/hdphoto" Target="../media/hdphoto1.wdp"/><Relationship Id="rId5" Type="http://schemas.openxmlformats.org/officeDocument/2006/relationships/image" Target="../media/image42.png"/><Relationship Id="rId15" Type="http://schemas.microsoft.com/office/2007/relationships/hdphoto" Target="../media/hdphoto3.wdp"/><Relationship Id="rId10" Type="http://schemas.openxmlformats.org/officeDocument/2006/relationships/image" Target="../media/image47.png"/><Relationship Id="rId19" Type="http://schemas.openxmlformats.org/officeDocument/2006/relationships/image" Target="../media/image51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49.png"/><Relationship Id="rId22" Type="http://schemas.openxmlformats.org/officeDocument/2006/relationships/image" Target="../media/image5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1.png"/><Relationship Id="rId7" Type="http://schemas.openxmlformats.org/officeDocument/2006/relationships/image" Target="../media/image3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6.png"/><Relationship Id="rId4" Type="http://schemas.openxmlformats.org/officeDocument/2006/relationships/image" Target="../media/image8.png"/><Relationship Id="rId9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6.svg"/><Relationship Id="rId7" Type="http://schemas.openxmlformats.org/officeDocument/2006/relationships/image" Target="../media/image5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1.png"/><Relationship Id="rId4" Type="http://schemas.openxmlformats.org/officeDocument/2006/relationships/image" Target="../media/image8.png"/><Relationship Id="rId9" Type="http://schemas.openxmlformats.org/officeDocument/2006/relationships/image" Target="../media/image5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3" Type="http://schemas.openxmlformats.org/officeDocument/2006/relationships/image" Target="../media/image7.png"/><Relationship Id="rId21" Type="http://schemas.microsoft.com/office/2007/relationships/hdphoto" Target="../media/hdphoto5.wdp"/><Relationship Id="rId7" Type="http://schemas.openxmlformats.org/officeDocument/2006/relationships/image" Target="../media/image61.svg"/><Relationship Id="rId12" Type="http://schemas.openxmlformats.org/officeDocument/2006/relationships/image" Target="../media/image66.png"/><Relationship Id="rId17" Type="http://schemas.openxmlformats.org/officeDocument/2006/relationships/image" Target="../media/image71.svg"/><Relationship Id="rId2" Type="http://schemas.openxmlformats.org/officeDocument/2006/relationships/audio" Target="../media/audio4.wav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65.svg"/><Relationship Id="rId5" Type="http://schemas.openxmlformats.org/officeDocument/2006/relationships/image" Target="../media/image11.png"/><Relationship Id="rId15" Type="http://schemas.openxmlformats.org/officeDocument/2006/relationships/image" Target="../media/image69.png"/><Relationship Id="rId10" Type="http://schemas.openxmlformats.org/officeDocument/2006/relationships/image" Target="../media/image64.png"/><Relationship Id="rId19" Type="http://schemas.openxmlformats.org/officeDocument/2006/relationships/image" Target="../media/image73.svg"/><Relationship Id="rId4" Type="http://schemas.openxmlformats.org/officeDocument/2006/relationships/image" Target="../media/image8.png"/><Relationship Id="rId9" Type="http://schemas.openxmlformats.org/officeDocument/2006/relationships/image" Target="../media/image63.svg"/><Relationship Id="rId1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5031" y="1128008"/>
            <a:ext cx="6379821" cy="5149897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34251" y="4247535"/>
            <a:ext cx="2850141" cy="27628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81852" y="5017952"/>
            <a:ext cx="1898173" cy="184004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59" y="-2054693"/>
            <a:ext cx="10149362" cy="75395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954" y="2443272"/>
            <a:ext cx="3381786" cy="4393233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6AA52A-2568-3B14-1382-2943F1A7FF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59392"/>
            <a:ext cx="1538972" cy="15237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255088" y="1090850"/>
            <a:ext cx="2652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BÀI 31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40441" y="3806187"/>
            <a:ext cx="1559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#9Slide03 Oswald" panose="00000500000000000000" pitchFamily="2" charset="0"/>
              </a:rPr>
              <a:t>(Tiết 2)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8AA7383-0A14-ADFF-C8E7-0ED62AC053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69954" y="0"/>
            <a:ext cx="3633531" cy="13168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820823-68F8-88A2-4E81-2F38E180D89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98115" y="1791088"/>
            <a:ext cx="8236410" cy="276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62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64" y="1100299"/>
            <a:ext cx="6379821" cy="51498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3" name="Rounded Rectangle 2"/>
          <p:cNvSpPr/>
          <p:nvPr/>
        </p:nvSpPr>
        <p:spPr>
          <a:xfrm>
            <a:off x="1507067" y="815299"/>
            <a:ext cx="10226172" cy="5053222"/>
          </a:xfrm>
          <a:prstGeom prst="round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4638" y="3555523"/>
            <a:ext cx="2898459" cy="3175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693" y="3004651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Group 7"/>
          <p:cNvGrpSpPr/>
          <p:nvPr/>
        </p:nvGrpSpPr>
        <p:grpSpPr>
          <a:xfrm>
            <a:off x="11187269" y="-727540"/>
            <a:ext cx="1010876" cy="2605584"/>
            <a:chOff x="0" y="0"/>
            <a:chExt cx="1069588" cy="2756919"/>
          </a:xfrm>
        </p:grpSpPr>
        <p:sp>
          <p:nvSpPr>
            <p:cNvPr id="16" name="AutoShape 8"/>
            <p:cNvSpPr/>
            <p:nvPr/>
          </p:nvSpPr>
          <p:spPr>
            <a:xfrm rot="-5400000">
              <a:off x="-703859" y="1113392"/>
              <a:ext cx="1759937" cy="0"/>
            </a:xfrm>
            <a:prstGeom prst="line">
              <a:avLst/>
            </a:prstGeom>
            <a:ln w="6818" cap="rnd">
              <a:solidFill>
                <a:srgbClr val="F48F7A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1996770"/>
              <a:ext cx="359037" cy="457107"/>
            </a:xfrm>
            <a:prstGeom prst="rect">
              <a:avLst/>
            </a:prstGeom>
          </p:spPr>
        </p:pic>
        <p:sp>
          <p:nvSpPr>
            <p:cNvPr id="18" name="AutoShape 10"/>
            <p:cNvSpPr/>
            <p:nvPr/>
          </p:nvSpPr>
          <p:spPr>
            <a:xfrm rot="-5400000">
              <a:off x="-373534" y="876560"/>
              <a:ext cx="1759937" cy="0"/>
            </a:xfrm>
            <a:prstGeom prst="line">
              <a:avLst/>
            </a:prstGeom>
            <a:ln w="6818" cap="rnd">
              <a:solidFill>
                <a:srgbClr val="7CADB0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9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35944" y="1410604"/>
              <a:ext cx="547799" cy="586166"/>
            </a:xfrm>
            <a:prstGeom prst="rect">
              <a:avLst/>
            </a:prstGeom>
          </p:spPr>
        </p:pic>
        <p:sp>
          <p:nvSpPr>
            <p:cNvPr id="20" name="AutoShape 12"/>
            <p:cNvSpPr/>
            <p:nvPr/>
          </p:nvSpPr>
          <p:spPr>
            <a:xfrm rot="-5400000">
              <a:off x="-51815" y="1570499"/>
              <a:ext cx="1759937" cy="0"/>
            </a:xfrm>
            <a:prstGeom prst="line">
              <a:avLst/>
            </a:prstGeom>
            <a:ln w="6818" cap="rnd">
              <a:solidFill>
                <a:srgbClr val="538087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1" name="Picture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593537" y="2150835"/>
              <a:ext cx="476051" cy="606084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490138" y="8981"/>
            <a:ext cx="10753983" cy="1635337"/>
            <a:chOff x="74901" y="26405"/>
            <a:chExt cx="10753983" cy="163533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9" y="428227"/>
              <a:ext cx="10632867" cy="115581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1" y="507515"/>
              <a:ext cx="1154227" cy="115422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8927">
              <a:off x="378996" y="416927"/>
              <a:ext cx="955258" cy="530382"/>
            </a:xfrm>
            <a:prstGeom prst="rect">
              <a:avLst/>
            </a:prstGeom>
          </p:spPr>
        </p:pic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866314" y="662298"/>
              <a:ext cx="97968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tờ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lịch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này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rồi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14" name="Picture 40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>
            <a:xfrm rot="-2581230">
              <a:off x="9612786" y="26405"/>
              <a:ext cx="686855" cy="664531"/>
            </a:xfrm>
            <a:prstGeom prst="rect">
              <a:avLst/>
            </a:prstGeom>
          </p:spPr>
        </p:pic>
        <p:pic>
          <p:nvPicPr>
            <p:cNvPr id="22" name="Picture 1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 rot="-6243086">
              <a:off x="10149185" y="181875"/>
              <a:ext cx="708020" cy="651378"/>
            </a:xfrm>
            <a:prstGeom prst="rect">
              <a:avLst/>
            </a:prstGeom>
          </p:spPr>
        </p:pic>
      </p:grpSp>
      <p:pic>
        <p:nvPicPr>
          <p:cNvPr id="23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11235561" y="61604"/>
            <a:ext cx="617429" cy="57364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60" y="1660284"/>
            <a:ext cx="6410051" cy="5197715"/>
          </a:xfrm>
          <a:prstGeom prst="rect">
            <a:avLst/>
          </a:prstGeom>
        </p:spPr>
      </p:pic>
      <p:sp>
        <p:nvSpPr>
          <p:cNvPr id="26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 flipH="1">
            <a:off x="1983119" y="1564895"/>
            <a:ext cx="3556717" cy="2566257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100" b="1">
                <a:solidFill>
                  <a:schemeClr val="accent5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Hôm qua là thứ mấy, ngày mấy, tháng mấy?</a:t>
            </a:r>
          </a:p>
        </p:txBody>
      </p:sp>
      <p:sp>
        <p:nvSpPr>
          <p:cNvPr id="27" name="Oval 26"/>
          <p:cNvSpPr/>
          <p:nvPr/>
        </p:nvSpPr>
        <p:spPr>
          <a:xfrm>
            <a:off x="9386804" y="4797310"/>
            <a:ext cx="710192" cy="6923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8638398" y="2275388"/>
            <a:ext cx="710192" cy="692331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481860" y="4794641"/>
            <a:ext cx="710192" cy="692331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8046578" y="1690397"/>
            <a:ext cx="710192" cy="692331"/>
          </a:xfrm>
          <a:prstGeom prst="ellipse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94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64" y="1100299"/>
            <a:ext cx="6379821" cy="51498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3" name="Rounded Rectangle 2"/>
          <p:cNvSpPr/>
          <p:nvPr/>
        </p:nvSpPr>
        <p:spPr>
          <a:xfrm>
            <a:off x="1507067" y="815299"/>
            <a:ext cx="10226172" cy="5053222"/>
          </a:xfrm>
          <a:prstGeom prst="round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4638" y="3555523"/>
            <a:ext cx="2898459" cy="3175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693" y="3004651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Group 7"/>
          <p:cNvGrpSpPr/>
          <p:nvPr/>
        </p:nvGrpSpPr>
        <p:grpSpPr>
          <a:xfrm>
            <a:off x="11187269" y="-727540"/>
            <a:ext cx="1010876" cy="2605584"/>
            <a:chOff x="0" y="0"/>
            <a:chExt cx="1069588" cy="2756919"/>
          </a:xfrm>
        </p:grpSpPr>
        <p:sp>
          <p:nvSpPr>
            <p:cNvPr id="16" name="AutoShape 8"/>
            <p:cNvSpPr/>
            <p:nvPr/>
          </p:nvSpPr>
          <p:spPr>
            <a:xfrm rot="-5400000">
              <a:off x="-703859" y="1113392"/>
              <a:ext cx="1759937" cy="0"/>
            </a:xfrm>
            <a:prstGeom prst="line">
              <a:avLst/>
            </a:prstGeom>
            <a:ln w="6818" cap="rnd">
              <a:solidFill>
                <a:srgbClr val="F48F7A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1996770"/>
              <a:ext cx="359037" cy="457107"/>
            </a:xfrm>
            <a:prstGeom prst="rect">
              <a:avLst/>
            </a:prstGeom>
          </p:spPr>
        </p:pic>
        <p:sp>
          <p:nvSpPr>
            <p:cNvPr id="18" name="AutoShape 10"/>
            <p:cNvSpPr/>
            <p:nvPr/>
          </p:nvSpPr>
          <p:spPr>
            <a:xfrm rot="-5400000">
              <a:off x="-373534" y="876560"/>
              <a:ext cx="1759937" cy="0"/>
            </a:xfrm>
            <a:prstGeom prst="line">
              <a:avLst/>
            </a:prstGeom>
            <a:ln w="6818" cap="rnd">
              <a:solidFill>
                <a:srgbClr val="7CADB0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9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35944" y="1410604"/>
              <a:ext cx="547799" cy="586166"/>
            </a:xfrm>
            <a:prstGeom prst="rect">
              <a:avLst/>
            </a:prstGeom>
          </p:spPr>
        </p:pic>
        <p:sp>
          <p:nvSpPr>
            <p:cNvPr id="20" name="AutoShape 12"/>
            <p:cNvSpPr/>
            <p:nvPr/>
          </p:nvSpPr>
          <p:spPr>
            <a:xfrm rot="-5400000">
              <a:off x="-51815" y="1570499"/>
              <a:ext cx="1759937" cy="0"/>
            </a:xfrm>
            <a:prstGeom prst="line">
              <a:avLst/>
            </a:prstGeom>
            <a:ln w="6818" cap="rnd">
              <a:solidFill>
                <a:srgbClr val="538087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1" name="Picture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593537" y="2150835"/>
              <a:ext cx="476051" cy="606084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481578" y="7259"/>
            <a:ext cx="10753983" cy="1635337"/>
            <a:chOff x="74901" y="26405"/>
            <a:chExt cx="10753983" cy="163533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9" y="428227"/>
              <a:ext cx="10632867" cy="115581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1" y="507515"/>
              <a:ext cx="1154227" cy="115422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8927">
              <a:off x="378996" y="416927"/>
              <a:ext cx="955258" cy="530382"/>
            </a:xfrm>
            <a:prstGeom prst="rect">
              <a:avLst/>
            </a:prstGeom>
          </p:spPr>
        </p:pic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866314" y="662298"/>
              <a:ext cx="97968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tờ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lịch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này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rồi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14" name="Picture 40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>
            <a:xfrm rot="-2581230">
              <a:off x="9612786" y="26405"/>
              <a:ext cx="686855" cy="664531"/>
            </a:xfrm>
            <a:prstGeom prst="rect">
              <a:avLst/>
            </a:prstGeom>
          </p:spPr>
        </p:pic>
        <p:pic>
          <p:nvPicPr>
            <p:cNvPr id="22" name="Picture 1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 rot="-6243086">
              <a:off x="10149185" y="181875"/>
              <a:ext cx="708020" cy="651378"/>
            </a:xfrm>
            <a:prstGeom prst="rect">
              <a:avLst/>
            </a:prstGeom>
          </p:spPr>
        </p:pic>
      </p:grpSp>
      <p:pic>
        <p:nvPicPr>
          <p:cNvPr id="23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11235561" y="61604"/>
            <a:ext cx="617429" cy="57364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60" y="1660284"/>
            <a:ext cx="6410051" cy="5197715"/>
          </a:xfrm>
          <a:prstGeom prst="rect">
            <a:avLst/>
          </a:prstGeom>
        </p:spPr>
      </p:pic>
      <p:sp>
        <p:nvSpPr>
          <p:cNvPr id="26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 flipH="1">
            <a:off x="1983119" y="1564895"/>
            <a:ext cx="3556717" cy="2566257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100" b="1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mai là thứ mấy, ngày mấy, tháng mấy?</a:t>
            </a:r>
          </a:p>
        </p:txBody>
      </p:sp>
      <p:sp>
        <p:nvSpPr>
          <p:cNvPr id="27" name="Oval 26"/>
          <p:cNvSpPr/>
          <p:nvPr/>
        </p:nvSpPr>
        <p:spPr>
          <a:xfrm>
            <a:off x="9386804" y="4797310"/>
            <a:ext cx="710192" cy="6923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10477077" y="2283438"/>
            <a:ext cx="710192" cy="69233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10287377" y="4769501"/>
            <a:ext cx="710192" cy="69233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8124069" y="1660284"/>
            <a:ext cx="710192" cy="69233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070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29" grpId="0" animBg="1"/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33075" y="0"/>
            <a:ext cx="10671904" cy="1342827"/>
            <a:chOff x="593886" y="222068"/>
            <a:chExt cx="10671904" cy="13428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886" y="409081"/>
              <a:ext cx="10632867" cy="1155814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593886" y="222068"/>
              <a:ext cx="1234914" cy="1229818"/>
              <a:chOff x="1037786" y="461588"/>
              <a:chExt cx="1020873" cy="100817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7786" y="657463"/>
                <a:ext cx="812299" cy="81229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8927">
                <a:off x="1103401" y="461588"/>
                <a:ext cx="955258" cy="530382"/>
              </a:xfrm>
              <a:prstGeom prst="rect">
                <a:avLst/>
              </a:prstGeom>
            </p:spPr>
          </p:pic>
        </p:grp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68936" y="643152"/>
              <a:ext cx="979685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4000" b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 tờ lịch tháng 5 rồi trả lời câu hỏi. </a:t>
              </a:r>
              <a:endParaRPr lang="en-US" altLang="en-US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1441"/>
            <a:ext cx="8098971" cy="46064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70389" y="3148342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681820" y="1760334"/>
            <a:ext cx="2745359" cy="2348302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 5 có bao nhiêu ngày?</a:t>
            </a:r>
          </a:p>
        </p:txBody>
      </p:sp>
      <p:sp>
        <p:nvSpPr>
          <p:cNvPr id="11" name="Oval 10"/>
          <p:cNvSpPr/>
          <p:nvPr/>
        </p:nvSpPr>
        <p:spPr>
          <a:xfrm>
            <a:off x="2619480" y="5879843"/>
            <a:ext cx="710192" cy="692331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458706" y="1662226"/>
            <a:ext cx="3437363" cy="2544518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 5 có </a:t>
            </a:r>
            <a:r>
              <a:rPr lang="en-US" sz="36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31 ngày</a:t>
            </a:r>
            <a:r>
              <a:rPr lang="en-US" sz="3600" b="1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36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4640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33075" y="0"/>
            <a:ext cx="10671904" cy="1342827"/>
            <a:chOff x="593886" y="222068"/>
            <a:chExt cx="10671904" cy="13428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886" y="409081"/>
              <a:ext cx="10632867" cy="1155814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593886" y="222068"/>
              <a:ext cx="1234914" cy="1229818"/>
              <a:chOff x="1037786" y="461588"/>
              <a:chExt cx="1020873" cy="100817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7786" y="657463"/>
                <a:ext cx="812299" cy="81229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8927">
                <a:off x="1103401" y="461588"/>
                <a:ext cx="955258" cy="530382"/>
              </a:xfrm>
              <a:prstGeom prst="rect">
                <a:avLst/>
              </a:prstGeom>
            </p:spPr>
          </p:pic>
        </p:grp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68936" y="643152"/>
              <a:ext cx="979685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4000" b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 tờ lịch tháng 5 rồi trả lời câu hỏi. </a:t>
              </a:r>
              <a:endParaRPr lang="en-US" altLang="en-US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1441"/>
            <a:ext cx="8098971" cy="46064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70389" y="3148342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569366" y="1229818"/>
            <a:ext cx="3584122" cy="2878818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 5 có bao nhiêu ngày thứ Ba, đó là những ngày nào?</a:t>
            </a:r>
          </a:p>
        </p:txBody>
      </p:sp>
      <p:sp>
        <p:nvSpPr>
          <p:cNvPr id="12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566383" y="1229818"/>
            <a:ext cx="3839061" cy="2801812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 5 có 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5 ngày </a:t>
            </a:r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 Ba, đó là ngày 3, 10, 17, 24, 31.</a:t>
            </a:r>
            <a:endParaRPr lang="en-US" sz="3200" b="1" dirty="0">
              <a:solidFill>
                <a:schemeClr val="accent5">
                  <a:lumMod val="7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521131" y="3918857"/>
            <a:ext cx="836023" cy="254725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9778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33075" y="0"/>
            <a:ext cx="10671904" cy="1342827"/>
            <a:chOff x="593886" y="222068"/>
            <a:chExt cx="10671904" cy="134282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3886" y="409081"/>
              <a:ext cx="10632867" cy="1155814"/>
            </a:xfrm>
            <a:prstGeom prst="rect">
              <a:avLst/>
            </a:prstGeom>
          </p:spPr>
        </p:pic>
        <p:grpSp>
          <p:nvGrpSpPr>
            <p:cNvPr id="2" name="Group 1"/>
            <p:cNvGrpSpPr/>
            <p:nvPr/>
          </p:nvGrpSpPr>
          <p:grpSpPr>
            <a:xfrm>
              <a:off x="593886" y="222068"/>
              <a:ext cx="1234914" cy="1229818"/>
              <a:chOff x="1037786" y="461588"/>
              <a:chExt cx="1020873" cy="1008174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37786" y="657463"/>
                <a:ext cx="812299" cy="812299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308927">
                <a:off x="1103401" y="461588"/>
                <a:ext cx="955258" cy="530382"/>
              </a:xfrm>
              <a:prstGeom prst="rect">
                <a:avLst/>
              </a:prstGeom>
            </p:spPr>
          </p:pic>
        </p:grp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68936" y="643152"/>
              <a:ext cx="9796854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4000" b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 tờ lịch tháng 5 rồi trả lời câu hỏi. </a:t>
              </a:r>
              <a:endParaRPr lang="en-US" altLang="en-US" sz="4000" b="1" dirty="0">
                <a:solidFill>
                  <a:srgbClr val="0070C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51565"/>
            <a:ext cx="8098971" cy="46064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70389" y="3148342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sp>
        <p:nvSpPr>
          <p:cNvPr id="10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569366" y="1229818"/>
            <a:ext cx="3584122" cy="2878818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19 tháng 5 là sinh nhật Bác Hồ. Ngày đó là thứ mấy?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193177" y="4996638"/>
            <a:ext cx="836023" cy="45720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569366" y="1280600"/>
            <a:ext cx="3839061" cy="2801812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19 tháng</a:t>
            </a:r>
          </a:p>
          <a:p>
            <a:pPr algn="ctr"/>
            <a:r>
              <a:rPr lang="en-US" sz="32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 là sinh nhật Bác Hồ. Ngày đó là </a:t>
            </a:r>
            <a:r>
              <a:rPr lang="en-US" sz="3200" b="1">
                <a:solidFill>
                  <a:schemeClr val="accent5">
                    <a:lumMod val="7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 Năm</a:t>
            </a:r>
            <a:r>
              <a:rPr lang="en-US" sz="32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412901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981457" y="-507355"/>
            <a:ext cx="1905337" cy="1905337"/>
          </a:xfrm>
          <a:prstGeom prst="rect">
            <a:avLst/>
          </a:prstGeom>
        </p:spPr>
      </p:pic>
      <p:pic>
        <p:nvPicPr>
          <p:cNvPr id="3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52674" y="14237"/>
            <a:ext cx="1905337" cy="19053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227532" y="-285518"/>
            <a:ext cx="1905337" cy="1905337"/>
          </a:xfrm>
          <a:prstGeom prst="rect">
            <a:avLst/>
          </a:prstGeom>
        </p:spPr>
      </p:pic>
      <p:pic>
        <p:nvPicPr>
          <p:cNvPr id="5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303423" y="-41900"/>
            <a:ext cx="1905337" cy="1905337"/>
          </a:xfrm>
          <a:prstGeom prst="rect">
            <a:avLst/>
          </a:prstGeom>
        </p:spPr>
      </p:pic>
      <p:pic>
        <p:nvPicPr>
          <p:cNvPr id="6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931020" y="-408523"/>
            <a:ext cx="1905337" cy="1905337"/>
          </a:xfrm>
          <a:prstGeom prst="rect">
            <a:avLst/>
          </a:prstGeom>
        </p:spPr>
      </p:pic>
      <p:pic>
        <p:nvPicPr>
          <p:cNvPr id="7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20307" y="-262149"/>
            <a:ext cx="1905337" cy="1905337"/>
          </a:xfrm>
          <a:prstGeom prst="rect">
            <a:avLst/>
          </a:prstGeom>
        </p:spPr>
      </p:pic>
      <p:pic>
        <p:nvPicPr>
          <p:cNvPr id="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901627" y="119302"/>
            <a:ext cx="1905337" cy="19053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2532" y="3804395"/>
            <a:ext cx="2010473" cy="2142945"/>
          </a:xfrm>
          <a:prstGeom prst="rect">
            <a:avLst/>
          </a:prstGeom>
        </p:spPr>
      </p:pic>
      <p:grpSp>
        <p:nvGrpSpPr>
          <p:cNvPr id="10" name="Group 8"/>
          <p:cNvGrpSpPr/>
          <p:nvPr/>
        </p:nvGrpSpPr>
        <p:grpSpPr>
          <a:xfrm>
            <a:off x="-1125454" y="-853751"/>
            <a:ext cx="6838084" cy="2448726"/>
            <a:chOff x="0" y="0"/>
            <a:chExt cx="4873866" cy="1501889"/>
          </a:xfrm>
        </p:grpSpPr>
        <p:pic>
          <p:nvPicPr>
            <p:cNvPr id="11" name="Picture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625967" y="0"/>
              <a:ext cx="1247899" cy="1494490"/>
            </a:xfrm>
            <a:prstGeom prst="rect">
              <a:avLst/>
            </a:prstGeom>
          </p:spPr>
        </p:pic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473960" y="7399"/>
              <a:ext cx="1247899" cy="1494490"/>
            </a:xfrm>
            <a:prstGeom prst="rect">
              <a:avLst/>
            </a:prstGeom>
          </p:spPr>
        </p:pic>
        <p:pic>
          <p:nvPicPr>
            <p:cNvPr id="13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26061" y="7399"/>
              <a:ext cx="1247899" cy="1494490"/>
            </a:xfrm>
            <a:prstGeom prst="rect">
              <a:avLst/>
            </a:prstGeom>
          </p:spPr>
        </p:pic>
        <p:pic>
          <p:nvPicPr>
            <p:cNvPr id="14" name="Picture 12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7399"/>
              <a:ext cx="1247899" cy="1494490"/>
            </a:xfrm>
            <a:prstGeom prst="rect">
              <a:avLst/>
            </a:prstGeom>
          </p:spPr>
        </p:pic>
      </p:grpSp>
      <p:pic>
        <p:nvPicPr>
          <p:cNvPr id="15" name="Picture 8" descr="Chi tiết tin | CPVM.v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37" y="506191"/>
            <a:ext cx="4531911" cy="644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5353916" y="-911893"/>
            <a:ext cx="6838084" cy="2448726"/>
            <a:chOff x="0" y="0"/>
            <a:chExt cx="4873866" cy="150188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625967" y="0"/>
              <a:ext cx="1247899" cy="149449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473960" y="7399"/>
              <a:ext cx="1247899" cy="149449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26061" y="7399"/>
              <a:ext cx="1247899" cy="149449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7399"/>
              <a:ext cx="1247899" cy="1494490"/>
            </a:xfrm>
            <a:prstGeom prst="rect">
              <a:avLst/>
            </a:prstGeom>
          </p:spPr>
        </p:pic>
      </p:grpSp>
      <p:grpSp>
        <p:nvGrpSpPr>
          <p:cNvPr id="21" name="Group 20"/>
          <p:cNvGrpSpPr/>
          <p:nvPr/>
        </p:nvGrpSpPr>
        <p:grpSpPr>
          <a:xfrm>
            <a:off x="5340268" y="2001967"/>
            <a:ext cx="5360763" cy="1802429"/>
            <a:chOff x="5340268" y="2001967"/>
            <a:chExt cx="5360763" cy="1802429"/>
          </a:xfrm>
        </p:grpSpPr>
        <p:sp>
          <p:nvSpPr>
            <p:cNvPr id="23" name="Rectangle 22"/>
            <p:cNvSpPr/>
            <p:nvPr/>
          </p:nvSpPr>
          <p:spPr>
            <a:xfrm>
              <a:off x="5340268" y="2001967"/>
              <a:ext cx="5360763" cy="132343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0" b="1" i="0" u="none" strike="noStrike" kern="1200" cap="none" spc="50" normalizeH="0" baseline="0" noProof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5B9BD5">
                        <a:alpha val="40000"/>
                      </a:srgbClr>
                    </a:glow>
                  </a:effectLst>
                  <a:uLnTx/>
                  <a:uFillTx/>
                  <a:latin typeface="UTM Deutsch Gothic" panose="02040603050506020204" pitchFamily="18" charset="0"/>
                  <a:ea typeface="+mn-ea"/>
                  <a:cs typeface="+mn-cs"/>
                </a:rPr>
                <a:t>VẬN</a:t>
              </a:r>
              <a:r>
                <a:rPr kumimoji="0" lang="en-US" sz="8000" b="1" i="0" u="none" strike="noStrike" kern="1200" cap="none" spc="50" normalizeH="0" noProof="0">
                  <a:ln w="9525" cmpd="sng">
                    <a:solidFill>
                      <a:srgbClr val="5B9BD5"/>
                    </a:solidFill>
                    <a:prstDash val="solid"/>
                  </a:ln>
                  <a:solidFill>
                    <a:srgbClr val="70AD47">
                      <a:tint val="1000"/>
                    </a:srgbClr>
                  </a:solidFill>
                  <a:effectLst>
                    <a:glow rad="38100">
                      <a:srgbClr val="5B9BD5">
                        <a:alpha val="40000"/>
                      </a:srgbClr>
                    </a:glow>
                  </a:effectLst>
                  <a:uLnTx/>
                  <a:uFillTx/>
                  <a:latin typeface="UTM Deutsch Gothic" panose="02040603050506020204" pitchFamily="18" charset="0"/>
                  <a:ea typeface="+mn-ea"/>
                  <a:cs typeface="+mn-cs"/>
                </a:rPr>
                <a:t> DỤNG</a:t>
              </a:r>
              <a:endParaRPr kumimoji="0" lang="en-US" sz="8000" b="1" i="0" u="none" strike="noStrike" kern="1200" cap="none" spc="50" normalizeH="0" baseline="0" noProof="0" dirty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uLnTx/>
                <a:uFillTx/>
                <a:latin typeface="UTM Deutsch Gothic" panose="02040603050506020204" pitchFamily="18" charset="0"/>
                <a:ea typeface="+mn-ea"/>
                <a:cs typeface="+mn-cs"/>
              </a:endParaRPr>
            </a:p>
          </p:txBody>
        </p:sp>
        <p:pic>
          <p:nvPicPr>
            <p:cNvPr id="24" name="Picture 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7751938" y="2821260"/>
              <a:ext cx="825835" cy="983136"/>
            </a:xfrm>
            <a:prstGeom prst="rect">
              <a:avLst/>
            </a:prstGeom>
          </p:spPr>
        </p:pic>
      </p:grpSp>
      <p:pic>
        <p:nvPicPr>
          <p:cNvPr id="25" name="Picture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9368184" y="4790078"/>
            <a:ext cx="1613852" cy="1584509"/>
          </a:xfrm>
          <a:prstGeom prst="rect">
            <a:avLst/>
          </a:prstGeom>
        </p:spPr>
      </p:pic>
      <p:pic>
        <p:nvPicPr>
          <p:cNvPr id="26" name="Picture 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 rot="293194" flipH="1">
            <a:off x="183601" y="2645058"/>
            <a:ext cx="932177" cy="1567885"/>
          </a:xfrm>
          <a:prstGeom prst="rect">
            <a:avLst/>
          </a:prstGeom>
        </p:spPr>
      </p:pic>
      <p:pic>
        <p:nvPicPr>
          <p:cNvPr id="27" name="Picture 2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1093922" y="1205648"/>
            <a:ext cx="825835" cy="983136"/>
          </a:xfrm>
          <a:prstGeom prst="rect">
            <a:avLst/>
          </a:prstGeom>
        </p:spPr>
      </p:pic>
      <p:pic>
        <p:nvPicPr>
          <p:cNvPr id="28" name="图片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10">
            <a:off x="4766470" y="1943125"/>
            <a:ext cx="1170538" cy="1330157"/>
          </a:xfrm>
          <a:prstGeom prst="rect">
            <a:avLst/>
          </a:prstGeom>
        </p:spPr>
      </p:pic>
      <p:pic>
        <p:nvPicPr>
          <p:cNvPr id="29" name="Picture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168324">
            <a:off x="6558165" y="1544753"/>
            <a:ext cx="2492668" cy="223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85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45"/>
            <a:ext cx="6544491" cy="6813055"/>
          </a:xfrm>
          <a:prstGeom prst="rect">
            <a:avLst/>
          </a:prstGeom>
        </p:spPr>
      </p:pic>
      <p:sp>
        <p:nvSpPr>
          <p:cNvPr id="4" name="Rectangle: Rounded Corners 27">
            <a:extLst>
              <a:ext uri="{FF2B5EF4-FFF2-40B4-BE49-F238E27FC236}">
                <a16:creationId xmlns:a16="http://schemas.microsoft.com/office/drawing/2014/main" id="{CC9FD2D6-9410-767B-DDC9-26CBC50E0F03}"/>
              </a:ext>
            </a:extLst>
          </p:cNvPr>
          <p:cNvSpPr/>
          <p:nvPr/>
        </p:nvSpPr>
        <p:spPr>
          <a:xfrm>
            <a:off x="6977363" y="214112"/>
            <a:ext cx="4988214" cy="1889008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a) Nêu các ngày còn thiếu trong tờ lịch tháng 6 ở bên.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1132" y="1632857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0309" y="214230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1998618" y="2168435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2542902" y="215101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9" name="Rectangle 8"/>
          <p:cNvSpPr/>
          <p:nvPr/>
        </p:nvSpPr>
        <p:spPr>
          <a:xfrm>
            <a:off x="4149636" y="2673530"/>
            <a:ext cx="644432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4879" y="3183683"/>
            <a:ext cx="570406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190494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45"/>
            <a:ext cx="6544491" cy="6813055"/>
          </a:xfrm>
          <a:prstGeom prst="rect">
            <a:avLst/>
          </a:prstGeom>
        </p:spPr>
      </p:pic>
      <p:sp>
        <p:nvSpPr>
          <p:cNvPr id="4" name="Rectangle: Rounded Corners 27">
            <a:extLst>
              <a:ext uri="{FF2B5EF4-FFF2-40B4-BE49-F238E27FC236}">
                <a16:creationId xmlns:a16="http://schemas.microsoft.com/office/drawing/2014/main" id="{CC9FD2D6-9410-767B-DDC9-26CBC50E0F03}"/>
              </a:ext>
            </a:extLst>
          </p:cNvPr>
          <p:cNvSpPr/>
          <p:nvPr/>
        </p:nvSpPr>
        <p:spPr>
          <a:xfrm>
            <a:off x="6977363" y="214112"/>
            <a:ext cx="4988214" cy="1418745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Xem tờ lịch bên rồi trả lời câu hỏi.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1132" y="1632857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0309" y="214230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1998618" y="2168435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2542902" y="215101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9" name="Rectangle 8"/>
          <p:cNvSpPr/>
          <p:nvPr/>
        </p:nvSpPr>
        <p:spPr>
          <a:xfrm>
            <a:off x="4149636" y="2673530"/>
            <a:ext cx="644432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4879" y="3183683"/>
            <a:ext cx="570406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</p:txBody>
      </p:sp>
      <p:sp>
        <p:nvSpPr>
          <p:cNvPr id="11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756886" y="2175348"/>
            <a:ext cx="3584122" cy="2878818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Quốc tế Thiếu nhi 1 tháng 6 là thứ mấy?</a:t>
            </a:r>
          </a:p>
        </p:txBody>
      </p:sp>
      <p:sp>
        <p:nvSpPr>
          <p:cNvPr id="12" name="Oval 11"/>
          <p:cNvSpPr/>
          <p:nvPr/>
        </p:nvSpPr>
        <p:spPr>
          <a:xfrm>
            <a:off x="2429692" y="1632857"/>
            <a:ext cx="544284" cy="45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629416" y="2252354"/>
            <a:ext cx="3839061" cy="2801812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 Quốc tế Thiếu nhi 1 tháng 6 là </a:t>
            </a:r>
            <a:r>
              <a:rPr lang="en-US" sz="3200" b="1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 Tư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55817" y="1254033"/>
            <a:ext cx="570412" cy="38544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31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45"/>
            <a:ext cx="6544491" cy="6813055"/>
          </a:xfrm>
          <a:prstGeom prst="rect">
            <a:avLst/>
          </a:prstGeom>
        </p:spPr>
      </p:pic>
      <p:sp>
        <p:nvSpPr>
          <p:cNvPr id="4" name="Rectangle: Rounded Corners 27">
            <a:extLst>
              <a:ext uri="{FF2B5EF4-FFF2-40B4-BE49-F238E27FC236}">
                <a16:creationId xmlns:a16="http://schemas.microsoft.com/office/drawing/2014/main" id="{CC9FD2D6-9410-767B-DDC9-26CBC50E0F03}"/>
              </a:ext>
            </a:extLst>
          </p:cNvPr>
          <p:cNvSpPr/>
          <p:nvPr/>
        </p:nvSpPr>
        <p:spPr>
          <a:xfrm>
            <a:off x="6977363" y="214112"/>
            <a:ext cx="4988214" cy="1418745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Xem tờ lịch bên rồi trả lời câu hỏi.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1132" y="1632857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0309" y="214230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1998618" y="2168435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2542902" y="215101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9" name="Rectangle 8"/>
          <p:cNvSpPr/>
          <p:nvPr/>
        </p:nvSpPr>
        <p:spPr>
          <a:xfrm>
            <a:off x="4149636" y="2673530"/>
            <a:ext cx="644432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4879" y="3183683"/>
            <a:ext cx="570406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</p:txBody>
      </p:sp>
      <p:sp>
        <p:nvSpPr>
          <p:cNvPr id="11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756885" y="1907177"/>
            <a:ext cx="3712303" cy="3146989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 hôm nay </a:t>
            </a:r>
          </a:p>
          <a:p>
            <a:pPr algn="ctr"/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 thứ Năm ngày 16 tháng 6 thì thứ Năm </a:t>
            </a:r>
            <a:r>
              <a:rPr lang="en-US" sz="28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tuần trước </a:t>
            </a:r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 ngày nào?</a:t>
            </a:r>
          </a:p>
        </p:txBody>
      </p:sp>
      <p:sp>
        <p:nvSpPr>
          <p:cNvPr id="12" name="Oval 11"/>
          <p:cNvSpPr/>
          <p:nvPr/>
        </p:nvSpPr>
        <p:spPr>
          <a:xfrm>
            <a:off x="3065424" y="2673530"/>
            <a:ext cx="544284" cy="45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30589" y="1254033"/>
            <a:ext cx="570412" cy="38544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21879" y="2133596"/>
            <a:ext cx="544284" cy="45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520661" y="1923546"/>
            <a:ext cx="4178507" cy="3055852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 Năm tuần trước là ngày </a:t>
            </a:r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9</a:t>
            </a:r>
            <a:r>
              <a:rPr lang="en-US" sz="32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3200" b="1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2924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45"/>
            <a:ext cx="6544491" cy="6813055"/>
          </a:xfrm>
          <a:prstGeom prst="rect">
            <a:avLst/>
          </a:prstGeom>
        </p:spPr>
      </p:pic>
      <p:sp>
        <p:nvSpPr>
          <p:cNvPr id="4" name="Rectangle: Rounded Corners 27">
            <a:extLst>
              <a:ext uri="{FF2B5EF4-FFF2-40B4-BE49-F238E27FC236}">
                <a16:creationId xmlns:a16="http://schemas.microsoft.com/office/drawing/2014/main" id="{CC9FD2D6-9410-767B-DDC9-26CBC50E0F03}"/>
              </a:ext>
            </a:extLst>
          </p:cNvPr>
          <p:cNvSpPr/>
          <p:nvPr/>
        </p:nvSpPr>
        <p:spPr>
          <a:xfrm>
            <a:off x="6977363" y="214112"/>
            <a:ext cx="4988214" cy="1418745"/>
          </a:xfrm>
          <a:prstGeom prst="round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n-US" sz="3600" b="1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b) Xem tờ lịch bên rồi trả lời câu hỏi.</a:t>
            </a:r>
          </a:p>
        </p:txBody>
      </p:sp>
      <p:sp>
        <p:nvSpPr>
          <p:cNvPr id="5" name="Rectangle 4"/>
          <p:cNvSpPr/>
          <p:nvPr/>
        </p:nvSpPr>
        <p:spPr>
          <a:xfrm>
            <a:off x="2521132" y="1632857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1380309" y="214230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6</a:t>
            </a:r>
          </a:p>
        </p:txBody>
      </p:sp>
      <p:sp>
        <p:nvSpPr>
          <p:cNvPr id="7" name="Rectangle 6"/>
          <p:cNvSpPr/>
          <p:nvPr/>
        </p:nvSpPr>
        <p:spPr>
          <a:xfrm>
            <a:off x="1998618" y="2168435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7</a:t>
            </a:r>
          </a:p>
        </p:txBody>
      </p:sp>
      <p:sp>
        <p:nvSpPr>
          <p:cNvPr id="8" name="Rectangle 7"/>
          <p:cNvSpPr/>
          <p:nvPr/>
        </p:nvSpPr>
        <p:spPr>
          <a:xfrm>
            <a:off x="2542902" y="2151019"/>
            <a:ext cx="431074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8</a:t>
            </a:r>
          </a:p>
        </p:txBody>
      </p:sp>
      <p:sp>
        <p:nvSpPr>
          <p:cNvPr id="9" name="Rectangle 8"/>
          <p:cNvSpPr/>
          <p:nvPr/>
        </p:nvSpPr>
        <p:spPr>
          <a:xfrm>
            <a:off x="4149636" y="2673530"/>
            <a:ext cx="644432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18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54879" y="3183683"/>
            <a:ext cx="570406" cy="431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26</a:t>
            </a:r>
          </a:p>
        </p:txBody>
      </p:sp>
      <p:sp>
        <p:nvSpPr>
          <p:cNvPr id="11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>
            <a:off x="7756885" y="1907177"/>
            <a:ext cx="3712303" cy="3146989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Nếu hôm nay </a:t>
            </a:r>
          </a:p>
          <a:p>
            <a:pPr algn="ctr"/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 thứ Năm ngày 16 tháng 6 thì thứ Năm </a:t>
            </a:r>
            <a:r>
              <a:rPr lang="en-US" sz="28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tuần sau </a:t>
            </a:r>
            <a:r>
              <a:rPr lang="en-US" sz="28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là ngày nào?</a:t>
            </a:r>
          </a:p>
        </p:txBody>
      </p:sp>
      <p:sp>
        <p:nvSpPr>
          <p:cNvPr id="12" name="Oval 11"/>
          <p:cNvSpPr/>
          <p:nvPr/>
        </p:nvSpPr>
        <p:spPr>
          <a:xfrm>
            <a:off x="3065424" y="2673530"/>
            <a:ext cx="544284" cy="45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030589" y="1254033"/>
            <a:ext cx="570412" cy="385443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26230" y="3183683"/>
            <a:ext cx="544284" cy="45105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6" name="Oval 39">
            <a:extLst>
              <a:ext uri="{FF2B5EF4-FFF2-40B4-BE49-F238E27FC236}">
                <a16:creationId xmlns:a16="http://schemas.microsoft.com/office/drawing/2014/main" id="{B1DE219B-3DE6-1DE8-961B-B7310EA4BED7}"/>
              </a:ext>
            </a:extLst>
          </p:cNvPr>
          <p:cNvSpPr/>
          <p:nvPr/>
        </p:nvSpPr>
        <p:spPr>
          <a:xfrm>
            <a:off x="7520661" y="1998314"/>
            <a:ext cx="4178507" cy="3055852"/>
          </a:xfrm>
          <a:custGeom>
            <a:avLst/>
            <a:gdLst>
              <a:gd name="connsiteX0" fmla="*/ 0 w 3437363"/>
              <a:gd name="connsiteY0" fmla="*/ 1272259 h 2544518"/>
              <a:gd name="connsiteX1" fmla="*/ 1718682 w 3437363"/>
              <a:gd name="connsiteY1" fmla="*/ 0 h 2544518"/>
              <a:gd name="connsiteX2" fmla="*/ 3437364 w 3437363"/>
              <a:gd name="connsiteY2" fmla="*/ 1272259 h 2544518"/>
              <a:gd name="connsiteX3" fmla="*/ 1718682 w 3437363"/>
              <a:gd name="connsiteY3" fmla="*/ 2544518 h 2544518"/>
              <a:gd name="connsiteX4" fmla="*/ 0 w 3437363"/>
              <a:gd name="connsiteY4" fmla="*/ 1272259 h 2544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7363" h="2544518" fill="none" extrusionOk="0">
                <a:moveTo>
                  <a:pt x="0" y="1272259"/>
                </a:moveTo>
                <a:cubicBezTo>
                  <a:pt x="-99557" y="529538"/>
                  <a:pt x="808737" y="8969"/>
                  <a:pt x="1718682" y="0"/>
                </a:cubicBezTo>
                <a:cubicBezTo>
                  <a:pt x="2719163" y="-61584"/>
                  <a:pt x="3556664" y="580783"/>
                  <a:pt x="3437364" y="1272259"/>
                </a:cubicBezTo>
                <a:cubicBezTo>
                  <a:pt x="3459116" y="1995306"/>
                  <a:pt x="2567085" y="2441786"/>
                  <a:pt x="1718682" y="2544518"/>
                </a:cubicBezTo>
                <a:cubicBezTo>
                  <a:pt x="758735" y="2533959"/>
                  <a:pt x="91614" y="2080738"/>
                  <a:pt x="0" y="1272259"/>
                </a:cubicBezTo>
                <a:close/>
              </a:path>
              <a:path w="3437363" h="2544518" stroke="0" extrusionOk="0">
                <a:moveTo>
                  <a:pt x="0" y="1272259"/>
                </a:moveTo>
                <a:cubicBezTo>
                  <a:pt x="74034" y="578401"/>
                  <a:pt x="762024" y="-10032"/>
                  <a:pt x="1718682" y="0"/>
                </a:cubicBezTo>
                <a:cubicBezTo>
                  <a:pt x="2551809" y="12210"/>
                  <a:pt x="3423912" y="619966"/>
                  <a:pt x="3437364" y="1272259"/>
                </a:cubicBezTo>
                <a:cubicBezTo>
                  <a:pt x="3416192" y="2036276"/>
                  <a:pt x="2778114" y="2619392"/>
                  <a:pt x="1718682" y="2544518"/>
                </a:cubicBezTo>
                <a:cubicBezTo>
                  <a:pt x="739761" y="2677479"/>
                  <a:pt x="-17777" y="1977871"/>
                  <a:pt x="0" y="1272259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ellipse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Thứ Năm tuần sau là ngày </a:t>
            </a:r>
            <a:r>
              <a:rPr lang="en-US" sz="32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23</a:t>
            </a:r>
            <a:r>
              <a:rPr lang="en-US" sz="3200" b="1">
                <a:solidFill>
                  <a:schemeClr val="accent6">
                    <a:lumMod val="50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.</a:t>
            </a:r>
            <a:endParaRPr lang="en-US" sz="3200" b="1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29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981457" y="-507355"/>
            <a:ext cx="1905337" cy="1905337"/>
          </a:xfrm>
          <a:prstGeom prst="rect">
            <a:avLst/>
          </a:prstGeom>
        </p:spPr>
      </p:pic>
      <p:pic>
        <p:nvPicPr>
          <p:cNvPr id="3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952674" y="14237"/>
            <a:ext cx="1905337" cy="190533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227532" y="-285518"/>
            <a:ext cx="1905337" cy="1905337"/>
          </a:xfrm>
          <a:prstGeom prst="rect">
            <a:avLst/>
          </a:prstGeom>
        </p:spPr>
      </p:pic>
      <p:pic>
        <p:nvPicPr>
          <p:cNvPr id="5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7303423" y="-41900"/>
            <a:ext cx="1905337" cy="1905337"/>
          </a:xfrm>
          <a:prstGeom prst="rect">
            <a:avLst/>
          </a:prstGeom>
        </p:spPr>
      </p:pic>
      <p:pic>
        <p:nvPicPr>
          <p:cNvPr id="6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931020" y="-408523"/>
            <a:ext cx="1905337" cy="1905337"/>
          </a:xfrm>
          <a:prstGeom prst="rect">
            <a:avLst/>
          </a:prstGeom>
        </p:spPr>
      </p:pic>
      <p:pic>
        <p:nvPicPr>
          <p:cNvPr id="7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220307" y="-262149"/>
            <a:ext cx="1905337" cy="1905337"/>
          </a:xfrm>
          <a:prstGeom prst="rect">
            <a:avLst/>
          </a:prstGeom>
        </p:spPr>
      </p:pic>
      <p:pic>
        <p:nvPicPr>
          <p:cNvPr id="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901627" y="119302"/>
            <a:ext cx="1905337" cy="19053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0122532" y="3804395"/>
            <a:ext cx="2010473" cy="2142945"/>
          </a:xfrm>
          <a:prstGeom prst="rect">
            <a:avLst/>
          </a:prstGeom>
        </p:spPr>
      </p:pic>
      <p:grpSp>
        <p:nvGrpSpPr>
          <p:cNvPr id="10" name="Group 8"/>
          <p:cNvGrpSpPr/>
          <p:nvPr/>
        </p:nvGrpSpPr>
        <p:grpSpPr>
          <a:xfrm>
            <a:off x="-1125454" y="-853751"/>
            <a:ext cx="6838084" cy="2448726"/>
            <a:chOff x="0" y="0"/>
            <a:chExt cx="4873866" cy="1501889"/>
          </a:xfrm>
        </p:grpSpPr>
        <p:pic>
          <p:nvPicPr>
            <p:cNvPr id="11" name="Picture 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625967" y="0"/>
              <a:ext cx="1247899" cy="1494490"/>
            </a:xfrm>
            <a:prstGeom prst="rect">
              <a:avLst/>
            </a:prstGeom>
          </p:spPr>
        </p:pic>
        <p:pic>
          <p:nvPicPr>
            <p:cNvPr id="12" name="Picture 10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473960" y="7399"/>
              <a:ext cx="1247899" cy="1494490"/>
            </a:xfrm>
            <a:prstGeom prst="rect">
              <a:avLst/>
            </a:prstGeom>
          </p:spPr>
        </p:pic>
        <p:pic>
          <p:nvPicPr>
            <p:cNvPr id="13" name="Picture 11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26061" y="7399"/>
              <a:ext cx="1247899" cy="1494490"/>
            </a:xfrm>
            <a:prstGeom prst="rect">
              <a:avLst/>
            </a:prstGeom>
          </p:spPr>
        </p:pic>
        <p:pic>
          <p:nvPicPr>
            <p:cNvPr id="14" name="Picture 12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7399"/>
              <a:ext cx="1247899" cy="1494490"/>
            </a:xfrm>
            <a:prstGeom prst="rect">
              <a:avLst/>
            </a:prstGeom>
          </p:spPr>
        </p:pic>
      </p:grpSp>
      <p:pic>
        <p:nvPicPr>
          <p:cNvPr id="15" name="Picture 8" descr="Chi tiết tin | CPVM.v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937" y="506191"/>
            <a:ext cx="4531911" cy="6448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5353916" y="-911893"/>
            <a:ext cx="6838084" cy="2448726"/>
            <a:chOff x="0" y="0"/>
            <a:chExt cx="4873866" cy="1501889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3625967" y="0"/>
              <a:ext cx="1247899" cy="1494490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2473960" y="7399"/>
              <a:ext cx="1247899" cy="1494490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226061" y="7399"/>
              <a:ext cx="1247899" cy="1494490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0" y="7399"/>
              <a:ext cx="1247899" cy="1494490"/>
            </a:xfrm>
            <a:prstGeom prst="rect">
              <a:avLst/>
            </a:prstGeom>
          </p:spPr>
        </p:pic>
      </p:grpSp>
      <p:pic>
        <p:nvPicPr>
          <p:cNvPr id="25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368184" y="4790078"/>
            <a:ext cx="1613852" cy="1584509"/>
          </a:xfrm>
          <a:prstGeom prst="rect">
            <a:avLst/>
          </a:prstGeom>
        </p:spPr>
      </p:pic>
      <p:pic>
        <p:nvPicPr>
          <p:cNvPr id="26" name="Picture 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293194" flipH="1">
            <a:off x="183601" y="2645058"/>
            <a:ext cx="932177" cy="1567885"/>
          </a:xfrm>
          <a:prstGeom prst="rect">
            <a:avLst/>
          </a:prstGeom>
        </p:spPr>
      </p:pic>
      <p:pic>
        <p:nvPicPr>
          <p:cNvPr id="27" name="Picture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11093922" y="1205648"/>
            <a:ext cx="825835" cy="983136"/>
          </a:xfrm>
          <a:prstGeom prst="rect">
            <a:avLst/>
          </a:prstGeom>
        </p:spPr>
      </p:pic>
      <p:pic>
        <p:nvPicPr>
          <p:cNvPr id="28" name="图片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10">
            <a:off x="4766470" y="1943125"/>
            <a:ext cx="1170538" cy="1330157"/>
          </a:xfrm>
          <a:prstGeom prst="rect">
            <a:avLst/>
          </a:prstGeom>
        </p:spPr>
      </p:pic>
      <p:pic>
        <p:nvPicPr>
          <p:cNvPr id="29" name="Picture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>
            <a:fillRect/>
          </a:stretch>
        </p:blipFill>
        <p:spPr>
          <a:xfrm rot="168324">
            <a:off x="6558165" y="1544753"/>
            <a:ext cx="2492668" cy="223786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6234D4A-8F62-363F-07DD-995396FC354E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526789" y="2374314"/>
            <a:ext cx="5791702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8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27" y="-1605136"/>
            <a:ext cx="6976000" cy="522639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47" y="3807374"/>
            <a:ext cx="3175906" cy="31759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406" y="4922892"/>
            <a:ext cx="1840048" cy="1840048"/>
          </a:xfrm>
          <a:prstGeom prst="rect">
            <a:avLst/>
          </a:prstGeom>
        </p:spPr>
      </p:pic>
      <p:pic>
        <p:nvPicPr>
          <p:cNvPr id="8" name="Picture 7">
            <a:hlinkClick r:id="" action="ppaction://noaction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1064" y="2110760"/>
            <a:ext cx="4314631" cy="4508745"/>
          </a:xfrm>
          <a:prstGeom prst="rect">
            <a:avLst/>
          </a:prstGeom>
        </p:spPr>
      </p:pic>
      <p:pic>
        <p:nvPicPr>
          <p:cNvPr id="9" name="Picture 2" descr="Cây Thông Noel đã tách nền file PNG và PS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659" y="2510708"/>
            <a:ext cx="5563275" cy="370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9210">
            <a:off x="2194603" y="1254925"/>
            <a:ext cx="867582" cy="985889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652112">
            <a:off x="6739090" y="493234"/>
            <a:ext cx="983239" cy="16537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4F8E84-8FFD-B967-14A6-BED7FB5D81B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0531" y="498735"/>
            <a:ext cx="5273497" cy="279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8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981457" y="-507355"/>
            <a:ext cx="1905337" cy="1905337"/>
          </a:xfrm>
          <a:prstGeom prst="rect">
            <a:avLst/>
          </a:prstGeom>
        </p:spPr>
      </p:pic>
      <p:pic>
        <p:nvPicPr>
          <p:cNvPr id="3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3952674" y="14237"/>
            <a:ext cx="1905337" cy="1905337"/>
          </a:xfrm>
          <a:prstGeom prst="rect">
            <a:avLst/>
          </a:prstGeom>
        </p:spPr>
      </p:pic>
      <p:pic>
        <p:nvPicPr>
          <p:cNvPr id="4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227532" y="-285518"/>
            <a:ext cx="1905337" cy="1905337"/>
          </a:xfrm>
          <a:prstGeom prst="rect">
            <a:avLst/>
          </a:prstGeom>
        </p:spPr>
      </p:pic>
      <p:pic>
        <p:nvPicPr>
          <p:cNvPr id="5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7303423" y="-41900"/>
            <a:ext cx="1905337" cy="1905337"/>
          </a:xfrm>
          <a:prstGeom prst="rect">
            <a:avLst/>
          </a:prstGeom>
        </p:spPr>
      </p:pic>
      <p:pic>
        <p:nvPicPr>
          <p:cNvPr id="6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5931020" y="-408523"/>
            <a:ext cx="1905337" cy="1905337"/>
          </a:xfrm>
          <a:prstGeom prst="rect">
            <a:avLst/>
          </a:prstGeom>
        </p:spPr>
      </p:pic>
      <p:pic>
        <p:nvPicPr>
          <p:cNvPr id="7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-220307" y="-262149"/>
            <a:ext cx="1905337" cy="1905337"/>
          </a:xfrm>
          <a:prstGeom prst="rect">
            <a:avLst/>
          </a:prstGeom>
        </p:spPr>
      </p:pic>
      <p:pic>
        <p:nvPicPr>
          <p:cNvPr id="8" name="Picture 2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1132869" y="-163337"/>
            <a:ext cx="1905337" cy="1905337"/>
          </a:xfrm>
          <a:prstGeom prst="rect">
            <a:avLst/>
          </a:prstGeom>
        </p:spPr>
      </p:pic>
      <p:pic>
        <p:nvPicPr>
          <p:cNvPr id="9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19" y="1140248"/>
            <a:ext cx="6379821" cy="51498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10" name="Picture 2" descr="Cây Thông Noel đã tách nền file PNG và PS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905" y="3455686"/>
            <a:ext cx="5012027" cy="3341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8510" y="693264"/>
            <a:ext cx="3726161" cy="272162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09" y="3514363"/>
            <a:ext cx="3158234" cy="3698278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-452724" y="-1442995"/>
            <a:ext cx="6976000" cy="5226393"/>
            <a:chOff x="884427" y="-1605136"/>
            <a:chExt cx="6976000" cy="5226393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27" y="-1605136"/>
              <a:ext cx="6976000" cy="5226393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 rot="21211035">
              <a:off x="2863770" y="435452"/>
              <a:ext cx="3477234" cy="212365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6600" b="1" cap="none" spc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Giải</a:t>
              </a:r>
              <a:r>
                <a:rPr lang="en-US" sz="6600" b="1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600" b="1" cap="none" spc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cứu</a:t>
              </a:r>
              <a:endParaRPr lang="en-US" sz="66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algn="ctr"/>
              <a:r>
                <a:rPr lang="en-US" sz="6600" b="1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600" b="1" cap="none" spc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tuần</a:t>
              </a:r>
              <a:r>
                <a:rPr lang="en-US" sz="6600" b="1" cap="none" spc="0" dirty="0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6600" b="1" cap="none" spc="0" dirty="0" err="1">
                  <a:ln w="0"/>
                  <a:solidFill>
                    <a:srgbClr val="FF0000"/>
                  </a:solidFill>
                  <a:effectLst>
                    <a:reflection blurRad="6350" stA="53000" endA="300" endPos="35500" dir="5400000" sy="-90000" algn="bl" rotWithShape="0"/>
                  </a:effectLst>
                  <a:latin typeface="Cambria" panose="02040503050406030204" pitchFamily="18" charset="0"/>
                  <a:ea typeface="Cambria" panose="02040503050406030204" pitchFamily="18" charset="0"/>
                </a:rPr>
                <a:t>lộc</a:t>
              </a:r>
              <a:endParaRPr lang="en-US" sz="6600" b="1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666" t="-42667" r="3699" b="-2534"/>
          <a:stretch/>
        </p:blipFill>
        <p:spPr>
          <a:xfrm>
            <a:off x="7958510" y="211064"/>
            <a:ext cx="3679674" cy="2508868"/>
          </a:xfrm>
          <a:prstGeom prst="ellipse">
            <a:avLst/>
          </a:prstGeom>
        </p:spPr>
      </p:pic>
      <p:sp>
        <p:nvSpPr>
          <p:cNvPr id="17" name="AutoShape 2" descr="Cành Đen và trắng chi Nhánh Clip nghệ thuật - cành cây khô png tải về -  Miễn phí trong suốt Chi Nhánh png Tải về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47" y="3807374"/>
            <a:ext cx="3175906" cy="31759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3016691" y="954617"/>
            <a:ext cx="4789714" cy="6133333"/>
          </a:xfrm>
          <a:prstGeom prst="rect">
            <a:avLst/>
          </a:prstGeom>
        </p:spPr>
      </p:pic>
      <p:pic>
        <p:nvPicPr>
          <p:cNvPr id="20" name="Picture 2" descr="https://lh4.googleusercontent.com/8ZtZeo6swa8-5ZQbGpV-Mox3jbZnoRfWzmbXobSQoz3lR-lyckD-Fp8U12xg_xi6Lr1k1SjVpVY33RY7pOEcf5ahpKUjd12NFd_2jXsIy6n27daVhrPPaQuvUgNX9pWYDfIjDsEb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613" y="5177854"/>
            <a:ext cx="1062745" cy="145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 rot="21364859">
            <a:off x="4939400" y="1028767"/>
            <a:ext cx="641729" cy="87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34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 vol="72000"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oh-nooo-wav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84174" y="934517"/>
            <a:ext cx="6304367" cy="1791714"/>
            <a:chOff x="3938953" y="3429001"/>
            <a:chExt cx="6304367" cy="1791714"/>
          </a:xfrm>
        </p:grpSpPr>
        <p:sp>
          <p:nvSpPr>
            <p:cNvPr id="3" name="Rectangle 2"/>
            <p:cNvSpPr/>
            <p:nvPr/>
          </p:nvSpPr>
          <p:spPr>
            <a:xfrm>
              <a:off x="3938953" y="3429001"/>
              <a:ext cx="6304367" cy="179171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50115" t="-35637" r="-43165" b="-52728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23"/>
            <p:cNvSpPr/>
            <p:nvPr/>
          </p:nvSpPr>
          <p:spPr>
            <a:xfrm>
              <a:off x="4026876" y="3552092"/>
              <a:ext cx="6112703" cy="1563779"/>
            </a:xfrm>
            <a:prstGeom prst="rect">
              <a:avLst/>
            </a:prstGeom>
            <a:solidFill>
              <a:srgbClr val="870B1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423157" y="3473990"/>
            <a:ext cx="18808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4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373" y="1868750"/>
            <a:ext cx="1585057" cy="1339901"/>
          </a:xfrm>
          <a:prstGeom prst="rect">
            <a:avLst/>
          </a:prstGeom>
        </p:spPr>
      </p:pic>
      <p:pic>
        <p:nvPicPr>
          <p:cNvPr id="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9053">
            <a:off x="2137494" y="522314"/>
            <a:ext cx="1590771" cy="1223670"/>
          </a:xfrm>
          <a:prstGeom prst="rect">
            <a:avLst/>
          </a:prstGeom>
        </p:spPr>
      </p:pic>
      <p:pic>
        <p:nvPicPr>
          <p:cNvPr id="8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06" y="4444719"/>
            <a:ext cx="1447749" cy="1447749"/>
          </a:xfrm>
          <a:prstGeom prst="rect">
            <a:avLst/>
          </a:prstGeom>
        </p:spPr>
      </p:pic>
      <p:pic>
        <p:nvPicPr>
          <p:cNvPr id="9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69" y="4374792"/>
            <a:ext cx="1438558" cy="1438558"/>
          </a:xfrm>
          <a:prstGeom prst="rect">
            <a:avLst/>
          </a:prstGeom>
        </p:spPr>
      </p:pic>
      <p:pic>
        <p:nvPicPr>
          <p:cNvPr id="10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14" y="2908425"/>
            <a:ext cx="1471570" cy="1471570"/>
          </a:xfrm>
          <a:prstGeom prst="rect">
            <a:avLst/>
          </a:prstGeom>
        </p:spPr>
      </p:pic>
      <p:pic>
        <p:nvPicPr>
          <p:cNvPr id="11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701" y="2813235"/>
            <a:ext cx="1603458" cy="1603458"/>
          </a:xfrm>
          <a:prstGeom prst="rect">
            <a:avLst/>
          </a:prstGeom>
        </p:spPr>
      </p:pic>
      <p:pic>
        <p:nvPicPr>
          <p:cNvPr id="12" name="Picture 2" descr="Neon Light Letter A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2" b="95482" l="2167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19" y="3525092"/>
            <a:ext cx="781602" cy="8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Neon Light Letter D with clipping path 3D illustration Vector PNG - Similar  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831" b="89910" l="81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417" y="4849222"/>
            <a:ext cx="920189" cy="101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Neon Light Letter C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782" y="3347069"/>
            <a:ext cx="961002" cy="10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Neon Light Letter B with clipping path 3D illustration Clipart 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366" y="5007016"/>
            <a:ext cx="854306" cy="8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742" y="4214090"/>
            <a:ext cx="1961929" cy="2899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5" y="4214090"/>
            <a:ext cx="2743753" cy="274375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597734" y="1533733"/>
            <a:ext cx="46696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Đồng hồ chỉ mấy giờ?</a:t>
            </a:r>
            <a:endParaRPr lang="en-US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87762" y="4969138"/>
            <a:ext cx="25034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12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734083" y="3417158"/>
            <a:ext cx="2310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5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24652" y="4896728"/>
            <a:ext cx="22198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14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2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355518" y="1130881"/>
            <a:ext cx="790153" cy="978794"/>
          </a:xfrm>
          <a:prstGeom prst="rect">
            <a:avLst/>
          </a:prstGeom>
        </p:spPr>
      </p:pic>
      <p:pic>
        <p:nvPicPr>
          <p:cNvPr id="23" name="Picture 1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223600" y="1473262"/>
            <a:ext cx="771456" cy="9556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2545" y="561572"/>
            <a:ext cx="2508788" cy="265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304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40235 -0.23634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17" y="-118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904549" y="653438"/>
            <a:ext cx="6304367" cy="2158939"/>
            <a:chOff x="3938953" y="3429001"/>
            <a:chExt cx="6304367" cy="1791714"/>
          </a:xfrm>
        </p:grpSpPr>
        <p:sp>
          <p:nvSpPr>
            <p:cNvPr id="3" name="Rectangle 2"/>
            <p:cNvSpPr/>
            <p:nvPr/>
          </p:nvSpPr>
          <p:spPr>
            <a:xfrm>
              <a:off x="3938953" y="3429001"/>
              <a:ext cx="6304367" cy="179171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50115" t="-35637" r="-43165" b="-52728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23"/>
            <p:cNvSpPr/>
            <p:nvPr/>
          </p:nvSpPr>
          <p:spPr>
            <a:xfrm>
              <a:off x="4026876" y="3552092"/>
              <a:ext cx="6112703" cy="1563779"/>
            </a:xfrm>
            <a:prstGeom prst="rect">
              <a:avLst/>
            </a:prstGeom>
            <a:solidFill>
              <a:srgbClr val="870B1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881767" y="4965621"/>
            <a:ext cx="5709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3</a:t>
            </a:r>
          </a:p>
        </p:txBody>
      </p:sp>
      <p:pic>
        <p:nvPicPr>
          <p:cNvPr id="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373" y="1868750"/>
            <a:ext cx="1585057" cy="1339901"/>
          </a:xfrm>
          <a:prstGeom prst="rect">
            <a:avLst/>
          </a:prstGeom>
        </p:spPr>
      </p:pic>
      <p:pic>
        <p:nvPicPr>
          <p:cNvPr id="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592961">
            <a:off x="1970549" y="353838"/>
            <a:ext cx="1590771" cy="1223670"/>
          </a:xfrm>
          <a:prstGeom prst="rect">
            <a:avLst/>
          </a:prstGeom>
        </p:spPr>
      </p:pic>
      <p:pic>
        <p:nvPicPr>
          <p:cNvPr id="8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1633" y="2836774"/>
            <a:ext cx="1447749" cy="1447749"/>
          </a:xfrm>
          <a:prstGeom prst="rect">
            <a:avLst/>
          </a:prstGeom>
        </p:spPr>
      </p:pic>
      <p:pic>
        <p:nvPicPr>
          <p:cNvPr id="9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69" y="4374792"/>
            <a:ext cx="1438558" cy="1438558"/>
          </a:xfrm>
          <a:prstGeom prst="rect">
            <a:avLst/>
          </a:prstGeom>
        </p:spPr>
      </p:pic>
      <p:pic>
        <p:nvPicPr>
          <p:cNvPr id="10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14" y="2908425"/>
            <a:ext cx="1471570" cy="1471570"/>
          </a:xfrm>
          <a:prstGeom prst="rect">
            <a:avLst/>
          </a:prstGeom>
        </p:spPr>
      </p:pic>
      <p:pic>
        <p:nvPicPr>
          <p:cNvPr id="11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7776" y="4241885"/>
            <a:ext cx="1603458" cy="1603458"/>
          </a:xfrm>
          <a:prstGeom prst="rect">
            <a:avLst/>
          </a:prstGeom>
        </p:spPr>
      </p:pic>
      <p:pic>
        <p:nvPicPr>
          <p:cNvPr id="12" name="Picture 2" descr="Neon Light Letter A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2" b="95482" l="2167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19" y="3525092"/>
            <a:ext cx="781602" cy="8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Neon Light Letter D with clipping path 3D illustration Vector PNG - Similar  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831" b="89910" l="81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417" y="4849222"/>
            <a:ext cx="920189" cy="101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Neon Light Letter C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782" y="3347069"/>
            <a:ext cx="961002" cy="10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Neon Light Letter B with clipping path 3D illustration Clipart 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366" y="5007016"/>
            <a:ext cx="854306" cy="8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22832" flipH="1">
            <a:off x="110192" y="3347069"/>
            <a:ext cx="1961929" cy="2899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15" y="4424739"/>
            <a:ext cx="2743753" cy="274375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2859205" y="869166"/>
            <a:ext cx="6397345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Đồng hồ chỉ </a:t>
            </a:r>
          </a:p>
          <a:p>
            <a:pPr algn="ctr"/>
            <a:r>
              <a:rPr lang="en-US" sz="4800" b="1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mấy giờ?</a:t>
            </a:r>
            <a:endParaRPr lang="en-US" sz="4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913676" y="3473990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004991" y="3417158"/>
            <a:ext cx="5822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12203" y="4896728"/>
            <a:ext cx="5677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4</a:t>
            </a:r>
          </a:p>
        </p:txBody>
      </p:sp>
      <p:pic>
        <p:nvPicPr>
          <p:cNvPr id="22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355518" y="1130881"/>
            <a:ext cx="790153" cy="978794"/>
          </a:xfrm>
          <a:prstGeom prst="rect">
            <a:avLst/>
          </a:prstGeom>
        </p:spPr>
      </p:pic>
      <p:pic>
        <p:nvPicPr>
          <p:cNvPr id="23" name="Picture 1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223600" y="1473262"/>
            <a:ext cx="771456" cy="9556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514" y="553850"/>
            <a:ext cx="2422234" cy="242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6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4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11111E-6 L 0.36836 -0.2338 " pathEditMode="relative" rAng="0" ptsTypes="AA">
                                      <p:cBhvr>
                                        <p:cTn id="10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411" y="-1169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784174" y="934517"/>
            <a:ext cx="6304367" cy="1791714"/>
            <a:chOff x="3938953" y="3429001"/>
            <a:chExt cx="6304367" cy="1791714"/>
          </a:xfrm>
        </p:grpSpPr>
        <p:sp>
          <p:nvSpPr>
            <p:cNvPr id="3" name="Rectangle 2"/>
            <p:cNvSpPr/>
            <p:nvPr/>
          </p:nvSpPr>
          <p:spPr>
            <a:xfrm>
              <a:off x="3938953" y="3429001"/>
              <a:ext cx="6304367" cy="1791714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 l="-50115" t="-35637" r="-43165" b="-52728"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  <p:sp>
          <p:nvSpPr>
            <p:cNvPr id="4" name="矩形 23"/>
            <p:cNvSpPr/>
            <p:nvPr/>
          </p:nvSpPr>
          <p:spPr>
            <a:xfrm>
              <a:off x="4026876" y="3552092"/>
              <a:ext cx="6112703" cy="1563779"/>
            </a:xfrm>
            <a:prstGeom prst="rect">
              <a:avLst/>
            </a:prstGeom>
            <a:solidFill>
              <a:srgbClr val="870B1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Cambria" panose="02040503050406030204" pitchFamily="18" charset="0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533996" y="3473989"/>
            <a:ext cx="23080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12</a:t>
            </a:r>
            <a:r>
              <a:rPr lang="en-US" sz="5400" b="0" cap="none" spc="0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5400" b="0" cap="none" spc="0" dirty="0" err="1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373" y="1868750"/>
            <a:ext cx="1585057" cy="1339901"/>
          </a:xfrm>
          <a:prstGeom prst="rect">
            <a:avLst/>
          </a:prstGeom>
        </p:spPr>
      </p:pic>
      <p:pic>
        <p:nvPicPr>
          <p:cNvPr id="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9053">
            <a:off x="2137494" y="522314"/>
            <a:ext cx="1590771" cy="1223670"/>
          </a:xfrm>
          <a:prstGeom prst="rect">
            <a:avLst/>
          </a:prstGeom>
        </p:spPr>
      </p:pic>
      <p:pic>
        <p:nvPicPr>
          <p:cNvPr id="8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006" y="4444719"/>
            <a:ext cx="1447749" cy="1447749"/>
          </a:xfrm>
          <a:prstGeom prst="rect">
            <a:avLst/>
          </a:prstGeom>
        </p:spPr>
      </p:pic>
      <p:pic>
        <p:nvPicPr>
          <p:cNvPr id="9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8469" y="4374792"/>
            <a:ext cx="1438558" cy="1438558"/>
          </a:xfrm>
          <a:prstGeom prst="rect">
            <a:avLst/>
          </a:prstGeom>
        </p:spPr>
      </p:pic>
      <p:pic>
        <p:nvPicPr>
          <p:cNvPr id="10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214" y="2908425"/>
            <a:ext cx="1471570" cy="1471570"/>
          </a:xfrm>
          <a:prstGeom prst="rect">
            <a:avLst/>
          </a:prstGeom>
        </p:spPr>
      </p:pic>
      <p:pic>
        <p:nvPicPr>
          <p:cNvPr id="11" name="图片 62">
            <a:extLst>
              <a:ext uri="{FF2B5EF4-FFF2-40B4-BE49-F238E27FC236}">
                <a16:creationId xmlns:a16="http://schemas.microsoft.com/office/drawing/2014/main" id="{213BB09B-0064-4D60-A0D9-816DAA163146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701" y="2813235"/>
            <a:ext cx="1603458" cy="1603458"/>
          </a:xfrm>
          <a:prstGeom prst="rect">
            <a:avLst/>
          </a:prstGeom>
        </p:spPr>
      </p:pic>
      <p:pic>
        <p:nvPicPr>
          <p:cNvPr id="12" name="Picture 2" descr="Neon Light Letter A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52" b="95482" l="2167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19" y="3525092"/>
            <a:ext cx="781602" cy="8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Neon Light Letter D with clipping path 3D illustration Vector PNG - Similar  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7831" b="89910" l="8167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0417" y="4849222"/>
            <a:ext cx="920189" cy="101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Neon Light Letter C with clipping path 3D illustration on transparent  background PNG - Similar 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782" y="3347069"/>
            <a:ext cx="961002" cy="1063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Neon Light Letter B with clipping path 3D illustration Clipart 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366" y="5007016"/>
            <a:ext cx="854306" cy="8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3742" y="4214090"/>
            <a:ext cx="1961929" cy="28997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5" y="4214090"/>
            <a:ext cx="2743753" cy="2743753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3597734" y="1533733"/>
            <a:ext cx="466961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Đồng hồ chỉ mấy giờ?</a:t>
            </a:r>
            <a:endParaRPr lang="en-US" sz="36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87762" y="4969138"/>
            <a:ext cx="25034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6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734083" y="3417158"/>
            <a:ext cx="231046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1</a:t>
            </a:r>
            <a:r>
              <a:rPr lang="en-US" sz="5400" b="0" cap="none" spc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24652" y="4896728"/>
            <a:ext cx="22198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0 giờ</a:t>
            </a:r>
            <a:endParaRPr lang="en-US" sz="5400" b="0" cap="none" spc="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2" name="Picture 1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355518" y="1130881"/>
            <a:ext cx="790153" cy="978794"/>
          </a:xfrm>
          <a:prstGeom prst="rect">
            <a:avLst/>
          </a:prstGeom>
        </p:spPr>
      </p:pic>
      <p:pic>
        <p:nvPicPr>
          <p:cNvPr id="23" name="Picture 1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223600" y="1473262"/>
            <a:ext cx="771456" cy="9556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6464" y="576220"/>
            <a:ext cx="2332205" cy="2332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6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000"/>
                            </p:stCondLst>
                            <p:childTnLst>
                              <p:par>
                                <p:cTn id="13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0.40235 -0.23634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17" y="-1182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00"/>
                            </p:stCondLst>
                            <p:childTnLst>
                              <p:par>
                                <p:cTn id="1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64" y="1100299"/>
            <a:ext cx="6379821" cy="51498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pic>
        <p:nvPicPr>
          <p:cNvPr id="3" name="Picture 2" descr="Cây Thông Noel đã tách nền file PNG và PS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8011" y="2582876"/>
            <a:ext cx="6935854" cy="4623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Cành Đen và trắng chi Nhánh Clip nghệ thuật - cành cây khô png tải về -  Miễn phí trong suốt Chi Nhánh png Tải về.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13" y="3807372"/>
            <a:ext cx="3175906" cy="317590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15863" y="1131057"/>
            <a:ext cx="4789714" cy="61333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773" t="-34606" r="5757" b="1"/>
          <a:stretch/>
        </p:blipFill>
        <p:spPr>
          <a:xfrm rot="612446">
            <a:off x="10666801" y="4525275"/>
            <a:ext cx="8591443" cy="5478231"/>
          </a:xfrm>
          <a:prstGeom prst="ellipse">
            <a:avLst/>
          </a:prstGeom>
        </p:spPr>
      </p:pic>
      <p:pic>
        <p:nvPicPr>
          <p:cNvPr id="8" name="Picture 2" descr="https://lh4.googleusercontent.com/8ZtZeo6swa8-5ZQbGpV-Mox3jbZnoRfWzmbXobSQoz3lR-lyckD-Fp8U12xg_xi6Lr1k1SjVpVY33RY7pOEcf5ahpKUjd12NFd_2jXsIy6n27daVhrPPaQuvUgNX9pWYDfIjDsE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966" y="5157879"/>
            <a:ext cx="1062745" cy="145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981457" y="-507355"/>
            <a:ext cx="1905337" cy="1905337"/>
          </a:xfrm>
          <a:prstGeom prst="rect">
            <a:avLst/>
          </a:prstGeom>
        </p:spPr>
      </p:pic>
      <p:pic>
        <p:nvPicPr>
          <p:cNvPr id="10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3952674" y="14237"/>
            <a:ext cx="1905337" cy="1905337"/>
          </a:xfrm>
          <a:prstGeom prst="rect">
            <a:avLst/>
          </a:prstGeom>
        </p:spPr>
      </p:pic>
      <p:pic>
        <p:nvPicPr>
          <p:cNvPr id="11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9227532" y="-285518"/>
            <a:ext cx="1905337" cy="1905337"/>
          </a:xfrm>
          <a:prstGeom prst="rect">
            <a:avLst/>
          </a:prstGeom>
        </p:spPr>
      </p:pic>
      <p:pic>
        <p:nvPicPr>
          <p:cNvPr id="12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7303423" y="-41900"/>
            <a:ext cx="1905337" cy="1905337"/>
          </a:xfrm>
          <a:prstGeom prst="rect">
            <a:avLst/>
          </a:prstGeom>
        </p:spPr>
      </p:pic>
      <p:pic>
        <p:nvPicPr>
          <p:cNvPr id="13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5931020" y="-408523"/>
            <a:ext cx="1905337" cy="1905337"/>
          </a:xfrm>
          <a:prstGeom prst="rect">
            <a:avLst/>
          </a:prstGeom>
        </p:spPr>
      </p:pic>
      <p:pic>
        <p:nvPicPr>
          <p:cNvPr id="14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-220307" y="-262149"/>
            <a:ext cx="1905337" cy="1905337"/>
          </a:xfrm>
          <a:prstGeom prst="rect">
            <a:avLst/>
          </a:prstGeom>
        </p:spPr>
      </p:pic>
      <p:pic>
        <p:nvPicPr>
          <p:cNvPr id="15" name="Picture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1132869" y="-163337"/>
            <a:ext cx="1905337" cy="190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62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7.40741E-7 L -0.73125 -0.8025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62" y="-4013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16713" y="-495914"/>
            <a:ext cx="1905337" cy="1905337"/>
          </a:xfrm>
          <a:prstGeom prst="rect">
            <a:avLst/>
          </a:prstGeom>
        </p:spPr>
      </p:pic>
      <p:pic>
        <p:nvPicPr>
          <p:cNvPr id="3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587930" y="25678"/>
            <a:ext cx="1905337" cy="1905337"/>
          </a:xfrm>
          <a:prstGeom prst="rect">
            <a:avLst/>
          </a:prstGeom>
        </p:spPr>
      </p:pic>
      <p:pic>
        <p:nvPicPr>
          <p:cNvPr id="4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8862788" y="-274077"/>
            <a:ext cx="1905337" cy="1905337"/>
          </a:xfrm>
          <a:prstGeom prst="rect">
            <a:avLst/>
          </a:prstGeom>
        </p:spPr>
      </p:pic>
      <p:pic>
        <p:nvPicPr>
          <p:cNvPr id="5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6938679" y="-30459"/>
            <a:ext cx="1905337" cy="1905337"/>
          </a:xfrm>
          <a:prstGeom prst="rect">
            <a:avLst/>
          </a:prstGeom>
        </p:spPr>
      </p:pic>
      <p:pic>
        <p:nvPicPr>
          <p:cNvPr id="6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5566276" y="-397082"/>
            <a:ext cx="1905337" cy="1905337"/>
          </a:xfrm>
          <a:prstGeom prst="rect">
            <a:avLst/>
          </a:prstGeom>
        </p:spPr>
      </p:pic>
      <p:pic>
        <p:nvPicPr>
          <p:cNvPr id="7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-585051" y="-250708"/>
            <a:ext cx="1905337" cy="1905337"/>
          </a:xfrm>
          <a:prstGeom prst="rect">
            <a:avLst/>
          </a:prstGeom>
        </p:spPr>
      </p:pic>
      <p:pic>
        <p:nvPicPr>
          <p:cNvPr id="8" name="Picture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768125" y="-151896"/>
            <a:ext cx="1905337" cy="19053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2908" y="3793730"/>
            <a:ext cx="3270910" cy="3270910"/>
          </a:xfrm>
          <a:prstGeom prst="rect">
            <a:avLst/>
          </a:prstGeom>
        </p:spPr>
      </p:pic>
      <p:pic>
        <p:nvPicPr>
          <p:cNvPr id="11" name="Picture 2" descr="Cây Thông Noel đã tách nền file PNG và PS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5023" y="3470284"/>
            <a:ext cx="6463291" cy="4308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lh4.googleusercontent.com/8ZtZeo6swa8-5ZQbGpV-Mox3jbZnoRfWzmbXobSQoz3lR-lyckD-Fp8U12xg_xi6Lr1k1SjVpVY33RY7pOEcf5ahpKUjd12NFd_2jXsIy6n27daVhrPPaQuvUgNX9pWYDfIjDsEb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286" y="5429185"/>
            <a:ext cx="1062745" cy="1458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340" y="635390"/>
            <a:ext cx="159620" cy="146284"/>
          </a:xfrm>
          <a:prstGeom prst="rect">
            <a:avLst/>
          </a:prstGeom>
        </p:spPr>
      </p:pic>
      <p:pic>
        <p:nvPicPr>
          <p:cNvPr id="15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0406" y="942152"/>
            <a:ext cx="217598" cy="129820"/>
          </a:xfrm>
          <a:prstGeom prst="rect">
            <a:avLst/>
          </a:prstGeom>
        </p:spPr>
      </p:pic>
      <p:pic>
        <p:nvPicPr>
          <p:cNvPr id="16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6812" y="210076"/>
            <a:ext cx="159620" cy="146284"/>
          </a:xfrm>
          <a:prstGeom prst="rect">
            <a:avLst/>
          </a:prstGeom>
        </p:spPr>
      </p:pic>
      <p:pic>
        <p:nvPicPr>
          <p:cNvPr id="17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3278" y="624305"/>
            <a:ext cx="217598" cy="129820"/>
          </a:xfrm>
          <a:prstGeom prst="rect">
            <a:avLst/>
          </a:prstGeom>
        </p:spPr>
      </p:pic>
      <p:pic>
        <p:nvPicPr>
          <p:cNvPr id="18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0340" y="1898660"/>
            <a:ext cx="159620" cy="146284"/>
          </a:xfrm>
          <a:prstGeom prst="rect">
            <a:avLst/>
          </a:prstGeom>
        </p:spPr>
      </p:pic>
      <p:pic>
        <p:nvPicPr>
          <p:cNvPr id="19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6406" y="2205422"/>
            <a:ext cx="217598" cy="129820"/>
          </a:xfrm>
          <a:prstGeom prst="rect">
            <a:avLst/>
          </a:prstGeom>
        </p:spPr>
      </p:pic>
      <p:pic>
        <p:nvPicPr>
          <p:cNvPr id="20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6558" y="489106"/>
            <a:ext cx="159620" cy="146284"/>
          </a:xfrm>
          <a:prstGeom prst="rect">
            <a:avLst/>
          </a:prstGeom>
        </p:spPr>
      </p:pic>
      <p:pic>
        <p:nvPicPr>
          <p:cNvPr id="21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87705" y="877242"/>
            <a:ext cx="217598" cy="129820"/>
          </a:xfrm>
          <a:prstGeom prst="rect">
            <a:avLst/>
          </a:prstGeom>
        </p:spPr>
      </p:pic>
      <p:pic>
        <p:nvPicPr>
          <p:cNvPr id="22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4527" y="455347"/>
            <a:ext cx="159620" cy="146284"/>
          </a:xfrm>
          <a:prstGeom prst="rect">
            <a:avLst/>
          </a:prstGeom>
        </p:spPr>
      </p:pic>
      <p:pic>
        <p:nvPicPr>
          <p:cNvPr id="23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1679" y="721417"/>
            <a:ext cx="217598" cy="129820"/>
          </a:xfrm>
          <a:prstGeom prst="rect">
            <a:avLst/>
          </a:prstGeom>
        </p:spPr>
      </p:pic>
      <p:pic>
        <p:nvPicPr>
          <p:cNvPr id="24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28085" y="-10659"/>
            <a:ext cx="159620" cy="146284"/>
          </a:xfrm>
          <a:prstGeom prst="rect">
            <a:avLst/>
          </a:prstGeom>
        </p:spPr>
      </p:pic>
      <p:pic>
        <p:nvPicPr>
          <p:cNvPr id="25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4151" y="296103"/>
            <a:ext cx="217598" cy="129820"/>
          </a:xfrm>
          <a:prstGeom prst="rect">
            <a:avLst/>
          </a:prstGeom>
        </p:spPr>
      </p:pic>
      <p:pic>
        <p:nvPicPr>
          <p:cNvPr id="26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0144" y="3104600"/>
            <a:ext cx="159620" cy="146284"/>
          </a:xfrm>
          <a:prstGeom prst="rect">
            <a:avLst/>
          </a:prstGeom>
        </p:spPr>
      </p:pic>
      <p:pic>
        <p:nvPicPr>
          <p:cNvPr id="27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280" y="2456326"/>
            <a:ext cx="217598" cy="129820"/>
          </a:xfrm>
          <a:prstGeom prst="rect">
            <a:avLst/>
          </a:prstGeom>
        </p:spPr>
      </p:pic>
      <p:pic>
        <p:nvPicPr>
          <p:cNvPr id="28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0712" y="3324000"/>
            <a:ext cx="159620" cy="146284"/>
          </a:xfrm>
          <a:prstGeom prst="rect">
            <a:avLst/>
          </a:prstGeom>
        </p:spPr>
      </p:pic>
      <p:pic>
        <p:nvPicPr>
          <p:cNvPr id="29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44081" y="2278722"/>
            <a:ext cx="217598" cy="129820"/>
          </a:xfrm>
          <a:prstGeom prst="rect">
            <a:avLst/>
          </a:prstGeom>
        </p:spPr>
      </p:pic>
      <p:pic>
        <p:nvPicPr>
          <p:cNvPr id="30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3066" y="1666353"/>
            <a:ext cx="159620" cy="146284"/>
          </a:xfrm>
          <a:prstGeom prst="rect">
            <a:avLst/>
          </a:prstGeom>
        </p:spPr>
      </p:pic>
      <p:pic>
        <p:nvPicPr>
          <p:cNvPr id="31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4485" y="812332"/>
            <a:ext cx="217598" cy="129820"/>
          </a:xfrm>
          <a:prstGeom prst="rect">
            <a:avLst/>
          </a:prstGeom>
        </p:spPr>
      </p:pic>
      <p:pic>
        <p:nvPicPr>
          <p:cNvPr id="32" name="star 4 - 9Slide.vn">
            <a:extLst>
              <a:ext uri="{FF2B5EF4-FFF2-40B4-BE49-F238E27FC236}">
                <a16:creationId xmlns:a16="http://schemas.microsoft.com/office/drawing/2014/main" id="{94B9AC06-3E14-4C1B-BA73-D3E01CB53E1C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5653" y="1756782"/>
            <a:ext cx="159620" cy="146284"/>
          </a:xfrm>
          <a:prstGeom prst="rect">
            <a:avLst/>
          </a:prstGeom>
        </p:spPr>
      </p:pic>
      <p:pic>
        <p:nvPicPr>
          <p:cNvPr id="33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6277" y="398669"/>
            <a:ext cx="217598" cy="129820"/>
          </a:xfrm>
          <a:prstGeom prst="rect">
            <a:avLst/>
          </a:prstGeom>
        </p:spPr>
      </p:pic>
      <p:pic>
        <p:nvPicPr>
          <p:cNvPr id="34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976" y="1517865"/>
            <a:ext cx="217598" cy="129820"/>
          </a:xfrm>
          <a:prstGeom prst="rect">
            <a:avLst/>
          </a:prstGeom>
        </p:spPr>
      </p:pic>
      <p:pic>
        <p:nvPicPr>
          <p:cNvPr id="35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9835" y="443902"/>
            <a:ext cx="217598" cy="129820"/>
          </a:xfrm>
          <a:prstGeom prst="rect">
            <a:avLst/>
          </a:prstGeom>
        </p:spPr>
      </p:pic>
      <p:pic>
        <p:nvPicPr>
          <p:cNvPr id="36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153" y="1812637"/>
            <a:ext cx="217598" cy="129820"/>
          </a:xfrm>
          <a:prstGeom prst="rect">
            <a:avLst/>
          </a:prstGeom>
        </p:spPr>
      </p:pic>
      <p:pic>
        <p:nvPicPr>
          <p:cNvPr id="37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37" y="1230009"/>
            <a:ext cx="217598" cy="129820"/>
          </a:xfrm>
          <a:prstGeom prst="rect">
            <a:avLst/>
          </a:prstGeom>
        </p:spPr>
      </p:pic>
      <p:pic>
        <p:nvPicPr>
          <p:cNvPr id="38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66138" y="1626962"/>
            <a:ext cx="217598" cy="129820"/>
          </a:xfrm>
          <a:prstGeom prst="rect">
            <a:avLst/>
          </a:prstGeom>
        </p:spPr>
      </p:pic>
      <p:pic>
        <p:nvPicPr>
          <p:cNvPr id="39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7461" y="3218843"/>
            <a:ext cx="217598" cy="129820"/>
          </a:xfrm>
          <a:prstGeom prst="rect">
            <a:avLst/>
          </a:prstGeom>
        </p:spPr>
      </p:pic>
      <p:pic>
        <p:nvPicPr>
          <p:cNvPr id="40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06" y="1094552"/>
            <a:ext cx="217598" cy="129820"/>
          </a:xfrm>
          <a:prstGeom prst="rect">
            <a:avLst/>
          </a:prstGeom>
        </p:spPr>
      </p:pic>
      <p:pic>
        <p:nvPicPr>
          <p:cNvPr id="41" name="star 6 - 9Slide.vn">
            <a:extLst>
              <a:ext uri="{FF2B5EF4-FFF2-40B4-BE49-F238E27FC236}">
                <a16:creationId xmlns:a16="http://schemas.microsoft.com/office/drawing/2014/main" id="{230B8DBF-4D3B-4B5A-8284-7ECD2441A388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7478" y="1087144"/>
            <a:ext cx="217598" cy="129820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7259E2A-07BA-F6F0-2537-A22FD5124C8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29981" y="1044348"/>
            <a:ext cx="6151397" cy="23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046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nodeType="withEffect">
                                  <p:stCondLst>
                                    <p:cond delay="92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364" y="1100299"/>
            <a:ext cx="6379821" cy="5149897"/>
          </a:xfrm>
          <a:prstGeom prst="rect">
            <a:avLst/>
          </a:prstGeom>
          <a:effectLst>
            <a:innerShdw blurRad="63500" dist="50800" dir="13500000">
              <a:prstClr val="black">
                <a:alpha val="50000"/>
              </a:prstClr>
            </a:innerShdw>
          </a:effectLst>
        </p:spPr>
      </p:pic>
      <p:sp>
        <p:nvSpPr>
          <p:cNvPr id="3" name="Rounded Rectangle 2"/>
          <p:cNvSpPr/>
          <p:nvPr/>
        </p:nvSpPr>
        <p:spPr>
          <a:xfrm>
            <a:off x="1507067" y="815299"/>
            <a:ext cx="10226172" cy="5053222"/>
          </a:xfrm>
          <a:prstGeom prst="round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Picture 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154638" y="3555523"/>
            <a:ext cx="2898459" cy="317590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2693" y="3004651"/>
            <a:ext cx="2966199" cy="3853349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Group 7"/>
          <p:cNvGrpSpPr/>
          <p:nvPr/>
        </p:nvGrpSpPr>
        <p:grpSpPr>
          <a:xfrm>
            <a:off x="11187269" y="-727540"/>
            <a:ext cx="1010876" cy="2605584"/>
            <a:chOff x="0" y="0"/>
            <a:chExt cx="1069588" cy="2756919"/>
          </a:xfrm>
        </p:grpSpPr>
        <p:sp>
          <p:nvSpPr>
            <p:cNvPr id="16" name="AutoShape 8"/>
            <p:cNvSpPr/>
            <p:nvPr/>
          </p:nvSpPr>
          <p:spPr>
            <a:xfrm rot="-5400000">
              <a:off x="-703859" y="1113392"/>
              <a:ext cx="1759937" cy="0"/>
            </a:xfrm>
            <a:prstGeom prst="line">
              <a:avLst/>
            </a:prstGeom>
            <a:ln w="6818" cap="rnd">
              <a:solidFill>
                <a:srgbClr val="F48F7A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7" name="Picture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0" y="1996770"/>
              <a:ext cx="359037" cy="457107"/>
            </a:xfrm>
            <a:prstGeom prst="rect">
              <a:avLst/>
            </a:prstGeom>
          </p:spPr>
        </p:pic>
        <p:sp>
          <p:nvSpPr>
            <p:cNvPr id="18" name="AutoShape 10"/>
            <p:cNvSpPr/>
            <p:nvPr/>
          </p:nvSpPr>
          <p:spPr>
            <a:xfrm rot="-5400000">
              <a:off x="-373534" y="876560"/>
              <a:ext cx="1759937" cy="0"/>
            </a:xfrm>
            <a:prstGeom prst="line">
              <a:avLst/>
            </a:prstGeom>
            <a:ln w="6818" cap="rnd">
              <a:solidFill>
                <a:srgbClr val="7CADB0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19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p:blipFill>
          <p:spPr>
            <a:xfrm>
              <a:off x="235944" y="1410604"/>
              <a:ext cx="547799" cy="586166"/>
            </a:xfrm>
            <a:prstGeom prst="rect">
              <a:avLst/>
            </a:prstGeom>
          </p:spPr>
        </p:pic>
        <p:sp>
          <p:nvSpPr>
            <p:cNvPr id="20" name="AutoShape 12"/>
            <p:cNvSpPr/>
            <p:nvPr/>
          </p:nvSpPr>
          <p:spPr>
            <a:xfrm rot="-5400000">
              <a:off x="-51815" y="1570499"/>
              <a:ext cx="1759937" cy="0"/>
            </a:xfrm>
            <a:prstGeom prst="line">
              <a:avLst/>
            </a:prstGeom>
            <a:ln w="6818" cap="rnd">
              <a:solidFill>
                <a:srgbClr val="538087"/>
              </a:solidFill>
              <a:prstDash val="sysDash"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21" name="Picture 1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593537" y="2150835"/>
              <a:ext cx="476051" cy="606084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481578" y="7259"/>
            <a:ext cx="10753983" cy="1635337"/>
            <a:chOff x="74901" y="26405"/>
            <a:chExt cx="10753983" cy="1635337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209" y="428227"/>
              <a:ext cx="10632867" cy="115581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01" y="507515"/>
              <a:ext cx="1154227" cy="1154227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8927">
              <a:off x="378996" y="416927"/>
              <a:ext cx="955258" cy="530382"/>
            </a:xfrm>
            <a:prstGeom prst="rect">
              <a:avLst/>
            </a:prstGeom>
          </p:spPr>
        </p:pic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866314" y="662298"/>
              <a:ext cx="9796854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tx2"/>
                </a:buClr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tx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50000"/>
                </a:spcBef>
                <a:buClrTx/>
                <a:buFontTx/>
                <a:buNone/>
              </a:pP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xem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tờ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lịch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tháng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này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rồi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trả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lời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câu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en-US" sz="3600" b="1" dirty="0" err="1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hỏi</a:t>
              </a:r>
              <a:r>
                <a:rPr lang="en-US" altLang="en-US" sz="3600" b="1" dirty="0">
                  <a:solidFill>
                    <a:srgbClr val="0070C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pic>
          <p:nvPicPr>
            <p:cNvPr id="14" name="Picture 40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>
            <a:xfrm rot="-2581230">
              <a:off x="9612786" y="26405"/>
              <a:ext cx="686855" cy="664531"/>
            </a:xfrm>
            <a:prstGeom prst="rect">
              <a:avLst/>
            </a:prstGeom>
          </p:spPr>
        </p:pic>
        <p:pic>
          <p:nvPicPr>
            <p:cNvPr id="22" name="Picture 16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rcRect/>
            <a:stretch>
              <a:fillRect/>
            </a:stretch>
          </p:blipFill>
          <p:spPr>
            <a:xfrm rot="-6243086">
              <a:off x="10149185" y="181875"/>
              <a:ext cx="708020" cy="651378"/>
            </a:xfrm>
            <a:prstGeom prst="rect">
              <a:avLst/>
            </a:prstGeom>
          </p:spPr>
        </p:pic>
      </p:grpSp>
      <p:pic>
        <p:nvPicPr>
          <p:cNvPr id="23" name="Picture 1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 flipH="1">
            <a:off x="11235561" y="61604"/>
            <a:ext cx="617429" cy="573647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560" y="1660284"/>
            <a:ext cx="6410051" cy="5197715"/>
          </a:xfrm>
          <a:prstGeom prst="rect">
            <a:avLst/>
          </a:prstGeom>
        </p:spPr>
      </p:pic>
      <p:sp>
        <p:nvSpPr>
          <p:cNvPr id="26" name="Speech Bubble: Oval 38">
            <a:extLst>
              <a:ext uri="{FF2B5EF4-FFF2-40B4-BE49-F238E27FC236}">
                <a16:creationId xmlns:a16="http://schemas.microsoft.com/office/drawing/2014/main" id="{512DEC50-8341-9C22-EF7E-8EC75E2E2CF2}"/>
              </a:ext>
            </a:extLst>
          </p:cNvPr>
          <p:cNvSpPr/>
          <p:nvPr/>
        </p:nvSpPr>
        <p:spPr>
          <a:xfrm flipH="1">
            <a:off x="1983119" y="1564895"/>
            <a:ext cx="3556717" cy="2566257"/>
          </a:xfrm>
          <a:custGeom>
            <a:avLst/>
            <a:gdLst>
              <a:gd name="connsiteX0" fmla="*/ 2947857 w 2745359"/>
              <a:gd name="connsiteY0" fmla="*/ 1758784 h 2348302"/>
              <a:gd name="connsiteX1" fmla="*/ 2504531 w 2745359"/>
              <a:gd name="connsiteY1" fmla="*/ 1838462 h 2348302"/>
              <a:gd name="connsiteX2" fmla="*/ 854489 w 2745359"/>
              <a:gd name="connsiteY2" fmla="*/ 2261424 h 2348302"/>
              <a:gd name="connsiteX3" fmla="*/ 115494 w 2745359"/>
              <a:gd name="connsiteY3" fmla="*/ 702736 h 2348302"/>
              <a:gd name="connsiteX4" fmla="*/ 1692097 w 2745359"/>
              <a:gd name="connsiteY4" fmla="*/ 32229 h 2348302"/>
              <a:gd name="connsiteX5" fmla="*/ 2713047 w 2745359"/>
              <a:gd name="connsiteY5" fmla="*/ 1427412 h 2348302"/>
              <a:gd name="connsiteX6" fmla="*/ 2947857 w 2745359"/>
              <a:gd name="connsiteY6" fmla="*/ 1758784 h 2348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45359" h="2348302" fill="none" extrusionOk="0">
                <a:moveTo>
                  <a:pt x="2947857" y="1758784"/>
                </a:moveTo>
                <a:cubicBezTo>
                  <a:pt x="2785067" y="1817950"/>
                  <a:pt x="2696136" y="1817847"/>
                  <a:pt x="2504531" y="1838462"/>
                </a:cubicBezTo>
                <a:cubicBezTo>
                  <a:pt x="2085825" y="2241332"/>
                  <a:pt x="1514370" y="2541547"/>
                  <a:pt x="854489" y="2261424"/>
                </a:cubicBezTo>
                <a:cubicBezTo>
                  <a:pt x="212520" y="1921270"/>
                  <a:pt x="-259770" y="1302717"/>
                  <a:pt x="115494" y="702736"/>
                </a:cubicBezTo>
                <a:cubicBezTo>
                  <a:pt x="381603" y="149951"/>
                  <a:pt x="922656" y="-138704"/>
                  <a:pt x="1692097" y="32229"/>
                </a:cubicBezTo>
                <a:cubicBezTo>
                  <a:pt x="2402999" y="172005"/>
                  <a:pt x="2883270" y="797102"/>
                  <a:pt x="2713047" y="1427412"/>
                </a:cubicBezTo>
                <a:cubicBezTo>
                  <a:pt x="2744647" y="1486571"/>
                  <a:pt x="2820096" y="1602141"/>
                  <a:pt x="2947857" y="1758784"/>
                </a:cubicBezTo>
                <a:close/>
              </a:path>
              <a:path w="2745359" h="2348302" stroke="0" extrusionOk="0">
                <a:moveTo>
                  <a:pt x="2947857" y="1758784"/>
                </a:moveTo>
                <a:cubicBezTo>
                  <a:pt x="2797836" y="1815639"/>
                  <a:pt x="2562440" y="1814899"/>
                  <a:pt x="2504531" y="1838462"/>
                </a:cubicBezTo>
                <a:cubicBezTo>
                  <a:pt x="2078453" y="2300221"/>
                  <a:pt x="1438502" y="2521732"/>
                  <a:pt x="854489" y="2261424"/>
                </a:cubicBezTo>
                <a:cubicBezTo>
                  <a:pt x="104007" y="2114998"/>
                  <a:pt x="-167449" y="1325988"/>
                  <a:pt x="115494" y="702736"/>
                </a:cubicBezTo>
                <a:cubicBezTo>
                  <a:pt x="373452" y="221386"/>
                  <a:pt x="969535" y="-87207"/>
                  <a:pt x="1692097" y="32229"/>
                </a:cubicBezTo>
                <a:cubicBezTo>
                  <a:pt x="2371939" y="161794"/>
                  <a:pt x="2912972" y="810783"/>
                  <a:pt x="2713047" y="1427412"/>
                </a:cubicBezTo>
                <a:cubicBezTo>
                  <a:pt x="2763482" y="1519669"/>
                  <a:pt x="2858685" y="1634191"/>
                  <a:pt x="2947857" y="1758784"/>
                </a:cubicBezTo>
                <a:close/>
              </a:path>
            </a:pathLst>
          </a:custGeom>
          <a:ln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2214188587">
                  <a:prstGeom prst="wedgeEllipseCallout">
                    <a:avLst>
                      <a:gd name="adj1" fmla="val 57376"/>
                      <a:gd name="adj2" fmla="val 24896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100" b="1">
                <a:solidFill>
                  <a:srgbClr val="CA3659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Hôm nay là thứ mấy, ngày mấy, tháng mấy?</a:t>
            </a:r>
          </a:p>
        </p:txBody>
      </p:sp>
      <p:sp>
        <p:nvSpPr>
          <p:cNvPr id="9" name="Oval 8"/>
          <p:cNvSpPr/>
          <p:nvPr/>
        </p:nvSpPr>
        <p:spPr>
          <a:xfrm>
            <a:off x="9513366" y="2346449"/>
            <a:ext cx="710192" cy="6923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9346170" y="4797310"/>
            <a:ext cx="710192" cy="6923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8131944" y="1719391"/>
            <a:ext cx="710192" cy="692331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73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9" grpId="0" animBg="1"/>
      <p:bldP spid="28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390</Words>
  <Application>Microsoft Office PowerPoint</Application>
  <PresentationFormat>Widescreen</PresentationFormat>
  <Paragraphs>74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#9Slide03 Oswald</vt:lpstr>
      <vt:lpstr>Arial</vt:lpstr>
      <vt:lpstr>Calibri</vt:lpstr>
      <vt:lpstr>Cambria</vt:lpstr>
      <vt:lpstr>UTM Avo</vt:lpstr>
      <vt:lpstr>UTM Deutsch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Bích</dc:creator>
  <cp:keywords>MĂNGNON</cp:keywords>
  <cp:lastModifiedBy>Thao Tran</cp:lastModifiedBy>
  <cp:revision>38</cp:revision>
  <dcterms:created xsi:type="dcterms:W3CDTF">2022-11-23T13:59:53Z</dcterms:created>
  <dcterms:modified xsi:type="dcterms:W3CDTF">2024-12-14T14:02:04Z</dcterms:modified>
</cp:coreProperties>
</file>