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x-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5" r:id="rId2"/>
    <p:sldMasterId id="2147483762" r:id="rId3"/>
    <p:sldMasterId id="2147483774" r:id="rId4"/>
    <p:sldMasterId id="2147483781" r:id="rId5"/>
  </p:sldMasterIdLst>
  <p:notesMasterIdLst>
    <p:notesMasterId r:id="rId23"/>
  </p:notesMasterIdLst>
  <p:sldIdLst>
    <p:sldId id="402" r:id="rId6"/>
    <p:sldId id="256" r:id="rId7"/>
    <p:sldId id="263" r:id="rId8"/>
    <p:sldId id="261" r:id="rId9"/>
    <p:sldId id="259" r:id="rId10"/>
    <p:sldId id="258" r:id="rId11"/>
    <p:sldId id="257" r:id="rId12"/>
    <p:sldId id="260" r:id="rId13"/>
    <p:sldId id="262" r:id="rId14"/>
    <p:sldId id="393" r:id="rId15"/>
    <p:sldId id="413" r:id="rId16"/>
    <p:sldId id="285" r:id="rId17"/>
    <p:sldId id="2007577125" r:id="rId18"/>
    <p:sldId id="2007577126" r:id="rId19"/>
    <p:sldId id="2007577127" r:id="rId20"/>
    <p:sldId id="309" r:id="rId21"/>
    <p:sldId id="30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32752-8E42-4221-A246-A7002E894990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B9811-9642-44C8-BC50-8BEF0CD30B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9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D1A518-6069-4F5A-8E5B-3730446EBB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006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D1A518-6069-4F5A-8E5B-3730446EBB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771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D1A518-6069-4F5A-8E5B-3730446EBBD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512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59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440">
        <p14:switch dir="r"/>
      </p:transition>
    </mc:Choice>
    <mc:Fallback xmlns="">
      <p:transition spd="slow" advTm="244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71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83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63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227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261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98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97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60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7852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22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14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440">
        <p14:switch dir="r"/>
      </p:transition>
    </mc:Choice>
    <mc:Fallback xmlns="">
      <p:transition spd="slow" advTm="244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416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22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3978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08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0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1183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9950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8966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355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965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5077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EDD424B-E793-47CF-A52A-C9317E2BDAFC}"/>
              </a:ext>
            </a:extLst>
          </p:cNvPr>
          <p:cNvGrpSpPr/>
          <p:nvPr userDrawn="1"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10" name="图片 9" descr="文本, 背景图案&#10;&#10;描述已自动生成">
              <a:extLst>
                <a:ext uri="{FF2B5EF4-FFF2-40B4-BE49-F238E27FC236}">
                  <a16:creationId xmlns:a16="http://schemas.microsoft.com/office/drawing/2014/main" id="{FC0B5667-96CF-41D6-873B-7A42D65E00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11" name="图片 10" descr="形状&#10;&#10;描述已自动生成">
              <a:extLst>
                <a:ext uri="{FF2B5EF4-FFF2-40B4-BE49-F238E27FC236}">
                  <a16:creationId xmlns:a16="http://schemas.microsoft.com/office/drawing/2014/main" id="{549AFAC2-B799-45FB-BD21-FAABFEBC6C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3938042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ACEE9-4B4A-44C0-813B-3156FE5592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E8197F-31ED-4232-9356-67567BB1AF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920377-E93B-4CB9-AEE5-85191D8BB8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3B120-2D44-45CD-BD85-31C556AEE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6312C4-C4B9-4CED-A374-573375A0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0738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30E0-3E19-4383-AFD6-7D30BA973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C5955-C4D1-401D-ACEA-BC6E9E5CC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54C5B-A8AE-4793-A043-45443A7E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D6C42-A9EB-42A6-A90D-E68A12A16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20DD9-BAC2-4CC8-9EF5-5247BFAA1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4596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105E6-93A5-40BC-AFF9-7B1A6C8BF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754310-4E9A-439B-A818-BE86334C4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8F1ED-5046-44A3-8F42-2FA70CCCD2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320F9-0892-4F97-A6C9-69C52AF4C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B0815F-9D07-4963-94E1-F2D50FF85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0297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951B1-AA01-4CE6-8142-35D236496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BCF27-0010-4C66-BA09-47F0EC503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522ACF-3EEE-4CD5-BBA6-0EC4C6DB9D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2F04EE-3335-486D-A0F0-C4F6B0599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5230F-60BB-4FA2-A808-1EA6BE493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4EE8FA-57DB-4F21-93DB-ED8605A9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588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74D3B-2F9B-40B1-8BCD-740E36D40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6122D-B373-41EA-833A-A2C9CFED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452086-80D6-452B-A8EB-1BA8A728A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6BFE33-5EDE-44A0-9E42-FD7E8EAD92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00BCFA-B100-4021-99EC-5EF2EF1B58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661F3C-B971-428D-9FAC-0A0F56B49F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C5FA95-7765-4333-9A31-FBDDFCB95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963E4A-4CA9-4E54-B488-1D6AE97B9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936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828AD-2220-495C-945E-5FA63E1D7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F6C759-E3EC-4012-A575-304BF083B0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ACE194-A070-4913-97D2-32238CE98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AEA048-4E57-4087-BCA7-EA7E626C2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241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5E04F6-AEFE-4975-8FA6-FCB0818978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5C0489-CD16-4776-A35D-D32BCE4F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CD2C75-6EB9-44BA-BD95-788497464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101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E6783-F694-4441-A106-A60683922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F0592-B6A1-4799-94A0-AA158259A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101ED0-4EE7-4AD6-8148-3828B451B4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3B116A-8CB6-4922-9FB3-834DC52F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BF2BC-385C-4728-B52B-51D5125AB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F145A4-467B-4FFA-A756-CD9CDA85F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208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799DB-CDC7-4778-91D1-FCE0230AF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47F3C4-DC38-40DB-84D7-458164E7AB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BD0838-3F00-40EB-B46E-F60CC27FC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C34AF9-770F-4930-A399-897B1BF12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6A4984-8AEE-4512-8753-927277DAA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E9DBD-594E-4E27-A28B-818AE2A2C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273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186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937EF-6B67-43B9-BFF4-5A2E883DB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6C142B-0D5F-49CB-8312-3BA6F90DE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C661D-B836-41DE-B2E3-791CD3E16D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A892A-3A79-40A0-84AB-1F3473849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E747C-D073-49DD-A618-BBB3A403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539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FBE8FB-C706-4DC5-9702-2EB3F50DFB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F31742-2192-4D0F-89A1-3F28230DD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C7DDE-C846-4399-B013-DD281DCA68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F4D33C-3FB4-4728-8838-C7B5AEF58972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7D357-A7BA-4B22-BA51-703B77221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C5958-DED4-4263-9F3B-9B6238077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3DF689-2751-4199-B6ED-98D3D581C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72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937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875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08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68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6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CCAA99-4439-4DFD-9FD7-FE41E23FFDD0}"/>
              </a:ext>
            </a:extLst>
          </p:cNvPr>
          <p:cNvSpPr txBox="1"/>
          <p:nvPr userDrawn="1"/>
        </p:nvSpPr>
        <p:spPr>
          <a:xfrm>
            <a:off x="8920716" y="-37306"/>
            <a:ext cx="4261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err="1"/>
              <a:t>Hương</a:t>
            </a:r>
            <a:r>
              <a:rPr lang="ja-JP" altLang="en-US" sz="1200" dirty="0"/>
              <a:t> </a:t>
            </a:r>
            <a:r>
              <a:rPr lang="en-US" altLang="ja-JP" sz="1200" dirty="0" err="1"/>
              <a:t>Thảo</a:t>
            </a:r>
            <a:r>
              <a:rPr lang="en-US" altLang="ja-JP" sz="1200" dirty="0"/>
              <a:t>:</a:t>
            </a:r>
            <a:r>
              <a:rPr lang="ja-JP" altLang="en-US" sz="1200" dirty="0"/>
              <a:t> </a:t>
            </a:r>
            <a:r>
              <a:rPr lang="en-US" altLang="ja-JP" sz="1200" dirty="0"/>
              <a:t>tranthao121004@gmail.com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5592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Tm="2440">
        <p14:switch dir="r"/>
      </p:transition>
    </mc:Choice>
    <mc:Fallback xmlns="">
      <p:transition spd="slow" advTm="2440">
        <p:fade/>
      </p:transition>
    </mc:Fallback>
  </mc:AlternateContent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D92B-7180-4E8E-9FA1-47FFA8006457}" type="datetimeFigureOut">
              <a:rPr lang="zh-CN" altLang="en-US" smtClean="0"/>
              <a:t>2024/11/16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1227F-0E14-47DF-A00B-C9B5FCB87C3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93C3D-9EAA-4A47-A1B2-6FDD7C5EAAD2}"/>
              </a:ext>
            </a:extLst>
          </p:cNvPr>
          <p:cNvSpPr txBox="1"/>
          <p:nvPr userDrawn="1"/>
        </p:nvSpPr>
        <p:spPr>
          <a:xfrm>
            <a:off x="8920716" y="117574"/>
            <a:ext cx="4261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/>
              <a:t>Hương</a:t>
            </a:r>
            <a:r>
              <a:rPr lang="ja-JP" altLang="en-US" sz="1200" dirty="0"/>
              <a:t> </a:t>
            </a:r>
            <a:r>
              <a:rPr lang="en-US" altLang="ja-JP" sz="1200" dirty="0" err="1"/>
              <a:t>Thảo</a:t>
            </a:r>
            <a:r>
              <a:rPr lang="en-US" altLang="ja-JP" sz="1200" dirty="0"/>
              <a:t>:</a:t>
            </a:r>
            <a:r>
              <a:rPr lang="ja-JP" altLang="en-US" sz="1200" dirty="0"/>
              <a:t> </a:t>
            </a:r>
            <a:r>
              <a:rPr lang="en-US" altLang="ja-JP" sz="1200" dirty="0"/>
              <a:t>tranthao121004@gmail.com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6354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BA99E-0F77-4984-948B-17E56D9271C9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C60EF-D126-4A1B-819B-5A48CD22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9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58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17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4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2.xml"/><Relationship Id="rId5" Type="http://schemas.microsoft.com/office/2007/relationships/hdphoto" Target="../media/hdphoto16.wdp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4.png"/><Relationship Id="rId5" Type="http://schemas.microsoft.com/office/2007/relationships/hdphoto" Target="../media/hdphoto17.wdp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microsoft.com/office/2007/relationships/hdphoto" Target="../media/hdphoto2.wdp"/><Relationship Id="rId18" Type="http://schemas.microsoft.com/office/2007/relationships/hdphoto" Target="../media/hdphoto4.wdp"/><Relationship Id="rId26" Type="http://schemas.microsoft.com/office/2007/relationships/hdphoto" Target="../media/hdphoto8.wdp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24.png"/><Relationship Id="rId34" Type="http://schemas.microsoft.com/office/2007/relationships/hdphoto" Target="../media/hdphoto12.wdp"/><Relationship Id="rId7" Type="http://schemas.openxmlformats.org/officeDocument/2006/relationships/image" Target="../media/image14.gif"/><Relationship Id="rId12" Type="http://schemas.openxmlformats.org/officeDocument/2006/relationships/image" Target="../media/image19.png"/><Relationship Id="rId17" Type="http://schemas.openxmlformats.org/officeDocument/2006/relationships/image" Target="../media/image22.png"/><Relationship Id="rId25" Type="http://schemas.openxmlformats.org/officeDocument/2006/relationships/image" Target="../media/image26.png"/><Relationship Id="rId33" Type="http://schemas.openxmlformats.org/officeDocument/2006/relationships/image" Target="../media/image30.png"/><Relationship Id="rId2" Type="http://schemas.openxmlformats.org/officeDocument/2006/relationships/audio" Target="../media/media1.mp3"/><Relationship Id="rId16" Type="http://schemas.microsoft.com/office/2007/relationships/hdphoto" Target="../media/hdphoto3.wdp"/><Relationship Id="rId20" Type="http://schemas.microsoft.com/office/2007/relationships/hdphoto" Target="../media/hdphoto5.wdp"/><Relationship Id="rId29" Type="http://schemas.openxmlformats.org/officeDocument/2006/relationships/image" Target="../media/image28.png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18.gif"/><Relationship Id="rId24" Type="http://schemas.microsoft.com/office/2007/relationships/hdphoto" Target="../media/hdphoto7.wdp"/><Relationship Id="rId32" Type="http://schemas.microsoft.com/office/2007/relationships/hdphoto" Target="../media/hdphoto11.wdp"/><Relationship Id="rId5" Type="http://schemas.openxmlformats.org/officeDocument/2006/relationships/image" Target="../media/image13.png"/><Relationship Id="rId15" Type="http://schemas.openxmlformats.org/officeDocument/2006/relationships/image" Target="../media/image21.png"/><Relationship Id="rId23" Type="http://schemas.openxmlformats.org/officeDocument/2006/relationships/image" Target="../media/image25.png"/><Relationship Id="rId28" Type="http://schemas.microsoft.com/office/2007/relationships/hdphoto" Target="../media/hdphoto9.wdp"/><Relationship Id="rId10" Type="http://schemas.openxmlformats.org/officeDocument/2006/relationships/image" Target="../media/image17.png"/><Relationship Id="rId19" Type="http://schemas.openxmlformats.org/officeDocument/2006/relationships/image" Target="../media/image23.png"/><Relationship Id="rId31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16.gif"/><Relationship Id="rId14" Type="http://schemas.openxmlformats.org/officeDocument/2006/relationships/image" Target="../media/image20.gif"/><Relationship Id="rId22" Type="http://schemas.microsoft.com/office/2007/relationships/hdphoto" Target="../media/hdphoto6.wdp"/><Relationship Id="rId27" Type="http://schemas.openxmlformats.org/officeDocument/2006/relationships/image" Target="../media/image27.png"/><Relationship Id="rId30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20.gif"/><Relationship Id="rId18" Type="http://schemas.openxmlformats.org/officeDocument/2006/relationships/image" Target="../media/image23.png"/><Relationship Id="rId26" Type="http://schemas.openxmlformats.org/officeDocument/2006/relationships/image" Target="../media/image27.png"/><Relationship Id="rId3" Type="http://schemas.microsoft.com/office/2007/relationships/media" Target="../media/media3.mp3"/><Relationship Id="rId21" Type="http://schemas.microsoft.com/office/2007/relationships/hdphoto" Target="../media/hdphoto6.wdp"/><Relationship Id="rId7" Type="http://schemas.openxmlformats.org/officeDocument/2006/relationships/image" Target="../media/image14.gif"/><Relationship Id="rId12" Type="http://schemas.microsoft.com/office/2007/relationships/hdphoto" Target="../media/hdphoto2.wdp"/><Relationship Id="rId17" Type="http://schemas.microsoft.com/office/2007/relationships/hdphoto" Target="../media/hdphoto4.wdp"/><Relationship Id="rId25" Type="http://schemas.microsoft.com/office/2007/relationships/hdphoto" Target="../media/hdphoto8.wdp"/><Relationship Id="rId33" Type="http://schemas.microsoft.com/office/2007/relationships/hdphoto" Target="../media/hdphoto1.wdp"/><Relationship Id="rId2" Type="http://schemas.openxmlformats.org/officeDocument/2006/relationships/audio" Target="../media/media2.mp3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29" Type="http://schemas.microsoft.com/office/2007/relationships/hdphoto" Target="../media/hdphoto10.wdp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11" Type="http://schemas.openxmlformats.org/officeDocument/2006/relationships/image" Target="../media/image19.png"/><Relationship Id="rId24" Type="http://schemas.openxmlformats.org/officeDocument/2006/relationships/image" Target="../media/image26.png"/><Relationship Id="rId32" Type="http://schemas.openxmlformats.org/officeDocument/2006/relationships/image" Target="../media/image13.png"/><Relationship Id="rId5" Type="http://schemas.openxmlformats.org/officeDocument/2006/relationships/slideLayout" Target="../slideLayouts/slideLayout14.xml"/><Relationship Id="rId15" Type="http://schemas.microsoft.com/office/2007/relationships/hdphoto" Target="../media/hdphoto3.wdp"/><Relationship Id="rId23" Type="http://schemas.microsoft.com/office/2007/relationships/hdphoto" Target="../media/hdphoto7.wdp"/><Relationship Id="rId28" Type="http://schemas.openxmlformats.org/officeDocument/2006/relationships/image" Target="../media/image28.png"/><Relationship Id="rId10" Type="http://schemas.openxmlformats.org/officeDocument/2006/relationships/image" Target="../media/image18.gif"/><Relationship Id="rId19" Type="http://schemas.microsoft.com/office/2007/relationships/hdphoto" Target="../media/hdphoto5.wdp"/><Relationship Id="rId31" Type="http://schemas.openxmlformats.org/officeDocument/2006/relationships/image" Target="../media/image31.png"/><Relationship Id="rId4" Type="http://schemas.openxmlformats.org/officeDocument/2006/relationships/audio" Target="../media/media3.mp3"/><Relationship Id="rId9" Type="http://schemas.openxmlformats.org/officeDocument/2006/relationships/image" Target="../media/image16.gif"/><Relationship Id="rId14" Type="http://schemas.openxmlformats.org/officeDocument/2006/relationships/image" Target="../media/image21.png"/><Relationship Id="rId22" Type="http://schemas.openxmlformats.org/officeDocument/2006/relationships/image" Target="../media/image25.png"/><Relationship Id="rId27" Type="http://schemas.microsoft.com/office/2007/relationships/hdphoto" Target="../media/hdphoto9.wdp"/><Relationship Id="rId30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18" Type="http://schemas.openxmlformats.org/officeDocument/2006/relationships/image" Target="../media/image32.gif"/><Relationship Id="rId3" Type="http://schemas.microsoft.com/office/2007/relationships/media" Target="../media/media3.mp3"/><Relationship Id="rId7" Type="http://schemas.openxmlformats.org/officeDocument/2006/relationships/image" Target="../media/image12.png"/><Relationship Id="rId12" Type="http://schemas.openxmlformats.org/officeDocument/2006/relationships/image" Target="../media/image16.gif"/><Relationship Id="rId17" Type="http://schemas.openxmlformats.org/officeDocument/2006/relationships/image" Target="../media/image20.gif"/><Relationship Id="rId2" Type="http://schemas.openxmlformats.org/officeDocument/2006/relationships/audio" Target="../media/media1.mp3"/><Relationship Id="rId16" Type="http://schemas.microsoft.com/office/2007/relationships/hdphoto" Target="../media/hdphoto2.wdp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15.gif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19.png"/><Relationship Id="rId10" Type="http://schemas.openxmlformats.org/officeDocument/2006/relationships/image" Target="../media/image14.gif"/><Relationship Id="rId19" Type="http://schemas.openxmlformats.org/officeDocument/2006/relationships/image" Target="../media/image31.png"/><Relationship Id="rId4" Type="http://schemas.openxmlformats.org/officeDocument/2006/relationships/audio" Target="../media/media3.mp3"/><Relationship Id="rId9" Type="http://schemas.microsoft.com/office/2007/relationships/hdphoto" Target="../media/hdphoto1.wdp"/><Relationship Id="rId14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0.gif"/><Relationship Id="rId18" Type="http://schemas.microsoft.com/office/2007/relationships/hdphoto" Target="../media/hdphoto4.wdp"/><Relationship Id="rId3" Type="http://schemas.microsoft.com/office/2007/relationships/media" Target="../media/media3.mp3"/><Relationship Id="rId21" Type="http://schemas.openxmlformats.org/officeDocument/2006/relationships/image" Target="../media/image24.png"/><Relationship Id="rId7" Type="http://schemas.openxmlformats.org/officeDocument/2006/relationships/image" Target="../media/image33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audio" Target="../media/media1.mp3"/><Relationship Id="rId16" Type="http://schemas.microsoft.com/office/2007/relationships/hdphoto" Target="../media/hdphoto3.wdp"/><Relationship Id="rId20" Type="http://schemas.microsoft.com/office/2007/relationships/hdphoto" Target="../media/hdphoto5.wdp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16.gif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21.png"/><Relationship Id="rId23" Type="http://schemas.openxmlformats.org/officeDocument/2006/relationships/image" Target="../media/image31.png"/><Relationship Id="rId10" Type="http://schemas.openxmlformats.org/officeDocument/2006/relationships/image" Target="../media/image14.gif"/><Relationship Id="rId19" Type="http://schemas.openxmlformats.org/officeDocument/2006/relationships/image" Target="../media/image23.png"/><Relationship Id="rId4" Type="http://schemas.openxmlformats.org/officeDocument/2006/relationships/audio" Target="../media/media3.mp3"/><Relationship Id="rId9" Type="http://schemas.microsoft.com/office/2007/relationships/hdphoto" Target="../media/hdphoto1.wdp"/><Relationship Id="rId14" Type="http://schemas.openxmlformats.org/officeDocument/2006/relationships/image" Target="../media/image32.gif"/><Relationship Id="rId22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gif"/><Relationship Id="rId3" Type="http://schemas.microsoft.com/office/2007/relationships/media" Target="../media/media3.mp3"/><Relationship Id="rId7" Type="http://schemas.openxmlformats.org/officeDocument/2006/relationships/image" Target="../media/image34.png"/><Relationship Id="rId12" Type="http://schemas.openxmlformats.org/officeDocument/2006/relationships/image" Target="../media/image20.gif"/><Relationship Id="rId17" Type="http://schemas.openxmlformats.org/officeDocument/2006/relationships/image" Target="../media/image31.png"/><Relationship Id="rId2" Type="http://schemas.openxmlformats.org/officeDocument/2006/relationships/audio" Target="../media/media1.mp3"/><Relationship Id="rId16" Type="http://schemas.openxmlformats.org/officeDocument/2006/relationships/image" Target="../media/image14.gif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18.gif"/><Relationship Id="rId5" Type="http://schemas.openxmlformats.org/officeDocument/2006/relationships/slideLayout" Target="../slideLayouts/slideLayout14.xml"/><Relationship Id="rId1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audio" Target="../media/media3.mp3"/><Relationship Id="rId9" Type="http://schemas.microsoft.com/office/2007/relationships/hdphoto" Target="../media/hdphoto1.wdp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gif"/><Relationship Id="rId3" Type="http://schemas.microsoft.com/office/2007/relationships/media" Target="../media/media3.mp3"/><Relationship Id="rId7" Type="http://schemas.openxmlformats.org/officeDocument/2006/relationships/image" Target="../media/image35.png"/><Relationship Id="rId12" Type="http://schemas.openxmlformats.org/officeDocument/2006/relationships/image" Target="../media/image20.gif"/><Relationship Id="rId17" Type="http://schemas.openxmlformats.org/officeDocument/2006/relationships/image" Target="../media/image31.png"/><Relationship Id="rId2" Type="http://schemas.openxmlformats.org/officeDocument/2006/relationships/audio" Target="../media/media1.mp3"/><Relationship Id="rId16" Type="http://schemas.microsoft.com/office/2007/relationships/hdphoto" Target="../media/hdphoto11.wdp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29.png"/><Relationship Id="rId10" Type="http://schemas.openxmlformats.org/officeDocument/2006/relationships/image" Target="../media/image16.gif"/><Relationship Id="rId4" Type="http://schemas.openxmlformats.org/officeDocument/2006/relationships/audio" Target="../media/media3.mp3"/><Relationship Id="rId9" Type="http://schemas.microsoft.com/office/2007/relationships/hdphoto" Target="../media/hdphoto1.wdp"/><Relationship Id="rId1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gif"/><Relationship Id="rId18" Type="http://schemas.openxmlformats.org/officeDocument/2006/relationships/image" Target="../media/image39.png"/><Relationship Id="rId3" Type="http://schemas.microsoft.com/office/2007/relationships/media" Target="../media/media3.mp3"/><Relationship Id="rId7" Type="http://schemas.openxmlformats.org/officeDocument/2006/relationships/image" Target="../media/image36.png"/><Relationship Id="rId12" Type="http://schemas.openxmlformats.org/officeDocument/2006/relationships/image" Target="../media/image20.gif"/><Relationship Id="rId17" Type="http://schemas.microsoft.com/office/2007/relationships/hdphoto" Target="../media/hdphoto14.wdp"/><Relationship Id="rId2" Type="http://schemas.openxmlformats.org/officeDocument/2006/relationships/audio" Target="../media/media1.mp3"/><Relationship Id="rId16" Type="http://schemas.openxmlformats.org/officeDocument/2006/relationships/image" Target="../media/image38.png"/><Relationship Id="rId20" Type="http://schemas.openxmlformats.org/officeDocument/2006/relationships/image" Target="../media/image31.png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14.xml"/><Relationship Id="rId15" Type="http://schemas.microsoft.com/office/2007/relationships/hdphoto" Target="../media/hdphoto13.wdp"/><Relationship Id="rId10" Type="http://schemas.openxmlformats.org/officeDocument/2006/relationships/image" Target="../media/image15.gif"/><Relationship Id="rId19" Type="http://schemas.microsoft.com/office/2007/relationships/hdphoto" Target="../media/hdphoto15.wdp"/><Relationship Id="rId4" Type="http://schemas.openxmlformats.org/officeDocument/2006/relationships/audio" Target="../media/media3.mp3"/><Relationship Id="rId9" Type="http://schemas.microsoft.com/office/2007/relationships/hdphoto" Target="../media/hdphoto1.wdp"/><Relationship Id="rId1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image" Target="../media/image20.gif"/><Relationship Id="rId3" Type="http://schemas.openxmlformats.org/officeDocument/2006/relationships/slideLayout" Target="../slideLayouts/slideLayout14.xml"/><Relationship Id="rId7" Type="http://schemas.microsoft.com/office/2007/relationships/hdphoto" Target="../media/hdphoto1.wdp"/><Relationship Id="rId12" Type="http://schemas.openxmlformats.org/officeDocument/2006/relationships/image" Target="../media/image18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gif"/><Relationship Id="rId4" Type="http://schemas.openxmlformats.org/officeDocument/2006/relationships/audio" Target="../media/audio2.wav"/><Relationship Id="rId9" Type="http://schemas.openxmlformats.org/officeDocument/2006/relationships/image" Target="../media/image15.gif"/><Relationship Id="rId14" Type="http://schemas.openxmlformats.org/officeDocument/2006/relationships/image" Target="../media/image4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文本, 背景图案&#10;&#10;描述已自动生成">
            <a:extLst>
              <a:ext uri="{FF2B5EF4-FFF2-40B4-BE49-F238E27FC236}">
                <a16:creationId xmlns:a16="http://schemas.microsoft.com/office/drawing/2014/main" id="{4343D2CF-5122-4929-80FD-6F8DBDE2D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5" y="0"/>
            <a:ext cx="12195196" cy="6858000"/>
          </a:xfrm>
          <a:prstGeom prst="rect">
            <a:avLst/>
          </a:prstGeom>
        </p:spPr>
      </p:pic>
      <p:pic>
        <p:nvPicPr>
          <p:cNvPr id="5" name="图片 4" descr="形状&#10;&#10;描述已自动生成">
            <a:extLst>
              <a:ext uri="{FF2B5EF4-FFF2-40B4-BE49-F238E27FC236}">
                <a16:creationId xmlns:a16="http://schemas.microsoft.com/office/drawing/2014/main" id="{BC35FCD2-9414-4F3D-813B-4CCF4CB517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85" y="563175"/>
            <a:ext cx="10175630" cy="5731650"/>
          </a:xfrm>
          <a:prstGeom prst="rect">
            <a:avLst/>
          </a:prstGeom>
          <a:effectLst>
            <a:outerShdw blurRad="76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2" name="图片 41" descr="卡通人物&#10;&#10;中度可信度描述已自动生成">
            <a:extLst>
              <a:ext uri="{FF2B5EF4-FFF2-40B4-BE49-F238E27FC236}">
                <a16:creationId xmlns:a16="http://schemas.microsoft.com/office/drawing/2014/main" id="{6F76C87A-21E6-44D8-AB4B-04A6C79DFC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0" b="73669"/>
          <a:stretch/>
        </p:blipFill>
        <p:spPr>
          <a:xfrm>
            <a:off x="10094237" y="0"/>
            <a:ext cx="2097763" cy="2416529"/>
          </a:xfrm>
          <a:prstGeom prst="rect">
            <a:avLst/>
          </a:prstGeom>
        </p:spPr>
      </p:pic>
      <p:pic>
        <p:nvPicPr>
          <p:cNvPr id="43" name="图片 42" descr="卡通人物&#10;&#10;中度可信度描述已自动生成">
            <a:extLst>
              <a:ext uri="{FF2B5EF4-FFF2-40B4-BE49-F238E27FC236}">
                <a16:creationId xmlns:a16="http://schemas.microsoft.com/office/drawing/2014/main" id="{C735CE9B-CD3D-4718-874A-D2A1B1255A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68" r="74110"/>
          <a:stretch/>
        </p:blipFill>
        <p:spPr>
          <a:xfrm>
            <a:off x="297473" y="4955357"/>
            <a:ext cx="1583877" cy="1902643"/>
          </a:xfrm>
          <a:prstGeom prst="rect">
            <a:avLst/>
          </a:prstGeom>
        </p:spPr>
      </p:pic>
      <p:pic>
        <p:nvPicPr>
          <p:cNvPr id="44" name="图片 43" descr="卡通人物&#10;&#10;中度可信度描述已自动生成">
            <a:extLst>
              <a:ext uri="{FF2B5EF4-FFF2-40B4-BE49-F238E27FC236}">
                <a16:creationId xmlns:a16="http://schemas.microsoft.com/office/drawing/2014/main" id="{AFFDBCF5-125D-47E3-BE30-E7531664AEE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60" t="44272" b="38230"/>
          <a:stretch/>
        </p:blipFill>
        <p:spPr>
          <a:xfrm rot="5400000">
            <a:off x="6216780" y="5313147"/>
            <a:ext cx="1134227" cy="1955480"/>
          </a:xfrm>
          <a:prstGeom prst="rect">
            <a:avLst/>
          </a:prstGeom>
        </p:spPr>
      </p:pic>
      <p:pic>
        <p:nvPicPr>
          <p:cNvPr id="51" name="图片 50" descr="卡通人物&#10;&#10;中度可信度描述已自动生成">
            <a:extLst>
              <a:ext uri="{FF2B5EF4-FFF2-40B4-BE49-F238E27FC236}">
                <a16:creationId xmlns:a16="http://schemas.microsoft.com/office/drawing/2014/main" id="{DBACF256-D342-422E-A81D-017965C17F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648" y="1995754"/>
            <a:ext cx="5050972" cy="5050972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19CDFDC8-51EE-4C15-93C0-DA69C1FDDFAF}"/>
              </a:ext>
            </a:extLst>
          </p:cNvPr>
          <p:cNvSpPr txBox="1"/>
          <p:nvPr/>
        </p:nvSpPr>
        <p:spPr>
          <a:xfrm>
            <a:off x="9083969" y="2518097"/>
            <a:ext cx="23077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-300" normalizeH="0" baseline="0" noProof="0" dirty="0">
                <a:ln>
                  <a:noFill/>
                </a:ln>
                <a:solidFill>
                  <a:srgbClr val="016AA0"/>
                </a:solidFill>
                <a:effectLst/>
                <a:uLnTx/>
                <a:uFillTx/>
                <a:latin typeface="#9Slide07 SVNA Love Of Thunder" panose="02040603050506020204" pitchFamily="18" charset="0"/>
                <a:ea typeface="字魂152号-机甲超级黑" panose="00000500000000000000" pitchFamily="2" charset="-122"/>
                <a:cs typeface="+mn-cs"/>
                <a:sym typeface="字魂152号-机甲超级黑" panose="00000500000000000000" pitchFamily="2" charset="-122"/>
              </a:rPr>
              <a:t>01</a:t>
            </a:r>
          </a:p>
        </p:txBody>
      </p:sp>
      <p:pic>
        <p:nvPicPr>
          <p:cNvPr id="53" name="图片 52" descr="游戏机里面的人物&#10;&#10;低可信度描述已自动生成">
            <a:extLst>
              <a:ext uri="{FF2B5EF4-FFF2-40B4-BE49-F238E27FC236}">
                <a16:creationId xmlns:a16="http://schemas.microsoft.com/office/drawing/2014/main" id="{13D9037E-E427-4A6B-B274-FB0415CAA51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5" t="56776" r="11823" b="34958"/>
          <a:stretch/>
        </p:blipFill>
        <p:spPr>
          <a:xfrm>
            <a:off x="7005401" y="1472875"/>
            <a:ext cx="1698710" cy="9273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736" y="1246974"/>
            <a:ext cx="10010500" cy="44931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7D8D40-5C43-12B6-8A7D-56893D3024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397" y="103323"/>
            <a:ext cx="1408794" cy="140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015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1AF3CA7-24B8-4FD0-83C6-EA5C0427CE14}"/>
              </a:ext>
            </a:extLst>
          </p:cNvPr>
          <p:cNvGrpSpPr/>
          <p:nvPr/>
        </p:nvGrpSpPr>
        <p:grpSpPr>
          <a:xfrm>
            <a:off x="2563223" y="171450"/>
            <a:ext cx="6844726" cy="936546"/>
            <a:chOff x="2651760" y="675189"/>
            <a:chExt cx="7027676" cy="936546"/>
          </a:xfrm>
        </p:grpSpPr>
        <p:sp>
          <p:nvSpPr>
            <p:cNvPr id="10" name="Rounded Rectangle 3">
              <a:extLst>
                <a:ext uri="{FF2B5EF4-FFF2-40B4-BE49-F238E27FC236}">
                  <a16:creationId xmlns:a16="http://schemas.microsoft.com/office/drawing/2014/main" id="{7084362B-3791-4A4A-B6A9-63A6560B4A37}"/>
                </a:ext>
              </a:extLst>
            </p:cNvPr>
            <p:cNvSpPr/>
            <p:nvPr/>
          </p:nvSpPr>
          <p:spPr>
            <a:xfrm>
              <a:off x="2651760" y="849086"/>
              <a:ext cx="6949440" cy="76264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Medium"/>
                <a:cs typeface="+mn-cs"/>
              </a:endParaRPr>
            </a:p>
          </p:txBody>
        </p:sp>
        <p:sp>
          <p:nvSpPr>
            <p:cNvPr id="11" name="Hộp Văn bản 22">
              <a:extLst>
                <a:ext uri="{FF2B5EF4-FFF2-40B4-BE49-F238E27FC236}">
                  <a16:creationId xmlns:a16="http://schemas.microsoft.com/office/drawing/2014/main" id="{20C58AB8-9145-4C7D-9CA7-6B02ADF6422C}"/>
                </a:ext>
              </a:extLst>
            </p:cNvPr>
            <p:cNvSpPr txBox="1"/>
            <p:nvPr/>
          </p:nvSpPr>
          <p:spPr>
            <a:xfrm>
              <a:off x="2729996" y="675189"/>
              <a:ext cx="6949440" cy="837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 w="3175"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Thứ … ngày … tháng … năm …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42E36AD-0CFF-5419-939C-CF139067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140" y="1022524"/>
            <a:ext cx="2773920" cy="18411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FC11A2-FBA6-A83C-7692-918D7890FA87}"/>
              </a:ext>
            </a:extLst>
          </p:cNvPr>
          <p:cNvSpPr txBox="1"/>
          <p:nvPr/>
        </p:nvSpPr>
        <p:spPr>
          <a:xfrm>
            <a:off x="2549272" y="2608853"/>
            <a:ext cx="7688019" cy="24552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 w="22225">
                  <a:solidFill>
                    <a:srgbClr val="70AD4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BÀI</a:t>
            </a:r>
            <a:r>
              <a:rPr kumimoji="0" lang="en-US" sz="4400" b="1" i="0" u="none" strike="noStrike" kern="1200" cap="none" spc="0" normalizeH="0" baseline="0" noProof="0" dirty="0">
                <a:ln w="22225">
                  <a:solidFill>
                    <a:srgbClr val="70AD47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+mn-cs"/>
              </a:rPr>
              <a:t> 33: ÔN TẬP PHÉP CỘNG, PHÉP TRỪ TRONG PHẠM VI 20, 100</a:t>
            </a:r>
            <a:endParaRPr kumimoji="0" lang="vi-VN" sz="4400" b="1" i="0" u="none" strike="noStrike" kern="1200" cap="none" spc="0" normalizeH="0" baseline="0" noProof="0" dirty="0">
              <a:ln w="22225">
                <a:solidFill>
                  <a:srgbClr val="70AD47">
                    <a:lumMod val="50000"/>
                  </a:srgbClr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38A2F0-866A-FCF2-3873-B3E9613856DB}"/>
              </a:ext>
            </a:extLst>
          </p:cNvPr>
          <p:cNvSpPr txBox="1"/>
          <p:nvPr/>
        </p:nvSpPr>
        <p:spPr>
          <a:xfrm>
            <a:off x="5562600" y="5181600"/>
            <a:ext cx="2638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4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Tiết</a:t>
            </a: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7D8D40-5C43-12B6-8A7D-56893D3024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2157" y="154123"/>
            <a:ext cx="1408794" cy="140879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文本, 背景图案&#10;&#10;描述已自动生成">
            <a:extLst>
              <a:ext uri="{FF2B5EF4-FFF2-40B4-BE49-F238E27FC236}">
                <a16:creationId xmlns:a16="http://schemas.microsoft.com/office/drawing/2014/main" id="{4343D2CF-5122-4929-80FD-6F8DBDE2D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5" y="0"/>
            <a:ext cx="12195196" cy="6858000"/>
          </a:xfrm>
          <a:prstGeom prst="rect">
            <a:avLst/>
          </a:prstGeom>
        </p:spPr>
      </p:pic>
      <p:pic>
        <p:nvPicPr>
          <p:cNvPr id="5" name="图片 4" descr="形状&#10;&#10;描述已自动生成">
            <a:extLst>
              <a:ext uri="{FF2B5EF4-FFF2-40B4-BE49-F238E27FC236}">
                <a16:creationId xmlns:a16="http://schemas.microsoft.com/office/drawing/2014/main" id="{BC35FCD2-9414-4F3D-813B-4CCF4CB517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85" y="563175"/>
            <a:ext cx="10175630" cy="5731650"/>
          </a:xfrm>
          <a:prstGeom prst="rect">
            <a:avLst/>
          </a:prstGeom>
          <a:effectLst>
            <a:outerShdw blurRad="76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2" name="图片 41" descr="卡通人物&#10;&#10;中度可信度描述已自动生成">
            <a:extLst>
              <a:ext uri="{FF2B5EF4-FFF2-40B4-BE49-F238E27FC236}">
                <a16:creationId xmlns:a16="http://schemas.microsoft.com/office/drawing/2014/main" id="{6F76C87A-21E6-44D8-AB4B-04A6C79DFC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0" b="73669"/>
          <a:stretch/>
        </p:blipFill>
        <p:spPr>
          <a:xfrm>
            <a:off x="10094237" y="0"/>
            <a:ext cx="2097763" cy="2416529"/>
          </a:xfrm>
          <a:prstGeom prst="rect">
            <a:avLst/>
          </a:prstGeom>
        </p:spPr>
      </p:pic>
      <p:pic>
        <p:nvPicPr>
          <p:cNvPr id="43" name="图片 42" descr="卡通人物&#10;&#10;中度可信度描述已自动生成">
            <a:extLst>
              <a:ext uri="{FF2B5EF4-FFF2-40B4-BE49-F238E27FC236}">
                <a16:creationId xmlns:a16="http://schemas.microsoft.com/office/drawing/2014/main" id="{C735CE9B-CD3D-4718-874A-D2A1B1255A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68" r="74110"/>
          <a:stretch/>
        </p:blipFill>
        <p:spPr>
          <a:xfrm>
            <a:off x="297473" y="4955357"/>
            <a:ext cx="1583877" cy="1902643"/>
          </a:xfrm>
          <a:prstGeom prst="rect">
            <a:avLst/>
          </a:prstGeom>
        </p:spPr>
      </p:pic>
      <p:pic>
        <p:nvPicPr>
          <p:cNvPr id="44" name="图片 43" descr="卡通人物&#10;&#10;中度可信度描述已自动生成">
            <a:extLst>
              <a:ext uri="{FF2B5EF4-FFF2-40B4-BE49-F238E27FC236}">
                <a16:creationId xmlns:a16="http://schemas.microsoft.com/office/drawing/2014/main" id="{AFFDBCF5-125D-47E3-BE30-E7531664AEE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60" t="44272" b="38230"/>
          <a:stretch/>
        </p:blipFill>
        <p:spPr>
          <a:xfrm rot="5400000">
            <a:off x="6216780" y="5313147"/>
            <a:ext cx="1134227" cy="1955480"/>
          </a:xfrm>
          <a:prstGeom prst="rect">
            <a:avLst/>
          </a:prstGeom>
        </p:spPr>
      </p:pic>
      <p:pic>
        <p:nvPicPr>
          <p:cNvPr id="51" name="图片 50" descr="卡通人物&#10;&#10;中度可信度描述已自动生成">
            <a:extLst>
              <a:ext uri="{FF2B5EF4-FFF2-40B4-BE49-F238E27FC236}">
                <a16:creationId xmlns:a16="http://schemas.microsoft.com/office/drawing/2014/main" id="{DBACF256-D342-422E-A81D-017965C17F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648" y="1995754"/>
            <a:ext cx="5050972" cy="5050972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19CDFDC8-51EE-4C15-93C0-DA69C1FDDFAF}"/>
              </a:ext>
            </a:extLst>
          </p:cNvPr>
          <p:cNvSpPr txBox="1"/>
          <p:nvPr/>
        </p:nvSpPr>
        <p:spPr>
          <a:xfrm>
            <a:off x="9083969" y="2518097"/>
            <a:ext cx="23077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-300" normalizeH="0" baseline="0" noProof="0" dirty="0">
                <a:ln>
                  <a:noFill/>
                </a:ln>
                <a:solidFill>
                  <a:srgbClr val="016AA0"/>
                </a:solidFill>
                <a:effectLst/>
                <a:uLnTx/>
                <a:uFillTx/>
                <a:latin typeface="#9Slide07 SVNA Love Of Thunder" panose="02040603050506020204" pitchFamily="18" charset="0"/>
                <a:ea typeface="字魂152号-机甲超级黑" panose="00000500000000000000" pitchFamily="2" charset="-122"/>
                <a:cs typeface="+mn-cs"/>
                <a:sym typeface="字魂152号-机甲超级黑" panose="00000500000000000000" pitchFamily="2" charset="-122"/>
              </a:rPr>
              <a:t>02</a:t>
            </a:r>
          </a:p>
        </p:txBody>
      </p:sp>
      <p:pic>
        <p:nvPicPr>
          <p:cNvPr id="53" name="图片 52" descr="游戏机里面的人物&#10;&#10;低可信度描述已自动生成">
            <a:extLst>
              <a:ext uri="{FF2B5EF4-FFF2-40B4-BE49-F238E27FC236}">
                <a16:creationId xmlns:a16="http://schemas.microsoft.com/office/drawing/2014/main" id="{13D9037E-E427-4A6B-B274-FB0415CAA51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5" t="56776" r="11823" b="34958"/>
          <a:stretch/>
        </p:blipFill>
        <p:spPr>
          <a:xfrm>
            <a:off x="7005401" y="1472875"/>
            <a:ext cx="1698710" cy="9273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C826E6-BDE8-63E2-D7DD-AA84C2D92C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05345" y="2956873"/>
            <a:ext cx="6657409" cy="157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615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1">
            <a:extLst>
              <a:ext uri="{FF2B5EF4-FFF2-40B4-BE49-F238E27FC236}">
                <a16:creationId xmlns:a16="http://schemas.microsoft.com/office/drawing/2014/main" id="{E4F0D870-BD5E-46BF-AEB4-281C57220752}"/>
              </a:ext>
            </a:extLst>
          </p:cNvPr>
          <p:cNvGrpSpPr/>
          <p:nvPr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30" name="图片 9" descr="文本, 背景图案&#10;&#10;描述已自动生成">
              <a:extLst>
                <a:ext uri="{FF2B5EF4-FFF2-40B4-BE49-F238E27FC236}">
                  <a16:creationId xmlns:a16="http://schemas.microsoft.com/office/drawing/2014/main" id="{3D109B9A-63C7-4C00-99A3-763D733C1C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31" name="图片 10" descr="形状&#10;&#10;描述已自动生成">
              <a:extLst>
                <a:ext uri="{FF2B5EF4-FFF2-40B4-BE49-F238E27FC236}">
                  <a16:creationId xmlns:a16="http://schemas.microsoft.com/office/drawing/2014/main" id="{C3226333-90F2-431A-86AB-DE24D3CCE2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5F4C5EE0-86FA-10D7-7DD8-BE3DFA8F64E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640" y="1900771"/>
            <a:ext cx="10011400" cy="2476853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98992090-6733-80AE-D8DF-FC4ADB67FCD9}"/>
              </a:ext>
            </a:extLst>
          </p:cNvPr>
          <p:cNvSpPr/>
          <p:nvPr/>
        </p:nvSpPr>
        <p:spPr>
          <a:xfrm>
            <a:off x="1113526" y="1575523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88AB544-817B-F7D9-81FE-72DF22C16EEB}"/>
              </a:ext>
            </a:extLst>
          </p:cNvPr>
          <p:cNvGrpSpPr/>
          <p:nvPr/>
        </p:nvGrpSpPr>
        <p:grpSpPr>
          <a:xfrm>
            <a:off x="1624982" y="1613413"/>
            <a:ext cx="1649811" cy="468262"/>
            <a:chOff x="1424803" y="1434057"/>
            <a:chExt cx="1649811" cy="46826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9812827-C7B1-CD04-60BE-F46AD975F908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461665"/>
              <a:chOff x="1870518" y="1440654"/>
              <a:chExt cx="758382" cy="461665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2F5B0453-0E3F-6D4E-3FD9-5C524706F666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4632A83-08C2-A7FA-5C5A-F453380B3932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15A06C-30EF-E6DC-11EC-BD11F08A3FDE}"/>
                </a:ext>
              </a:extLst>
            </p:cNvPr>
            <p:cNvSpPr txBox="1"/>
            <p:nvPr/>
          </p:nvSpPr>
          <p:spPr>
            <a:xfrm>
              <a:off x="1424803" y="1434057"/>
              <a:ext cx="16498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>
                  <a:latin typeface="Arial" panose="020B0604020202020204" pitchFamily="34" charset="0"/>
                  <a:cs typeface="Arial" panose="020B0604020202020204" pitchFamily="34" charset="0"/>
                </a:rPr>
                <a:t>a)            ?</a:t>
              </a: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5CA272B-B375-47BC-64C0-85FEE05B04A0}"/>
              </a:ext>
            </a:extLst>
          </p:cNvPr>
          <p:cNvSpPr/>
          <p:nvPr/>
        </p:nvSpPr>
        <p:spPr>
          <a:xfrm>
            <a:off x="3525541" y="2285474"/>
            <a:ext cx="649356" cy="609600"/>
          </a:xfrm>
          <a:prstGeom prst="roundRect">
            <a:avLst/>
          </a:prstGeom>
          <a:solidFill>
            <a:srgbClr val="FFD472"/>
          </a:solidFill>
          <a:ln>
            <a:solidFill>
              <a:srgbClr val="FFD4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F6548A8-C319-C273-3571-827FD5407DBB}"/>
              </a:ext>
            </a:extLst>
          </p:cNvPr>
          <p:cNvGrpSpPr/>
          <p:nvPr/>
        </p:nvGrpSpPr>
        <p:grpSpPr>
          <a:xfrm>
            <a:off x="5272488" y="2966330"/>
            <a:ext cx="784728" cy="754546"/>
            <a:chOff x="5113000" y="2796209"/>
            <a:chExt cx="784728" cy="754546"/>
          </a:xfrm>
        </p:grpSpPr>
        <p:sp>
          <p:nvSpPr>
            <p:cNvPr id="25" name="Star: 16 Points 24">
              <a:extLst>
                <a:ext uri="{FF2B5EF4-FFF2-40B4-BE49-F238E27FC236}">
                  <a16:creationId xmlns:a16="http://schemas.microsoft.com/office/drawing/2014/main" id="{1E6F3DA8-F3E4-89B4-84B0-0B111A2B6861}"/>
                </a:ext>
              </a:extLst>
            </p:cNvPr>
            <p:cNvSpPr/>
            <p:nvPr/>
          </p:nvSpPr>
          <p:spPr>
            <a:xfrm>
              <a:off x="5113000" y="2796209"/>
              <a:ext cx="784728" cy="754546"/>
            </a:xfrm>
            <a:prstGeom prst="star16">
              <a:avLst>
                <a:gd name="adj" fmla="val 43849"/>
              </a:avLst>
            </a:prstGeom>
            <a:solidFill>
              <a:srgbClr val="C4EBFC"/>
            </a:solidFill>
            <a:ln>
              <a:solidFill>
                <a:srgbClr val="C4EB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27E28D-D07B-4F0B-2A70-A42652C94F38}"/>
                </a:ext>
              </a:extLst>
            </p:cNvPr>
            <p:cNvSpPr/>
            <p:nvPr/>
          </p:nvSpPr>
          <p:spPr>
            <a:xfrm>
              <a:off x="5212655" y="2928557"/>
              <a:ext cx="5854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  <a:endPara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5B3CF5-4409-A8B3-4591-B070ABAB1B65}"/>
              </a:ext>
            </a:extLst>
          </p:cNvPr>
          <p:cNvGrpSpPr/>
          <p:nvPr/>
        </p:nvGrpSpPr>
        <p:grpSpPr>
          <a:xfrm>
            <a:off x="7980740" y="3228887"/>
            <a:ext cx="784728" cy="753599"/>
            <a:chOff x="7821252" y="3058766"/>
            <a:chExt cx="784728" cy="753599"/>
          </a:xfrm>
        </p:grpSpPr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67350712-4A26-DA71-F22F-FCA436792623}"/>
                </a:ext>
              </a:extLst>
            </p:cNvPr>
            <p:cNvSpPr/>
            <p:nvPr/>
          </p:nvSpPr>
          <p:spPr>
            <a:xfrm>
              <a:off x="7821252" y="3058766"/>
              <a:ext cx="784728" cy="700434"/>
            </a:xfrm>
            <a:prstGeom prst="triangle">
              <a:avLst/>
            </a:prstGeom>
            <a:solidFill>
              <a:srgbClr val="FCC8C3"/>
            </a:solidFill>
            <a:ln>
              <a:solidFill>
                <a:srgbClr val="FCC8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DA3577-3455-6E6F-4963-8023AEFD3D6B}"/>
                </a:ext>
              </a:extLst>
            </p:cNvPr>
            <p:cNvSpPr/>
            <p:nvPr/>
          </p:nvSpPr>
          <p:spPr>
            <a:xfrm>
              <a:off x="7920906" y="3289145"/>
              <a:ext cx="58541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63E0306-AF1E-387B-DEFB-CBD87F1853D3}"/>
              </a:ext>
            </a:extLst>
          </p:cNvPr>
          <p:cNvGrpSpPr/>
          <p:nvPr/>
        </p:nvGrpSpPr>
        <p:grpSpPr>
          <a:xfrm>
            <a:off x="9793688" y="2499741"/>
            <a:ext cx="784728" cy="754546"/>
            <a:chOff x="5113000" y="2796209"/>
            <a:chExt cx="784728" cy="754546"/>
          </a:xfrm>
          <a:solidFill>
            <a:srgbClr val="90E3EC"/>
          </a:solidFill>
        </p:grpSpPr>
        <p:sp>
          <p:nvSpPr>
            <p:cNvPr id="33" name="Star: 16 Points 32">
              <a:extLst>
                <a:ext uri="{FF2B5EF4-FFF2-40B4-BE49-F238E27FC236}">
                  <a16:creationId xmlns:a16="http://schemas.microsoft.com/office/drawing/2014/main" id="{81231198-4970-0695-B2DE-160A17D55818}"/>
                </a:ext>
              </a:extLst>
            </p:cNvPr>
            <p:cNvSpPr/>
            <p:nvPr/>
          </p:nvSpPr>
          <p:spPr>
            <a:xfrm>
              <a:off x="5113000" y="2796209"/>
              <a:ext cx="784728" cy="754546"/>
            </a:xfrm>
            <a:prstGeom prst="star16">
              <a:avLst>
                <a:gd name="adj" fmla="val 43849"/>
              </a:avLst>
            </a:prstGeom>
            <a:grpFill/>
            <a:ln>
              <a:solidFill>
                <a:srgbClr val="90E3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2CB5DBA-7B4F-1B50-9810-392135255839}"/>
                </a:ext>
              </a:extLst>
            </p:cNvPr>
            <p:cNvSpPr/>
            <p:nvPr/>
          </p:nvSpPr>
          <p:spPr>
            <a:xfrm>
              <a:off x="5212654" y="2928557"/>
              <a:ext cx="585418" cy="523220"/>
            </a:xfrm>
            <a:prstGeom prst="rect">
              <a:avLst/>
            </a:prstGeom>
            <a:grpFill/>
            <a:ln>
              <a:solidFill>
                <a:srgbClr val="90E3EC"/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31</a:t>
              </a:r>
              <a:endPara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8286DEF-760B-436F-7A2D-594F1CE08136}"/>
              </a:ext>
            </a:extLst>
          </p:cNvPr>
          <p:cNvSpPr txBox="1"/>
          <p:nvPr/>
        </p:nvSpPr>
        <p:spPr>
          <a:xfrm>
            <a:off x="1119715" y="4141762"/>
            <a:ext cx="52109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b) Tính tổng các số hạng bằng nhau.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CE4DE61-2752-A26F-BAEF-CACB0DBCAC4E}"/>
              </a:ext>
            </a:extLst>
          </p:cNvPr>
          <p:cNvSpPr/>
          <p:nvPr/>
        </p:nvSpPr>
        <p:spPr>
          <a:xfrm>
            <a:off x="2341851" y="4757900"/>
            <a:ext cx="2930638" cy="670021"/>
          </a:xfrm>
          <a:prstGeom prst="roundRect">
            <a:avLst>
              <a:gd name="adj" fmla="val 31831"/>
            </a:avLst>
          </a:prstGeom>
          <a:solidFill>
            <a:schemeClr val="bg1"/>
          </a:solidFill>
          <a:ln w="38100">
            <a:solidFill>
              <a:srgbClr val="EDA85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+ 24 + 24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A64A0E5-4FF7-8B22-DC26-4FC1168FD070}"/>
              </a:ext>
            </a:extLst>
          </p:cNvPr>
          <p:cNvSpPr/>
          <p:nvPr/>
        </p:nvSpPr>
        <p:spPr>
          <a:xfrm>
            <a:off x="6615074" y="4757900"/>
            <a:ext cx="3374213" cy="670021"/>
          </a:xfrm>
          <a:prstGeom prst="roundRect">
            <a:avLst>
              <a:gd name="adj" fmla="val 29935"/>
            </a:avLst>
          </a:prstGeom>
          <a:solidFill>
            <a:schemeClr val="bg1"/>
          </a:solidFill>
          <a:ln w="38100">
            <a:solidFill>
              <a:srgbClr val="EDA85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+ 2 + 2 + 2 + 2</a:t>
            </a:r>
            <a:endParaRPr lang="vi-VN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08C2CC-79AC-A343-4624-A0DC4786D570}"/>
              </a:ext>
            </a:extLst>
          </p:cNvPr>
          <p:cNvGrpSpPr/>
          <p:nvPr/>
        </p:nvGrpSpPr>
        <p:grpSpPr>
          <a:xfrm>
            <a:off x="3453269" y="5582394"/>
            <a:ext cx="793899" cy="662828"/>
            <a:chOff x="1750173" y="2926500"/>
            <a:chExt cx="793899" cy="662828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9B1F3AC-748C-B286-B63A-313E52A18C4A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  <a:endParaRPr lang="vi-VN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C0624F-362D-ECF2-FFBA-242BBD0871F6}"/>
                </a:ext>
              </a:extLst>
            </p:cNvPr>
            <p:cNvSpPr txBox="1"/>
            <p:nvPr/>
          </p:nvSpPr>
          <p:spPr>
            <a:xfrm>
              <a:off x="1763424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</a:t>
              </a:r>
              <a:endParaRPr lang="vi-V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4BC0112-3C00-0DF3-3C56-190648D067B2}"/>
              </a:ext>
            </a:extLst>
          </p:cNvPr>
          <p:cNvGrpSpPr/>
          <p:nvPr/>
        </p:nvGrpSpPr>
        <p:grpSpPr>
          <a:xfrm>
            <a:off x="7997931" y="5588661"/>
            <a:ext cx="793899" cy="662828"/>
            <a:chOff x="1750173" y="2926500"/>
            <a:chExt cx="793899" cy="662828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6D3FCD9-B056-5465-ED5B-EC1022736554}"/>
                </a:ext>
              </a:extLst>
            </p:cNvPr>
            <p:cNvSpPr/>
            <p:nvPr/>
          </p:nvSpPr>
          <p:spPr>
            <a:xfrm>
              <a:off x="1750173" y="2926500"/>
              <a:ext cx="662828" cy="66282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  <a:endParaRPr lang="vi-VN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E2B4A04-068D-D3C7-2A94-06DE10E9D5FC}"/>
                </a:ext>
              </a:extLst>
            </p:cNvPr>
            <p:cNvSpPr txBox="1"/>
            <p:nvPr/>
          </p:nvSpPr>
          <p:spPr>
            <a:xfrm>
              <a:off x="1763424" y="2967336"/>
              <a:ext cx="7806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vi-V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92158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35" grpId="0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1">
            <a:extLst>
              <a:ext uri="{FF2B5EF4-FFF2-40B4-BE49-F238E27FC236}">
                <a16:creationId xmlns:a16="http://schemas.microsoft.com/office/drawing/2014/main" id="{E4F0D870-BD5E-46BF-AEB4-281C57220752}"/>
              </a:ext>
            </a:extLst>
          </p:cNvPr>
          <p:cNvGrpSpPr/>
          <p:nvPr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30" name="图片 9" descr="文本, 背景图案&#10;&#10;描述已自动生成">
              <a:extLst>
                <a:ext uri="{FF2B5EF4-FFF2-40B4-BE49-F238E27FC236}">
                  <a16:creationId xmlns:a16="http://schemas.microsoft.com/office/drawing/2014/main" id="{3D109B9A-63C7-4C00-99A3-763D733C1C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31" name="图片 10" descr="形状&#10;&#10;描述已自动生成">
              <a:extLst>
                <a:ext uri="{FF2B5EF4-FFF2-40B4-BE49-F238E27FC236}">
                  <a16:creationId xmlns:a16="http://schemas.microsoft.com/office/drawing/2014/main" id="{C3226333-90F2-431A-86AB-DE24D3CCE2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614ACC6C-F755-F064-A4D2-FD455CA09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6485" y="1237231"/>
            <a:ext cx="2237784" cy="863493"/>
          </a:xfrm>
          <a:prstGeom prst="rect">
            <a:avLst/>
          </a:prstGeom>
          <a:noFill/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CB21CBBC-66B6-DB9F-7741-5440A6FB7C01}"/>
              </a:ext>
            </a:extLst>
          </p:cNvPr>
          <p:cNvSpPr/>
          <p:nvPr/>
        </p:nvSpPr>
        <p:spPr>
          <a:xfrm>
            <a:off x="3264269" y="1639059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0BB01A-E608-692E-0C34-AAA43EF99A47}"/>
              </a:ext>
            </a:extLst>
          </p:cNvPr>
          <p:cNvSpPr txBox="1"/>
          <p:nvPr/>
        </p:nvSpPr>
        <p:spPr>
          <a:xfrm>
            <a:off x="3711501" y="1639059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Cho bảng sau: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4699EDC-1A2C-D0C7-34A1-A855DEC23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051415"/>
              </p:ext>
            </p:extLst>
          </p:nvPr>
        </p:nvGraphicFramePr>
        <p:xfrm>
          <a:off x="1152328" y="2364039"/>
          <a:ext cx="5638801" cy="38904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5543">
                  <a:extLst>
                    <a:ext uri="{9D8B030D-6E8A-4147-A177-3AD203B41FA5}">
                      <a16:colId xmlns:a16="http://schemas.microsoft.com/office/drawing/2014/main" val="3921487776"/>
                    </a:ext>
                  </a:extLst>
                </a:gridCol>
                <a:gridCol w="805543">
                  <a:extLst>
                    <a:ext uri="{9D8B030D-6E8A-4147-A177-3AD203B41FA5}">
                      <a16:colId xmlns:a16="http://schemas.microsoft.com/office/drawing/2014/main" val="1970600277"/>
                    </a:ext>
                  </a:extLst>
                </a:gridCol>
                <a:gridCol w="805543">
                  <a:extLst>
                    <a:ext uri="{9D8B030D-6E8A-4147-A177-3AD203B41FA5}">
                      <a16:colId xmlns:a16="http://schemas.microsoft.com/office/drawing/2014/main" val="2862837046"/>
                    </a:ext>
                  </a:extLst>
                </a:gridCol>
                <a:gridCol w="805543">
                  <a:extLst>
                    <a:ext uri="{9D8B030D-6E8A-4147-A177-3AD203B41FA5}">
                      <a16:colId xmlns:a16="http://schemas.microsoft.com/office/drawing/2014/main" val="2415953353"/>
                    </a:ext>
                  </a:extLst>
                </a:gridCol>
                <a:gridCol w="805543">
                  <a:extLst>
                    <a:ext uri="{9D8B030D-6E8A-4147-A177-3AD203B41FA5}">
                      <a16:colId xmlns:a16="http://schemas.microsoft.com/office/drawing/2014/main" val="2873707317"/>
                    </a:ext>
                  </a:extLst>
                </a:gridCol>
                <a:gridCol w="805543">
                  <a:extLst>
                    <a:ext uri="{9D8B030D-6E8A-4147-A177-3AD203B41FA5}">
                      <a16:colId xmlns:a16="http://schemas.microsoft.com/office/drawing/2014/main" val="3693648948"/>
                    </a:ext>
                  </a:extLst>
                </a:gridCol>
                <a:gridCol w="805543">
                  <a:extLst>
                    <a:ext uri="{9D8B030D-6E8A-4147-A177-3AD203B41FA5}">
                      <a16:colId xmlns:a16="http://schemas.microsoft.com/office/drawing/2014/main" val="4282844923"/>
                    </a:ext>
                  </a:extLst>
                </a:gridCol>
              </a:tblGrid>
              <a:tr h="778087"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114352"/>
                  </a:ext>
                </a:extLst>
              </a:tr>
              <a:tr h="778087"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19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496480"/>
                  </a:ext>
                </a:extLst>
              </a:tr>
              <a:tr h="778087"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29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946073"/>
                  </a:ext>
                </a:extLst>
              </a:tr>
              <a:tr h="778087"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696141"/>
                  </a:ext>
                </a:extLst>
              </a:tr>
              <a:tr h="778087"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39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mbria" panose="02040503050406030204" pitchFamily="18" charset="0"/>
                          <a:cs typeface="Calibri" panose="020F0502020204030204" pitchFamily="34" charset="0"/>
                        </a:rPr>
                        <a:t>45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D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9245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DB13726-41B8-C438-F29E-6ECC87810E36}"/>
              </a:ext>
            </a:extLst>
          </p:cNvPr>
          <p:cNvSpPr txBox="1"/>
          <p:nvPr/>
        </p:nvSpPr>
        <p:spPr>
          <a:xfrm>
            <a:off x="6935447" y="1533042"/>
            <a:ext cx="4714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a) Tính tổng của ba số tròn chục có trong bảng.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0D2516-7912-433B-FA40-E7D8700A604A}"/>
              </a:ext>
            </a:extLst>
          </p:cNvPr>
          <p:cNvSpPr/>
          <p:nvPr/>
        </p:nvSpPr>
        <p:spPr>
          <a:xfrm>
            <a:off x="2762054" y="3152497"/>
            <a:ext cx="809624" cy="73866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pPr algn="ctr"/>
            <a:endParaRPr lang="vi-VN" sz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4FFD4E-68C3-66F3-11B3-FFFB888C19D4}"/>
              </a:ext>
            </a:extLst>
          </p:cNvPr>
          <p:cNvSpPr/>
          <p:nvPr/>
        </p:nvSpPr>
        <p:spPr>
          <a:xfrm>
            <a:off x="5179600" y="3944650"/>
            <a:ext cx="809624" cy="73866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  <a:p>
            <a:pPr algn="ctr"/>
            <a:endParaRPr lang="vi-VN" sz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A2AAA1-ADB7-F7A0-7239-549AD6FC3138}"/>
              </a:ext>
            </a:extLst>
          </p:cNvPr>
          <p:cNvSpPr/>
          <p:nvPr/>
        </p:nvSpPr>
        <p:spPr>
          <a:xfrm>
            <a:off x="1961955" y="5490896"/>
            <a:ext cx="809624" cy="73866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  <a:p>
            <a:pPr algn="ctr"/>
            <a:endParaRPr lang="vi-VN" sz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E217AC-7D19-AA77-D499-9B37D37EE654}"/>
              </a:ext>
            </a:extLst>
          </p:cNvPr>
          <p:cNvSpPr/>
          <p:nvPr/>
        </p:nvSpPr>
        <p:spPr>
          <a:xfrm>
            <a:off x="7376918" y="2583249"/>
            <a:ext cx="3978974" cy="7514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20 + 30 + 40 =         </a:t>
            </a:r>
            <a:r>
              <a:rPr lang="vi-VN" sz="3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740C8E-0122-9C7B-D039-D85B86C3BD56}"/>
              </a:ext>
            </a:extLst>
          </p:cNvPr>
          <p:cNvSpPr txBox="1"/>
          <p:nvPr/>
        </p:nvSpPr>
        <p:spPr>
          <a:xfrm>
            <a:off x="10166815" y="271111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878883-2555-7D51-54AA-F67B7031A2B0}"/>
              </a:ext>
            </a:extLst>
          </p:cNvPr>
          <p:cNvSpPr txBox="1"/>
          <p:nvPr/>
        </p:nvSpPr>
        <p:spPr>
          <a:xfrm>
            <a:off x="6935447" y="3462605"/>
            <a:ext cx="4714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b) Hai số nào trong bảng có tổng là 23?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C6DE96-DC01-D4B1-AA2C-B7355554D1E5}"/>
              </a:ext>
            </a:extLst>
          </p:cNvPr>
          <p:cNvSpPr/>
          <p:nvPr/>
        </p:nvSpPr>
        <p:spPr>
          <a:xfrm>
            <a:off x="1152328" y="2383618"/>
            <a:ext cx="796372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87F1F7-D0C6-4177-EF84-ACF8D6DF1927}"/>
              </a:ext>
            </a:extLst>
          </p:cNvPr>
          <p:cNvSpPr/>
          <p:nvPr/>
        </p:nvSpPr>
        <p:spPr>
          <a:xfrm>
            <a:off x="1972032" y="2382536"/>
            <a:ext cx="786847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4D171D2-B8A7-5B3A-3EA0-5619CEF7A326}"/>
              </a:ext>
            </a:extLst>
          </p:cNvPr>
          <p:cNvSpPr/>
          <p:nvPr/>
        </p:nvSpPr>
        <p:spPr>
          <a:xfrm>
            <a:off x="7944646" y="4394458"/>
            <a:ext cx="2701635" cy="583831"/>
          </a:xfrm>
          <a:prstGeom prst="roundRect">
            <a:avLst>
              <a:gd name="adj" fmla="val 31831"/>
            </a:avLst>
          </a:prstGeom>
          <a:solidFill>
            <a:schemeClr val="bg1"/>
          </a:solidFill>
          <a:ln w="38100">
            <a:solidFill>
              <a:srgbClr val="EDA85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+ 12 = 23</a:t>
            </a:r>
            <a:endParaRPr lang="vi-V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A245E40-D06E-C7B2-2F8B-34BF66405E89}"/>
              </a:ext>
            </a:extLst>
          </p:cNvPr>
          <p:cNvSpPr txBox="1"/>
          <p:nvPr/>
        </p:nvSpPr>
        <p:spPr>
          <a:xfrm>
            <a:off x="6935447" y="5152323"/>
            <a:ext cx="4714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b) Hai số nào trong bảng có tổng lớn nhất?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5B7939C-E035-913C-9644-F344A46BF6F4}"/>
              </a:ext>
            </a:extLst>
          </p:cNvPr>
          <p:cNvSpPr/>
          <p:nvPr/>
        </p:nvSpPr>
        <p:spPr>
          <a:xfrm>
            <a:off x="5184578" y="5490896"/>
            <a:ext cx="796372" cy="738664"/>
          </a:xfrm>
          <a:prstGeom prst="rect">
            <a:avLst/>
          </a:prstGeom>
          <a:solidFill>
            <a:srgbClr val="90E3EC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</a:p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C2C7BC6-252C-C591-9F58-99D7DF0AFC0F}"/>
              </a:ext>
            </a:extLst>
          </p:cNvPr>
          <p:cNvSpPr/>
          <p:nvPr/>
        </p:nvSpPr>
        <p:spPr>
          <a:xfrm>
            <a:off x="6004282" y="5489814"/>
            <a:ext cx="786847" cy="738664"/>
          </a:xfrm>
          <a:prstGeom prst="rect">
            <a:avLst/>
          </a:prstGeom>
          <a:solidFill>
            <a:srgbClr val="90E3EC"/>
          </a:solidFill>
        </p:spPr>
        <p:txBody>
          <a:bodyPr wrap="square">
            <a:spAutoFit/>
          </a:bodyPr>
          <a:lstStyle/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vi-V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</a:p>
          <a:p>
            <a:pPr algn="ctr"/>
            <a:endParaRPr lang="vi-VN" sz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AB2C208-5743-6DC0-AD81-35A8003ABE15}"/>
              </a:ext>
            </a:extLst>
          </p:cNvPr>
          <p:cNvSpPr/>
          <p:nvPr/>
        </p:nvSpPr>
        <p:spPr>
          <a:xfrm>
            <a:off x="7941972" y="6157354"/>
            <a:ext cx="2701635" cy="583831"/>
          </a:xfrm>
          <a:prstGeom prst="roundRect">
            <a:avLst>
              <a:gd name="adj" fmla="val 31831"/>
            </a:avLst>
          </a:prstGeom>
          <a:solidFill>
            <a:schemeClr val="bg1"/>
          </a:solidFill>
          <a:ln w="38100">
            <a:solidFill>
              <a:srgbClr val="EDA85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 + 45 = 89</a:t>
            </a:r>
          </a:p>
        </p:txBody>
      </p:sp>
    </p:spTree>
    <p:extLst>
      <p:ext uri="{BB962C8B-B14F-4D97-AF65-F5344CB8AC3E}">
        <p14:creationId xmlns:p14="http://schemas.microsoft.com/office/powerpoint/2010/main" val="2967406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5" grpId="0" animBg="1"/>
      <p:bldP spid="16" grpId="0" animBg="1"/>
      <p:bldP spid="44" grpId="0" animBg="1"/>
      <p:bldP spid="45" grpId="0"/>
      <p:bldP spid="46" grpId="0" animBg="1"/>
      <p:bldP spid="47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1">
            <a:extLst>
              <a:ext uri="{FF2B5EF4-FFF2-40B4-BE49-F238E27FC236}">
                <a16:creationId xmlns:a16="http://schemas.microsoft.com/office/drawing/2014/main" id="{E4F0D870-BD5E-46BF-AEB4-281C57220752}"/>
              </a:ext>
            </a:extLst>
          </p:cNvPr>
          <p:cNvGrpSpPr/>
          <p:nvPr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30" name="图片 9" descr="文本, 背景图案&#10;&#10;描述已自动生成">
              <a:extLst>
                <a:ext uri="{FF2B5EF4-FFF2-40B4-BE49-F238E27FC236}">
                  <a16:creationId xmlns:a16="http://schemas.microsoft.com/office/drawing/2014/main" id="{3D109B9A-63C7-4C00-99A3-763D733C1C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31" name="图片 10" descr="形状&#10;&#10;描述已自动生成">
              <a:extLst>
                <a:ext uri="{FF2B5EF4-FFF2-40B4-BE49-F238E27FC236}">
                  <a16:creationId xmlns:a16="http://schemas.microsoft.com/office/drawing/2014/main" id="{C3226333-90F2-431A-86AB-DE24D3CCE2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13" name="Picture 12" descr="Hình ảnh Thợ Mộc PNG, Vector, PSD, và biểu tượng để tải về miễn phí |  pngtree">
            <a:extLst>
              <a:ext uri="{FF2B5EF4-FFF2-40B4-BE49-F238E27FC236}">
                <a16:creationId xmlns:a16="http://schemas.microsoft.com/office/drawing/2014/main" id="{6C8AC08A-C122-6F7E-1417-3847B7FDD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3333" y1="37222" x2="43889" y2="37500"/>
                        <a14:foregroundMark x1="43889" y1="37500" x2="43889" y2="37500"/>
                        <a14:foregroundMark x1="54444" y1="46389" x2="54444" y2="46389"/>
                        <a14:foregroundMark x1="82222" y1="54444" x2="82222" y2="54444"/>
                        <a14:foregroundMark x1="82222" y1="54444" x2="82222" y2="54444"/>
                        <a14:foregroundMark x1="84167" y1="41944" x2="84167" y2="41944"/>
                        <a14:foregroundMark x1="44167" y1="36111" x2="44167" y2="36111"/>
                        <a14:foregroundMark x1="43889" y1="36389" x2="43611" y2="3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37" y="3183251"/>
            <a:ext cx="2708952" cy="270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TUAN\Downloads\Luyện tập 1.png">
            <a:extLst>
              <a:ext uri="{FF2B5EF4-FFF2-40B4-BE49-F238E27FC236}">
                <a16:creationId xmlns:a16="http://schemas.microsoft.com/office/drawing/2014/main" id="{033C3A34-2315-6BFD-1C11-A08C7DE4F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1226" y="1653008"/>
            <a:ext cx="2237784" cy="863493"/>
          </a:xfrm>
          <a:prstGeom prst="rect">
            <a:avLst/>
          </a:prstGeom>
          <a:noFill/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87A297EB-3666-C700-9D1D-FB7501B2698F}"/>
              </a:ext>
            </a:extLst>
          </p:cNvPr>
          <p:cNvSpPr/>
          <p:nvPr/>
        </p:nvSpPr>
        <p:spPr>
          <a:xfrm>
            <a:off x="2864710" y="1854809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878338-68CA-9225-6127-0CE34E38BDF9}"/>
              </a:ext>
            </a:extLst>
          </p:cNvPr>
          <p:cNvSpPr txBox="1"/>
          <p:nvPr/>
        </p:nvSpPr>
        <p:spPr>
          <a:xfrm>
            <a:off x="3311942" y="1854809"/>
            <a:ext cx="8046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Một thanh gỗ dài 92cm. Bác thợ mộc đã cưa đi một đoạn dài 27cm. Hỏi thanh gỗ còn lại dài bao nhiêu xăng-ti-mét?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9DB46-6064-30DE-A0BB-D158F5ECA260}"/>
              </a:ext>
            </a:extLst>
          </p:cNvPr>
          <p:cNvSpPr txBox="1"/>
          <p:nvPr/>
        </p:nvSpPr>
        <p:spPr>
          <a:xfrm>
            <a:off x="6498954" y="3175502"/>
            <a:ext cx="2197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Bài giải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56A93C-652F-EC14-FC98-95C57067A236}"/>
              </a:ext>
            </a:extLst>
          </p:cNvPr>
          <p:cNvSpPr txBox="1"/>
          <p:nvPr/>
        </p:nvSpPr>
        <p:spPr>
          <a:xfrm>
            <a:off x="4323097" y="3885483"/>
            <a:ext cx="6969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 gỗ còn lại dài số xăng-ti-mét là: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2DA615-D09E-BD4D-1AC7-0EDEE38A2512}"/>
              </a:ext>
            </a:extLst>
          </p:cNvPr>
          <p:cNvSpPr txBox="1"/>
          <p:nvPr/>
        </p:nvSpPr>
        <p:spPr>
          <a:xfrm>
            <a:off x="4966150" y="4366744"/>
            <a:ext cx="506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 – 27 = 65 (cm)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C8BB07-9B7D-F9E4-2D34-343076332A19}"/>
              </a:ext>
            </a:extLst>
          </p:cNvPr>
          <p:cNvSpPr txBox="1"/>
          <p:nvPr/>
        </p:nvSpPr>
        <p:spPr>
          <a:xfrm>
            <a:off x="6136055" y="4852853"/>
            <a:ext cx="3931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 số: 65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67961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1">
            <a:extLst>
              <a:ext uri="{FF2B5EF4-FFF2-40B4-BE49-F238E27FC236}">
                <a16:creationId xmlns:a16="http://schemas.microsoft.com/office/drawing/2014/main" id="{E4F0D870-BD5E-46BF-AEB4-281C57220752}"/>
              </a:ext>
            </a:extLst>
          </p:cNvPr>
          <p:cNvGrpSpPr/>
          <p:nvPr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30" name="图片 9" descr="文本, 背景图案&#10;&#10;描述已自动生成">
              <a:extLst>
                <a:ext uri="{FF2B5EF4-FFF2-40B4-BE49-F238E27FC236}">
                  <a16:creationId xmlns:a16="http://schemas.microsoft.com/office/drawing/2014/main" id="{3D109B9A-63C7-4C00-99A3-763D733C1C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31" name="图片 10" descr="形状&#10;&#10;描述已自动生成">
              <a:extLst>
                <a:ext uri="{FF2B5EF4-FFF2-40B4-BE49-F238E27FC236}">
                  <a16:creationId xmlns:a16="http://schemas.microsoft.com/office/drawing/2014/main" id="{C3226333-90F2-431A-86AB-DE24D3CCE2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5EBD401-B70F-FA7A-600A-2ABD1B02BB1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265" y="1385557"/>
            <a:ext cx="6381881" cy="408688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CBBA5633-8890-781A-147A-FB8666583303}"/>
              </a:ext>
            </a:extLst>
          </p:cNvPr>
          <p:cNvSpPr/>
          <p:nvPr/>
        </p:nvSpPr>
        <p:spPr>
          <a:xfrm>
            <a:off x="1202337" y="1939907"/>
            <a:ext cx="437322" cy="43732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CF3BD4F-8BC8-A8D6-AE2C-B38E3C2F750D}"/>
              </a:ext>
            </a:extLst>
          </p:cNvPr>
          <p:cNvGrpSpPr/>
          <p:nvPr/>
        </p:nvGrpSpPr>
        <p:grpSpPr>
          <a:xfrm>
            <a:off x="1766859" y="2010521"/>
            <a:ext cx="1116312" cy="461666"/>
            <a:chOff x="1870518" y="1440653"/>
            <a:chExt cx="1116312" cy="46166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8D00142-431C-A671-92C1-840F90AC4F0C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461665"/>
              <a:chOff x="1870518" y="1440654"/>
              <a:chExt cx="758382" cy="461665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1520C624-E824-7614-8577-CAB615837361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382154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4E698B2-2F0C-F4A1-0F92-7DA8B1D40D57}"/>
                  </a:ext>
                </a:extLst>
              </p:cNvPr>
              <p:cNvSpPr txBox="1"/>
              <p:nvPr/>
            </p:nvSpPr>
            <p:spPr>
              <a:xfrm>
                <a:off x="1969023" y="1440654"/>
                <a:ext cx="5613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BEE659-49E2-44AA-D9BD-C184DFE5C8D4}"/>
                </a:ext>
              </a:extLst>
            </p:cNvPr>
            <p:cNvSpPr txBox="1"/>
            <p:nvPr/>
          </p:nvSpPr>
          <p:spPr>
            <a:xfrm>
              <a:off x="2630642" y="1440653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400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3B583AD6-92A2-CB19-1A89-0906EC80D0B1}"/>
              </a:ext>
            </a:extLst>
          </p:cNvPr>
          <p:cNvSpPr/>
          <p:nvPr/>
        </p:nvSpPr>
        <p:spPr>
          <a:xfrm rot="5400000">
            <a:off x="2709616" y="2659845"/>
            <a:ext cx="658837" cy="406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C5FFD3-A9DC-9796-4BC8-8E793DB5B748}"/>
              </a:ext>
            </a:extLst>
          </p:cNvPr>
          <p:cNvSpPr txBox="1"/>
          <p:nvPr/>
        </p:nvSpPr>
        <p:spPr>
          <a:xfrm>
            <a:off x="900090" y="3252289"/>
            <a:ext cx="41001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ở trên bằng tổng của hai số ở dưới.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EFE87A9-E614-5F45-49DE-C015D14503D1}"/>
              </a:ext>
            </a:extLst>
          </p:cNvPr>
          <p:cNvSpPr/>
          <p:nvPr/>
        </p:nvSpPr>
        <p:spPr>
          <a:xfrm>
            <a:off x="7974840" y="3986239"/>
            <a:ext cx="910155" cy="34326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1C4AFA7-5A60-5024-1A1C-8B46C9151E4D}"/>
              </a:ext>
            </a:extLst>
          </p:cNvPr>
          <p:cNvSpPr/>
          <p:nvPr/>
        </p:nvSpPr>
        <p:spPr>
          <a:xfrm>
            <a:off x="8961236" y="3986239"/>
            <a:ext cx="910155" cy="34326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74BD9F3-D7B0-BB05-4BF8-F94FC149A776}"/>
              </a:ext>
            </a:extLst>
          </p:cNvPr>
          <p:cNvSpPr/>
          <p:nvPr/>
        </p:nvSpPr>
        <p:spPr>
          <a:xfrm>
            <a:off x="7512142" y="3568275"/>
            <a:ext cx="910155" cy="34326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38A37DB-0F3B-1ACC-A8C7-E98C3BF6CD64}"/>
              </a:ext>
            </a:extLst>
          </p:cNvPr>
          <p:cNvSpPr/>
          <p:nvPr/>
        </p:nvSpPr>
        <p:spPr>
          <a:xfrm>
            <a:off x="8498538" y="3568275"/>
            <a:ext cx="910155" cy="34326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1AC6E5-98CC-5B3F-5D99-DA8A96938821}"/>
              </a:ext>
            </a:extLst>
          </p:cNvPr>
          <p:cNvSpPr/>
          <p:nvPr/>
        </p:nvSpPr>
        <p:spPr>
          <a:xfrm>
            <a:off x="8092188" y="3150311"/>
            <a:ext cx="910155" cy="34326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BF92167-427C-04FE-50F7-9D46C1C0D170}"/>
              </a:ext>
            </a:extLst>
          </p:cNvPr>
          <p:cNvSpPr/>
          <p:nvPr/>
        </p:nvSpPr>
        <p:spPr>
          <a:xfrm>
            <a:off x="7588383" y="2736123"/>
            <a:ext cx="910155" cy="34326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</a:p>
        </p:txBody>
      </p:sp>
    </p:spTree>
    <p:extLst>
      <p:ext uri="{BB962C8B-B14F-4D97-AF65-F5344CB8AC3E}">
        <p14:creationId xmlns:p14="http://schemas.microsoft.com/office/powerpoint/2010/main" val="5433676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8" grpId="0" animBg="1"/>
      <p:bldP spid="29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">
            <a:extLst>
              <a:ext uri="{FF2B5EF4-FFF2-40B4-BE49-F238E27FC236}">
                <a16:creationId xmlns:a16="http://schemas.microsoft.com/office/drawing/2014/main" id="{D8ABAC73-B653-498A-8D38-CF4855820232}"/>
              </a:ext>
            </a:extLst>
          </p:cNvPr>
          <p:cNvGrpSpPr/>
          <p:nvPr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19" name="图片 9" descr="文本, 背景图案&#10;&#10;描述已自动生成">
              <a:extLst>
                <a:ext uri="{FF2B5EF4-FFF2-40B4-BE49-F238E27FC236}">
                  <a16:creationId xmlns:a16="http://schemas.microsoft.com/office/drawing/2014/main" id="{CECE6F88-A765-4B52-B688-E025BDA67FA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20" name="图片 10" descr="形状&#10;&#10;描述已自动生成">
              <a:extLst>
                <a:ext uri="{FF2B5EF4-FFF2-40B4-BE49-F238E27FC236}">
                  <a16:creationId xmlns:a16="http://schemas.microsoft.com/office/drawing/2014/main" id="{1D23B62D-5023-49D9-A65D-D142B69CF2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2" name="Hình chữ nhật: Góc Tròn 6">
            <a:extLst>
              <a:ext uri="{FF2B5EF4-FFF2-40B4-BE49-F238E27FC236}">
                <a16:creationId xmlns:a16="http://schemas.microsoft.com/office/drawing/2014/main" id="{19BD93CD-2BD3-8E44-63D6-C1A0BA36C3C7}"/>
              </a:ext>
            </a:extLst>
          </p:cNvPr>
          <p:cNvSpPr/>
          <p:nvPr/>
        </p:nvSpPr>
        <p:spPr>
          <a:xfrm>
            <a:off x="426000" y="369000"/>
            <a:ext cx="11340000" cy="6120000"/>
          </a:xfrm>
          <a:custGeom>
            <a:avLst/>
            <a:gdLst>
              <a:gd name="connsiteX0" fmla="*/ 0 w 11340000"/>
              <a:gd name="connsiteY0" fmla="*/ 1020020 h 6120000"/>
              <a:gd name="connsiteX1" fmla="*/ 1020020 w 11340000"/>
              <a:gd name="connsiteY1" fmla="*/ 0 h 6120000"/>
              <a:gd name="connsiteX2" fmla="*/ 10319980 w 11340000"/>
              <a:gd name="connsiteY2" fmla="*/ 0 h 6120000"/>
              <a:gd name="connsiteX3" fmla="*/ 11340000 w 11340000"/>
              <a:gd name="connsiteY3" fmla="*/ 1020020 h 6120000"/>
              <a:gd name="connsiteX4" fmla="*/ 11340000 w 11340000"/>
              <a:gd name="connsiteY4" fmla="*/ 5099980 h 6120000"/>
              <a:gd name="connsiteX5" fmla="*/ 10319980 w 11340000"/>
              <a:gd name="connsiteY5" fmla="*/ 6120000 h 6120000"/>
              <a:gd name="connsiteX6" fmla="*/ 1020020 w 11340000"/>
              <a:gd name="connsiteY6" fmla="*/ 6120000 h 6120000"/>
              <a:gd name="connsiteX7" fmla="*/ 0 w 11340000"/>
              <a:gd name="connsiteY7" fmla="*/ 5099980 h 6120000"/>
              <a:gd name="connsiteX8" fmla="*/ 0 w 11340000"/>
              <a:gd name="connsiteY8" fmla="*/ 1020020 h 61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40000" h="6120000" fill="none" extrusionOk="0">
                <a:moveTo>
                  <a:pt x="0" y="1020020"/>
                </a:moveTo>
                <a:cubicBezTo>
                  <a:pt x="-56268" y="460178"/>
                  <a:pt x="449481" y="40875"/>
                  <a:pt x="1020020" y="0"/>
                </a:cubicBezTo>
                <a:cubicBezTo>
                  <a:pt x="2458429" y="77600"/>
                  <a:pt x="6725179" y="-27269"/>
                  <a:pt x="10319980" y="0"/>
                </a:cubicBezTo>
                <a:cubicBezTo>
                  <a:pt x="10902535" y="-25347"/>
                  <a:pt x="11442501" y="486854"/>
                  <a:pt x="11340000" y="1020020"/>
                </a:cubicBezTo>
                <a:cubicBezTo>
                  <a:pt x="11449000" y="2653442"/>
                  <a:pt x="11261791" y="4226099"/>
                  <a:pt x="11340000" y="5099980"/>
                </a:cubicBezTo>
                <a:cubicBezTo>
                  <a:pt x="11303559" y="5649066"/>
                  <a:pt x="10847145" y="6135954"/>
                  <a:pt x="10319980" y="6120000"/>
                </a:cubicBezTo>
                <a:cubicBezTo>
                  <a:pt x="6042031" y="6169177"/>
                  <a:pt x="2308750" y="5997298"/>
                  <a:pt x="1020020" y="6120000"/>
                </a:cubicBezTo>
                <a:cubicBezTo>
                  <a:pt x="454783" y="6134564"/>
                  <a:pt x="-80568" y="5732691"/>
                  <a:pt x="0" y="5099980"/>
                </a:cubicBezTo>
                <a:cubicBezTo>
                  <a:pt x="47022" y="3439571"/>
                  <a:pt x="104569" y="1668986"/>
                  <a:pt x="0" y="1020020"/>
                </a:cubicBezTo>
                <a:close/>
              </a:path>
              <a:path w="11340000" h="6120000" stroke="0" extrusionOk="0">
                <a:moveTo>
                  <a:pt x="0" y="1020020"/>
                </a:moveTo>
                <a:cubicBezTo>
                  <a:pt x="41108" y="451980"/>
                  <a:pt x="513541" y="-3794"/>
                  <a:pt x="1020020" y="0"/>
                </a:cubicBezTo>
                <a:cubicBezTo>
                  <a:pt x="5636408" y="-129276"/>
                  <a:pt x="6332476" y="-77778"/>
                  <a:pt x="10319980" y="0"/>
                </a:cubicBezTo>
                <a:cubicBezTo>
                  <a:pt x="10868171" y="-48298"/>
                  <a:pt x="11324529" y="545888"/>
                  <a:pt x="11340000" y="1020020"/>
                </a:cubicBezTo>
                <a:cubicBezTo>
                  <a:pt x="11421599" y="2729300"/>
                  <a:pt x="11494300" y="4333844"/>
                  <a:pt x="11340000" y="5099980"/>
                </a:cubicBezTo>
                <a:cubicBezTo>
                  <a:pt x="11373795" y="5734592"/>
                  <a:pt x="10798923" y="6148683"/>
                  <a:pt x="10319980" y="6120000"/>
                </a:cubicBezTo>
                <a:cubicBezTo>
                  <a:pt x="6843090" y="6164220"/>
                  <a:pt x="3180859" y="6090618"/>
                  <a:pt x="1020020" y="6120000"/>
                </a:cubicBezTo>
                <a:cubicBezTo>
                  <a:pt x="428957" y="6013484"/>
                  <a:pt x="-21325" y="5658392"/>
                  <a:pt x="0" y="5099980"/>
                </a:cubicBezTo>
                <a:cubicBezTo>
                  <a:pt x="-159954" y="3803481"/>
                  <a:pt x="22140" y="2316074"/>
                  <a:pt x="0" y="1020020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50800" cap="rnd" cmpd="thinThick">
            <a:solidFill>
              <a:srgbClr val="A50021"/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Nhóm 30">
            <a:extLst>
              <a:ext uri="{FF2B5EF4-FFF2-40B4-BE49-F238E27FC236}">
                <a16:creationId xmlns:a16="http://schemas.microsoft.com/office/drawing/2014/main" id="{6AF95DF7-9AC1-D464-6D45-6248B9783301}"/>
              </a:ext>
            </a:extLst>
          </p:cNvPr>
          <p:cNvGrpSpPr/>
          <p:nvPr/>
        </p:nvGrpSpPr>
        <p:grpSpPr>
          <a:xfrm>
            <a:off x="234771" y="1901667"/>
            <a:ext cx="11957231" cy="4018429"/>
            <a:chOff x="117384" y="1055969"/>
            <a:chExt cx="11957231" cy="4018429"/>
          </a:xfrm>
        </p:grpSpPr>
        <p:sp>
          <p:nvSpPr>
            <p:cNvPr id="18" name="Text Placeholder 7">
              <a:extLst>
                <a:ext uri="{FF2B5EF4-FFF2-40B4-BE49-F238E27FC236}">
                  <a16:creationId xmlns:a16="http://schemas.microsoft.com/office/drawing/2014/main" id="{B0FB833F-7E0B-0B1D-414F-6DDB3F7432A2}"/>
                </a:ext>
              </a:extLst>
            </p:cNvPr>
            <p:cNvSpPr txBox="1">
              <a:spLocks/>
            </p:cNvSpPr>
            <p:nvPr/>
          </p:nvSpPr>
          <p:spPr>
            <a:xfrm>
              <a:off x="458332" y="1055969"/>
              <a:ext cx="11341116" cy="1767693"/>
            </a:xfrm>
            <a:prstGeom prst="rect">
              <a:avLst/>
            </a:prstGeom>
          </p:spPr>
          <p:txBody>
            <a:bodyPr vert="horz" lIns="0" tIns="103866" rIns="0" bIns="103866" anchor="t"/>
            <a:lstStyle>
              <a:lvl1pPr marL="0" indent="0" algn="r" rtl="0" eaLnBrk="0" fontAlgn="base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266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1041400" indent="-4000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4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604963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247900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890838" indent="-319088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534603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177258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819911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462567" indent="-321327" algn="l" defTabSz="1285309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57200" marR="0" lvl="0" indent="-457200" algn="just" defTabSz="914400" rtl="0" eaLnBrk="0" fontAlgn="base" latinLnBrk="0" hangingPunct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Char char="-"/>
                <a:tabLst/>
                <a:defRPr/>
              </a:pPr>
              <a:endPara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  <p:sp>
          <p:nvSpPr>
            <p:cNvPr id="16" name="Hộp Văn bản 29">
              <a:extLst>
                <a:ext uri="{FF2B5EF4-FFF2-40B4-BE49-F238E27FC236}">
                  <a16:creationId xmlns:a16="http://schemas.microsoft.com/office/drawing/2014/main" id="{4F326D74-762B-965F-741E-D14A3737A570}"/>
                </a:ext>
              </a:extLst>
            </p:cNvPr>
            <p:cNvSpPr txBox="1"/>
            <p:nvPr/>
          </p:nvSpPr>
          <p:spPr>
            <a:xfrm>
              <a:off x="117384" y="4566567"/>
              <a:ext cx="11957231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1" indent="0" algn="just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  <a:sym typeface="+mn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2452ACF-C72A-BDC1-74A4-11D5C7522FFD}"/>
              </a:ext>
            </a:extLst>
          </p:cNvPr>
          <p:cNvGrpSpPr/>
          <p:nvPr/>
        </p:nvGrpSpPr>
        <p:grpSpPr>
          <a:xfrm>
            <a:off x="852540" y="1542446"/>
            <a:ext cx="6651121" cy="1296000"/>
            <a:chOff x="968287" y="1368504"/>
            <a:chExt cx="6651121" cy="1296000"/>
          </a:xfrm>
        </p:grpSpPr>
        <p:sp>
          <p:nvSpPr>
            <p:cNvPr id="3" name="TextBox 47">
              <a:extLst>
                <a:ext uri="{FF2B5EF4-FFF2-40B4-BE49-F238E27FC236}">
                  <a16:creationId xmlns:a16="http://schemas.microsoft.com/office/drawing/2014/main" id="{A03A685F-C4CA-B1D8-0F83-B1AAAC212BDF}"/>
                </a:ext>
              </a:extLst>
            </p:cNvPr>
            <p:cNvSpPr txBox="1"/>
            <p:nvPr/>
          </p:nvSpPr>
          <p:spPr>
            <a:xfrm>
              <a:off x="2100547" y="1620633"/>
              <a:ext cx="5518861" cy="78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2A466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GV GHI DẶN DÒ Ở ĐÂY.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A466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21" name="Picture 20" descr="Icon&#10;&#10;Description automatically generated">
              <a:extLst>
                <a:ext uri="{FF2B5EF4-FFF2-40B4-BE49-F238E27FC236}">
                  <a16:creationId xmlns:a16="http://schemas.microsoft.com/office/drawing/2014/main" id="{ECE897A7-73AD-B314-BFF0-B3B101E81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68287" y="1368504"/>
              <a:ext cx="1132258" cy="12960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A4A69F0-DBB8-3AC9-4B76-727E7FB46DB4}"/>
              </a:ext>
            </a:extLst>
          </p:cNvPr>
          <p:cNvGrpSpPr/>
          <p:nvPr/>
        </p:nvGrpSpPr>
        <p:grpSpPr>
          <a:xfrm>
            <a:off x="852540" y="2954942"/>
            <a:ext cx="6651121" cy="1296000"/>
            <a:chOff x="968287" y="1368504"/>
            <a:chExt cx="6651121" cy="1296000"/>
          </a:xfrm>
        </p:grpSpPr>
        <p:sp>
          <p:nvSpPr>
            <p:cNvPr id="25" name="TextBox 47">
              <a:extLst>
                <a:ext uri="{FF2B5EF4-FFF2-40B4-BE49-F238E27FC236}">
                  <a16:creationId xmlns:a16="http://schemas.microsoft.com/office/drawing/2014/main" id="{4B1D30E5-71BF-C968-095D-4A5A999FB343}"/>
                </a:ext>
              </a:extLst>
            </p:cNvPr>
            <p:cNvSpPr txBox="1"/>
            <p:nvPr/>
          </p:nvSpPr>
          <p:spPr>
            <a:xfrm>
              <a:off x="2100547" y="1620633"/>
              <a:ext cx="5518861" cy="78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2A466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GV GHI DẶN DÒ Ở ĐÂY.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A466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26" name="Picture 25" descr="Icon&#10;&#10;Description automatically generated">
              <a:extLst>
                <a:ext uri="{FF2B5EF4-FFF2-40B4-BE49-F238E27FC236}">
                  <a16:creationId xmlns:a16="http://schemas.microsoft.com/office/drawing/2014/main" id="{DDF1D89D-0EBE-6F49-6312-78E641EEC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68287" y="1368504"/>
              <a:ext cx="1132258" cy="129600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0783F3-06FA-761A-7F84-680091927B08}"/>
              </a:ext>
            </a:extLst>
          </p:cNvPr>
          <p:cNvGrpSpPr/>
          <p:nvPr/>
        </p:nvGrpSpPr>
        <p:grpSpPr>
          <a:xfrm>
            <a:off x="852540" y="4367438"/>
            <a:ext cx="6651121" cy="1296000"/>
            <a:chOff x="968287" y="1368504"/>
            <a:chExt cx="6651121" cy="1296000"/>
          </a:xfrm>
        </p:grpSpPr>
        <p:sp>
          <p:nvSpPr>
            <p:cNvPr id="28" name="TextBox 47">
              <a:extLst>
                <a:ext uri="{FF2B5EF4-FFF2-40B4-BE49-F238E27FC236}">
                  <a16:creationId xmlns:a16="http://schemas.microsoft.com/office/drawing/2014/main" id="{F3C35EB8-D2FA-841D-EAAD-0BEE094CE7E5}"/>
                </a:ext>
              </a:extLst>
            </p:cNvPr>
            <p:cNvSpPr txBox="1"/>
            <p:nvPr/>
          </p:nvSpPr>
          <p:spPr>
            <a:xfrm>
              <a:off x="2100547" y="1620633"/>
              <a:ext cx="5518861" cy="78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2A466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GV GHI DẶN DÒ Ở ĐÂY.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A466B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29" name="Picture 28" descr="Icon&#10;&#10;Description automatically generated">
              <a:extLst>
                <a:ext uri="{FF2B5EF4-FFF2-40B4-BE49-F238E27FC236}">
                  <a16:creationId xmlns:a16="http://schemas.microsoft.com/office/drawing/2014/main" id="{9CAF112B-77D3-26B9-B6CB-EBEEA81B2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68287" y="1368504"/>
              <a:ext cx="1132258" cy="1296000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017ACE04-0683-0C4F-4E0A-302B938E92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777" y="760813"/>
            <a:ext cx="4572396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636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">
            <a:extLst>
              <a:ext uri="{FF2B5EF4-FFF2-40B4-BE49-F238E27FC236}">
                <a16:creationId xmlns:a16="http://schemas.microsoft.com/office/drawing/2014/main" id="{585D8153-4FFF-48AD-B2E7-D82C871D8E25}"/>
              </a:ext>
            </a:extLst>
          </p:cNvPr>
          <p:cNvGrpSpPr/>
          <p:nvPr/>
        </p:nvGrpSpPr>
        <p:grpSpPr>
          <a:xfrm>
            <a:off x="-3195" y="0"/>
            <a:ext cx="12195196" cy="6858000"/>
            <a:chOff x="-3195" y="0"/>
            <a:chExt cx="12195196" cy="6858000"/>
          </a:xfrm>
        </p:grpSpPr>
        <p:pic>
          <p:nvPicPr>
            <p:cNvPr id="6" name="图片 9" descr="文本, 背景图案&#10;&#10;描述已自动生成">
              <a:extLst>
                <a:ext uri="{FF2B5EF4-FFF2-40B4-BE49-F238E27FC236}">
                  <a16:creationId xmlns:a16="http://schemas.microsoft.com/office/drawing/2014/main" id="{83D0F880-6F61-4D9E-9ED7-35D107DC92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95" y="0"/>
              <a:ext cx="12195196" cy="6858000"/>
            </a:xfrm>
            <a:prstGeom prst="rect">
              <a:avLst/>
            </a:prstGeom>
          </p:spPr>
        </p:pic>
        <p:pic>
          <p:nvPicPr>
            <p:cNvPr id="7" name="图片 10" descr="形状&#10;&#10;描述已自动生成">
              <a:extLst>
                <a:ext uri="{FF2B5EF4-FFF2-40B4-BE49-F238E27FC236}">
                  <a16:creationId xmlns:a16="http://schemas.microsoft.com/office/drawing/2014/main" id="{5D6D7F2C-F266-4B6C-A874-23C5C96ECE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336" y="135762"/>
              <a:ext cx="11881320" cy="6586476"/>
            </a:xfrm>
            <a:prstGeom prst="rect">
              <a:avLst/>
            </a:prstGeom>
            <a:effectLst>
              <a:outerShdw blurRad="762000" algn="c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329E7660-B486-4DE0-8E2E-9DC878E2F9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193" y="2044261"/>
            <a:ext cx="5785605" cy="42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4484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0459" y="2181304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995" y="6238915"/>
            <a:ext cx="1530676" cy="727596"/>
          </a:xfrm>
          <a:prstGeom prst="rect">
            <a:avLst/>
          </a:prstGeom>
        </p:spPr>
      </p:pic>
      <p:pic>
        <p:nvPicPr>
          <p:cNvPr id="20" name="Picture 5" descr="C:\Users\ADMIN\Desktop\Doreamon cau ca\source (1).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467" y="1459179"/>
            <a:ext cx="1360731" cy="122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996" y="3044195"/>
            <a:ext cx="1688337" cy="174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pic>
        <p:nvPicPr>
          <p:cNvPr id="41" name="r5">
            <a:extLst>
              <a:ext uri="{FF2B5EF4-FFF2-40B4-BE49-F238E27FC236}">
                <a16:creationId xmlns:a16="http://schemas.microsoft.com/office/drawing/2014/main" id="{00A977F2-378F-4F36-BF57-1C2301B1C1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736" y="847734"/>
            <a:ext cx="1658018" cy="149012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194" b="94194" l="76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21144">
            <a:off x="6992210" y="4692128"/>
            <a:ext cx="1820431" cy="18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 descr="Cartoon Fish Sticker by Box Office for iOS &amp; Android | GIPHY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405" y="1367454"/>
            <a:ext cx="3450319" cy="194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3504561" y="4509428"/>
            <a:ext cx="3435069" cy="1781773"/>
            <a:chOff x="4081724" y="5207306"/>
            <a:chExt cx="3435069" cy="1781773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2131" b="8999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00566">
              <a:off x="6407110" y="5269710"/>
              <a:ext cx="1079655" cy="1139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2407" b="90000" l="7054" r="899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543635">
              <a:off x="6028537" y="5992073"/>
              <a:ext cx="831535" cy="111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5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0" b="90000" l="9744" r="89744">
                          <a14:foregroundMark x1="63077" y1="8214" x2="48205" y2="31429"/>
                          <a14:foregroundMark x1="53846" y1="27857" x2="48718" y2="364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750979">
              <a:off x="4384815" y="5295338"/>
              <a:ext cx="1390650" cy="1996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6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059" y="5207306"/>
              <a:ext cx="1004825" cy="1082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2778" b="93519" l="552" r="100000">
                        <a14:foregroundMark x1="39404" y1="57685" x2="68764" y2="70463"/>
                        <a14:foregroundMark x1="45695" y1="54722" x2="34216" y2="72037"/>
                        <a14:foregroundMark x1="36424" y1="71389" x2="26049" y2="83241"/>
                        <a14:foregroundMark x1="59492" y1="51574" x2="43157" y2="83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300">
            <a:off x="1882947" y="3908287"/>
            <a:ext cx="1783624" cy="21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" name="Group 54"/>
          <p:cNvGrpSpPr/>
          <p:nvPr/>
        </p:nvGrpSpPr>
        <p:grpSpPr>
          <a:xfrm>
            <a:off x="7699519" y="3856288"/>
            <a:ext cx="2446645" cy="995103"/>
            <a:chOff x="4022345" y="4824535"/>
            <a:chExt cx="3064255" cy="2271288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9882" b="9528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5631777"/>
              <a:ext cx="1447800" cy="1090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2865" b="98090" l="9535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1442" y="4824535"/>
              <a:ext cx="1517548" cy="1293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backgroundRemoval t="9774" b="10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78631">
              <a:off x="4032734" y="5248018"/>
              <a:ext cx="1837416" cy="185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783" b="100000" l="1786" r="100000">
                        <a14:backgroundMark x1="32830" y1="18930" x2="30907" y2="19843"/>
                        <a14:backgroundMark x1="36538" y1="20104" x2="35577" y2="21410"/>
                        <a14:backgroundMark x1="77335" y1="28982" x2="57280" y2="37076"/>
                        <a14:backgroundMark x1="25687" y1="59269" x2="22390" y2="64621"/>
                        <a14:backgroundMark x1="10165" y1="44256" x2="7830" y2="49869"/>
                        <a14:backgroundMark x1="54670" y1="61880" x2="54670" y2="63969"/>
                        <a14:backgroundMark x1="49725" y1="58355" x2="49725" y2="59922"/>
                        <a14:backgroundMark x1="45467" y1="60574" x2="45742" y2="63055"/>
                        <a14:backgroundMark x1="41484" y1="64360" x2="42170" y2="65927"/>
                        <a14:backgroundMark x1="34478" y1="65927" x2="34203" y2="66841"/>
                        <a14:backgroundMark x1="53022" y1="76501" x2="52335" y2="80287"/>
                        <a14:backgroundMark x1="62500" y1="55222" x2="62500" y2="57180"/>
                        <a14:backgroundMark x1="54945" y1="57180" x2="54258" y2="59922"/>
                        <a14:backgroundMark x1="57555" y1="53655" x2="55907" y2="54961"/>
                        <a14:backgroundMark x1="30907" y1="28329" x2="30632" y2="32115"/>
                        <a14:backgroundMark x1="41484" y1="29896" x2="40797" y2="32637"/>
                        <a14:backgroundMark x1="39148" y1="38381" x2="38462" y2="40209"/>
                        <a14:backgroundMark x1="45742" y1="35248" x2="45742" y2="37076"/>
                        <a14:backgroundMark x1="24038" y1="36815" x2="23626" y2="38642"/>
                        <a14:backgroundMark x1="20055" y1="34204" x2="20055" y2="36423"/>
                        <a14:backgroundMark x1="16346" y1="27023" x2="21703" y2="26762"/>
                        <a14:backgroundMark x1="14698" y1="24804" x2="13049" y2="26110"/>
                        <a14:backgroundMark x1="52885" y1="50653" x2="51374" y2="52089"/>
                        <a14:backgroundMark x1="55082" y1="45039" x2="53984" y2="46475"/>
                        <a14:backgroundMark x1="63324" y1="42820" x2="60989" y2="44125"/>
                        <a14:backgroundMark x1="58929" y1="43734" x2="57967" y2="44909"/>
                        <a14:backgroundMark x1="56868" y1="47258" x2="56044" y2="49478"/>
                        <a14:backgroundMark x1="75549" y1="36945" x2="74176" y2="39817"/>
                        <a14:backgroundMark x1="70055" y1="40339" x2="68956" y2="41906"/>
                        <a14:backgroundMark x1="74451" y1="52872" x2="72527" y2="55091"/>
                        <a14:backgroundMark x1="82692" y1="66449" x2="81181" y2="68277"/>
                        <a14:backgroundMark x1="78571" y1="77285" x2="78159" y2="78329"/>
                        <a14:backgroundMark x1="90385" y1="75849" x2="89835" y2="77415"/>
                        <a14:backgroundMark x1="91209" y1="66710" x2="91209" y2="68146"/>
                        <a14:backgroundMark x1="68956" y1="66710" x2="68681" y2="68146"/>
                        <a14:backgroundMark x1="82555" y1="47520" x2="81044" y2="49478"/>
                        <a14:backgroundMark x1="34890" y1="69321" x2="34478" y2="71149"/>
                        <a14:backgroundMark x1="30082" y1="74282" x2="30082" y2="75457"/>
                        <a14:backgroundMark x1="15797" y1="77285" x2="16621" y2="78460"/>
                        <a14:backgroundMark x1="20879" y1="80287" x2="20879" y2="81462"/>
                        <a14:backgroundMark x1="21429" y1="50783" x2="19918" y2="51958"/>
                        <a14:backgroundMark x1="16209" y1="49086" x2="15797" y2="50261"/>
                        <a14:backgroundMark x1="14011" y1="48695" x2="12500" y2="50261"/>
                        <a14:backgroundMark x1="41484" y1="53003" x2="40797" y2="55614"/>
                        <a14:backgroundMark x1="38187" y1="48042" x2="37225" y2="50000"/>
                        <a14:backgroundMark x1="31593" y1="45431" x2="31731" y2="46867"/>
                        <a14:backgroundMark x1="44093" y1="24021" x2="40797" y2="25718"/>
                        <a14:backgroundMark x1="51099" y1="24151" x2="50137" y2="25718"/>
                        <a14:backgroundMark x1="65797" y1="20366" x2="64560" y2="22715"/>
                        <a14:backgroundMark x1="57692" y1="29634" x2="55220" y2="31070"/>
                        <a14:backgroundMark x1="51648" y1="29373" x2="50549" y2="30287"/>
                        <a14:backgroundMark x1="25549" y1="27807" x2="25412" y2="29243"/>
                        <a14:backgroundMark x1="33791" y1="34987" x2="32692" y2="36815"/>
                        <a14:backgroundMark x1="36126" y1="36162" x2="35852" y2="37076"/>
                        <a14:backgroundMark x1="60852" y1="73890" x2="60440" y2="75979"/>
                        <a14:backgroundMark x1="51374" y1="85248" x2="51374" y2="86945"/>
                        <a14:backgroundMark x1="48214" y1="87206" x2="47940" y2="88512"/>
                        <a14:backgroundMark x1="44643" y1="70104" x2="43681" y2="72063"/>
                        <a14:backgroundMark x1="38187" y1="73107" x2="37775" y2="74151"/>
                        <a14:backgroundMark x1="33791" y1="61619" x2="33379" y2="63055"/>
                        <a14:backgroundMark x1="20879" y1="65144" x2="20192" y2="67102"/>
                        <a14:backgroundMark x1="20330" y1="60444" x2="17170" y2="62010"/>
                        <a14:backgroundMark x1="13187" y1="53916" x2="14011" y2="54961"/>
                        <a14:backgroundMark x1="62637" y1="59399" x2="60440" y2="60836"/>
                        <a14:backgroundMark x1="57830" y1="60966" x2="57692" y2="62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231" y="1204346"/>
            <a:ext cx="2514600" cy="264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Title 1"/>
          <p:cNvSpPr txBox="1">
            <a:spLocks/>
          </p:cNvSpPr>
          <p:nvPr/>
        </p:nvSpPr>
        <p:spPr>
          <a:xfrm>
            <a:off x="1447800" y="1"/>
            <a:ext cx="9245998" cy="847734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DỌN SẠCH ĐẠI DƯƠNG</a:t>
            </a:r>
          </a:p>
        </p:txBody>
      </p:sp>
      <p:pic>
        <p:nvPicPr>
          <p:cNvPr id="62" name="Picture 61"/>
          <p:cNvPicPr>
            <a:picLocks noChangeAspect="1" noChangeArrowheads="1"/>
          </p:cNvPicPr>
          <p:nvPr/>
        </p:nvPicPr>
        <p:blipFill rotWithShape="1">
          <a:blip r:embed="rId33" cstate="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8750" b="74349" l="26867" r="783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602" t="20824" r="20932" b="23645"/>
          <a:stretch/>
        </p:blipFill>
        <p:spPr bwMode="auto">
          <a:xfrm>
            <a:off x="1820107" y="988263"/>
            <a:ext cx="1191872" cy="56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80614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995" y="6238915"/>
            <a:ext cx="1530676" cy="727596"/>
          </a:xfrm>
          <a:prstGeom prst="rect">
            <a:avLst/>
          </a:prstGeom>
        </p:spPr>
      </p:pic>
      <p:pic>
        <p:nvPicPr>
          <p:cNvPr id="20" name="Picture 5" descr="C:\Users\ADMIN\Desktop\Doreamon cau ca\source (1).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033" y="991775"/>
            <a:ext cx="1360731" cy="122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996" y="3044195"/>
            <a:ext cx="1688337" cy="174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" name="r5">
            <a:extLst>
              <a:ext uri="{FF2B5EF4-FFF2-40B4-BE49-F238E27FC236}">
                <a16:creationId xmlns:a16="http://schemas.microsoft.com/office/drawing/2014/main" id="{00A977F2-378F-4F36-BF57-1C2301B1C14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995" y="246714"/>
            <a:ext cx="1658018" cy="149012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194" b="94194" l="76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21144">
            <a:off x="6992210" y="4692128"/>
            <a:ext cx="1820431" cy="18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 descr="Cartoon Fish Sticker by Box Office for iOS &amp; Android | GIPHY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658" y="182132"/>
            <a:ext cx="3450319" cy="194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3536246" y="4273672"/>
            <a:ext cx="3435069" cy="1781773"/>
            <a:chOff x="4081724" y="5207306"/>
            <a:chExt cx="3435069" cy="1781773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2131" b="8999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00566">
              <a:off x="6407110" y="5269710"/>
              <a:ext cx="1079655" cy="1139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407" b="90000" l="7054" r="899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543635">
              <a:off x="6028537" y="5992073"/>
              <a:ext cx="831535" cy="111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5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0" b="90000" l="9744" r="89744">
                          <a14:foregroundMark x1="63077" y1="8214" x2="48205" y2="31429"/>
                          <a14:foregroundMark x1="53846" y1="27857" x2="48718" y2="364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750979">
              <a:off x="4384815" y="5295338"/>
              <a:ext cx="1390650" cy="1996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6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059" y="5207306"/>
              <a:ext cx="1004825" cy="1082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2778" b="93519" l="552" r="100000">
                        <a14:foregroundMark x1="39404" y1="57685" x2="68764" y2="70463"/>
                        <a14:foregroundMark x1="45695" y1="54722" x2="34216" y2="72037"/>
                        <a14:foregroundMark x1="36424" y1="71389" x2="26049" y2="83241"/>
                        <a14:foregroundMark x1="59492" y1="51574" x2="43157" y2="83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300">
            <a:off x="1882947" y="3908287"/>
            <a:ext cx="1783624" cy="21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" name="Group 54"/>
          <p:cNvGrpSpPr/>
          <p:nvPr/>
        </p:nvGrpSpPr>
        <p:grpSpPr>
          <a:xfrm>
            <a:off x="5449399" y="5480298"/>
            <a:ext cx="2446645" cy="1618255"/>
            <a:chOff x="4022345" y="4824535"/>
            <a:chExt cx="3064255" cy="2271288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9882" b="9528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5631777"/>
              <a:ext cx="1447800" cy="1090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2865" b="98090" l="9535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1442" y="4824535"/>
              <a:ext cx="1517548" cy="1293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ackgroundRemoval t="9774" b="10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78631">
              <a:off x="4032734" y="5248018"/>
              <a:ext cx="1837416" cy="185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Text to Speech - FPT.AI (1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-3318177" y="847734"/>
            <a:ext cx="609600" cy="609600"/>
          </a:xfrm>
          <a:prstGeom prst="rect">
            <a:avLst/>
          </a:prstGeom>
        </p:spPr>
      </p:pic>
      <p:pic>
        <p:nvPicPr>
          <p:cNvPr id="30" name="Tieng-bong-bong-tu-day-bien-www_tiengdong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-4566477" y="1736836"/>
            <a:ext cx="609600" cy="609600"/>
          </a:xfrm>
          <a:prstGeom prst="rect">
            <a:avLst/>
          </a:prstGeom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7518" y="1479747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049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36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56877" y="-2020844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995" y="6238915"/>
            <a:ext cx="1530676" cy="727596"/>
          </a:xfrm>
          <a:prstGeom prst="rect">
            <a:avLst/>
          </a:prstGeom>
        </p:spPr>
      </p:pic>
      <p:pic>
        <p:nvPicPr>
          <p:cNvPr id="20" name="Picture 5" descr="C:\Users\ADMIN\Desktop\Doreamon cau ca\source (1).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199" y="5748829"/>
            <a:ext cx="1360731" cy="122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996" y="3044195"/>
            <a:ext cx="1688337" cy="174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pic>
        <p:nvPicPr>
          <p:cNvPr id="41" name="r5">
            <a:extLst>
              <a:ext uri="{FF2B5EF4-FFF2-40B4-BE49-F238E27FC236}">
                <a16:creationId xmlns:a16="http://schemas.microsoft.com/office/drawing/2014/main" id="{00A977F2-378F-4F36-BF57-1C2301B1C14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930" y="5179364"/>
            <a:ext cx="1658018" cy="149012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194" b="94194" l="76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21144">
            <a:off x="6967540" y="5037587"/>
            <a:ext cx="1820431" cy="18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495528" y="-122668"/>
            <a:ext cx="8349983" cy="1940804"/>
            <a:chOff x="-28473" y="-122668"/>
            <a:chExt cx="8349983" cy="1940804"/>
          </a:xfrm>
        </p:grpSpPr>
        <p:sp>
          <p:nvSpPr>
            <p:cNvPr id="43" name="Rounded Rectangle 42"/>
            <p:cNvSpPr/>
            <p:nvPr/>
          </p:nvSpPr>
          <p:spPr>
            <a:xfrm>
              <a:off x="2090042" y="247669"/>
              <a:ext cx="6231468" cy="12001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+mj-lt"/>
                </a:rPr>
                <a:t>42 + 48 = ?</a:t>
              </a:r>
            </a:p>
          </p:txBody>
        </p:sp>
        <p:pic>
          <p:nvPicPr>
            <p:cNvPr id="7" name="Picture 12" descr="Cartoon Fish Sticker by Box Office for iOS &amp; Android | GIPHY"/>
            <p:cNvPicPr>
              <a:picLocks noChangeAspect="1" noChangeArrowheads="1" noCrop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473" y="-122668"/>
              <a:ext cx="3450319" cy="1940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4967772" y="1406619"/>
            <a:ext cx="3830754" cy="1589317"/>
            <a:chOff x="4964765" y="1839683"/>
            <a:chExt cx="3830754" cy="1589317"/>
          </a:xfrm>
        </p:grpSpPr>
        <p:sp>
          <p:nvSpPr>
            <p:cNvPr id="46" name="Rounded Rectangle 45"/>
            <p:cNvSpPr/>
            <p:nvPr/>
          </p:nvSpPr>
          <p:spPr>
            <a:xfrm>
              <a:off x="4964765" y="2201277"/>
              <a:ext cx="3272736" cy="122772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FF0000"/>
                  </a:solidFill>
                  <a:latin typeface="+mj-lt"/>
                </a:rPr>
                <a:t>90</a:t>
              </a:r>
            </a:p>
          </p:txBody>
        </p:sp>
        <p:pic>
          <p:nvPicPr>
            <p:cNvPr id="21" name="Picture 3" descr="C:\Users\ADMIN\Desktop\Doreamon cau ca\allison-mcgrath-crayonsswimming.gif">
              <a:hlinkClick r:id="" action="ppaction://noaction"/>
            </p:cNvPr>
            <p:cNvPicPr>
              <a:picLocks noChangeAspect="1" noChangeArrowheads="1" noCrop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2885" y="1839683"/>
              <a:ext cx="1332634" cy="1568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Tieng-bong-bong-tu-day-bien-www_tiengdong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4566477" y="1736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1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3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57621 0.71111 " pathEditMode="relative" rAng="0" ptsTypes="AA">
                                      <p:cBhvr>
                                        <p:cTn id="14" dur="5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3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21 0.71111 L 0.79288 0.8888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288 0.88889 L 1.44288 0.9555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60825" cy="696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56877" y="-2020844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995" y="6238915"/>
            <a:ext cx="1530676" cy="727596"/>
          </a:xfrm>
          <a:prstGeom prst="rect">
            <a:avLst/>
          </a:prstGeom>
        </p:spPr>
      </p:pic>
      <p:pic>
        <p:nvPicPr>
          <p:cNvPr id="25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50" y="2995935"/>
            <a:ext cx="2319827" cy="239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495528" y="-122668"/>
            <a:ext cx="8349983" cy="1940804"/>
            <a:chOff x="-28473" y="-122668"/>
            <a:chExt cx="8349983" cy="1940804"/>
          </a:xfrm>
        </p:grpSpPr>
        <p:sp>
          <p:nvSpPr>
            <p:cNvPr id="43" name="Rounded Rectangle 42"/>
            <p:cNvSpPr/>
            <p:nvPr/>
          </p:nvSpPr>
          <p:spPr>
            <a:xfrm>
              <a:off x="2090042" y="247669"/>
              <a:ext cx="6231468" cy="12001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63 – 36 = ?</a:t>
              </a:r>
            </a:p>
          </p:txBody>
        </p:sp>
        <p:pic>
          <p:nvPicPr>
            <p:cNvPr id="7" name="Picture 12" descr="Cartoon Fish Sticker by Box Office for iOS &amp; Android | GIPHY"/>
            <p:cNvPicPr>
              <a:picLocks noChangeAspect="1" noChangeArrowheads="1" noCrop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473" y="-122668"/>
              <a:ext cx="3450319" cy="1940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4967772" y="1406619"/>
            <a:ext cx="3830754" cy="1589317"/>
            <a:chOff x="4964765" y="1839683"/>
            <a:chExt cx="3830754" cy="1589317"/>
          </a:xfrm>
        </p:grpSpPr>
        <p:sp>
          <p:nvSpPr>
            <p:cNvPr id="46" name="Rounded Rectangle 45"/>
            <p:cNvSpPr/>
            <p:nvPr/>
          </p:nvSpPr>
          <p:spPr>
            <a:xfrm>
              <a:off x="4964765" y="2201277"/>
              <a:ext cx="3272736" cy="122772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rgbClr val="FF0000"/>
                  </a:solidFill>
                  <a:latin typeface="+mj-lt"/>
                </a:rPr>
                <a:t>27</a:t>
              </a:r>
            </a:p>
          </p:txBody>
        </p:sp>
        <p:pic>
          <p:nvPicPr>
            <p:cNvPr id="21" name="Picture 3" descr="C:\Users\ADMIN\Desktop\Doreamon cau ca\allison-mcgrath-crayonsswimming.gif">
              <a:hlinkClick r:id="" action="ppaction://noaction"/>
            </p:cNvPr>
            <p:cNvPicPr>
              <a:picLocks noChangeAspect="1" noChangeArrowheads="1" noCrop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2885" y="1839683"/>
              <a:ext cx="1332634" cy="1568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5605725" y="5207307"/>
            <a:ext cx="3435069" cy="1781773"/>
            <a:chOff x="4081724" y="5207306"/>
            <a:chExt cx="3435069" cy="1781773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2131" b="89994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00566">
              <a:off x="6407110" y="5269710"/>
              <a:ext cx="1079655" cy="11397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2407" b="90000" l="7054" r="899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543635">
              <a:off x="6028537" y="5992073"/>
              <a:ext cx="831535" cy="1111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0" b="90000" l="9744" r="89744">
                          <a14:foregroundMark x1="63077" y1="8214" x2="48205" y2="31429"/>
                          <a14:foregroundMark x1="53846" y1="27857" x2="48718" y2="364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750979">
              <a:off x="4384815" y="5295338"/>
              <a:ext cx="1390650" cy="19968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4059" y="5207306"/>
              <a:ext cx="1004825" cy="1082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2" name="Tieng-bong-bong-tu-day-bien-www_tiengdong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4566477" y="1736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6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36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57621 0.71111 " pathEditMode="relative" rAng="0" ptsTypes="AA">
                                      <p:cBhvr>
                                        <p:cTn id="14" dur="5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3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21 0.71111 L 0.79288 0.8888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288 0.88889 L 1.44288 0.9555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56877" y="-2020844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pic>
        <p:nvPicPr>
          <p:cNvPr id="41" name="r5">
            <a:extLst>
              <a:ext uri="{FF2B5EF4-FFF2-40B4-BE49-F238E27FC236}">
                <a16:creationId xmlns:a16="http://schemas.microsoft.com/office/drawing/2014/main" id="{00A977F2-378F-4F36-BF57-1C2301B1C1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1200" y="4817150"/>
            <a:ext cx="2076744" cy="186644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495528" y="-122668"/>
            <a:ext cx="8349983" cy="1940804"/>
            <a:chOff x="-28473" y="-122668"/>
            <a:chExt cx="8349983" cy="1940804"/>
          </a:xfrm>
        </p:grpSpPr>
        <p:sp>
          <p:nvSpPr>
            <p:cNvPr id="43" name="Rounded Rectangle 42"/>
            <p:cNvSpPr/>
            <p:nvPr/>
          </p:nvSpPr>
          <p:spPr>
            <a:xfrm>
              <a:off x="2090042" y="247669"/>
              <a:ext cx="6231468" cy="12001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rgbClr val="FF0000"/>
                  </a:solidFill>
                  <a:latin typeface="+mj-lt"/>
                </a:rPr>
                <a:t>27 + 37 = ?</a:t>
              </a:r>
            </a:p>
          </p:txBody>
        </p:sp>
        <p:pic>
          <p:nvPicPr>
            <p:cNvPr id="7" name="Picture 12" descr="Cartoon Fish Sticker by Box Office for iOS &amp; Android | GIPHY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473" y="-122668"/>
              <a:ext cx="3450319" cy="1940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4967772" y="1406619"/>
            <a:ext cx="3830754" cy="1589317"/>
            <a:chOff x="4964765" y="1839683"/>
            <a:chExt cx="3830754" cy="1589317"/>
          </a:xfrm>
        </p:grpSpPr>
        <p:sp>
          <p:nvSpPr>
            <p:cNvPr id="46" name="Rounded Rectangle 45"/>
            <p:cNvSpPr/>
            <p:nvPr/>
          </p:nvSpPr>
          <p:spPr>
            <a:xfrm>
              <a:off x="4964765" y="2201277"/>
              <a:ext cx="3272736" cy="122772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+mj-lt"/>
                </a:rPr>
                <a:t>64</a:t>
              </a:r>
            </a:p>
          </p:txBody>
        </p:sp>
        <p:pic>
          <p:nvPicPr>
            <p:cNvPr id="21" name="Picture 3" descr="C:\Users\ADMIN\Desktop\Doreamon cau ca\allison-mcgrath-crayonsswimming.gif">
              <a:hlinkClick r:id="" action="ppaction://noaction"/>
            </p:cNvPr>
            <p:cNvPicPr>
              <a:picLocks noChangeAspect="1" noChangeArrowheads="1" noCrop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2885" y="1839683"/>
              <a:ext cx="1332634" cy="1568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778" b="93519" l="552" r="100000">
                        <a14:foregroundMark x1="39404" y1="57685" x2="68764" y2="70463"/>
                        <a14:foregroundMark x1="45695" y1="54722" x2="34216" y2="72037"/>
                        <a14:foregroundMark x1="36424" y1="71389" x2="26049" y2="83241"/>
                        <a14:foregroundMark x1="59492" y1="51574" x2="43157" y2="83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300">
            <a:off x="6559772" y="4699846"/>
            <a:ext cx="1783624" cy="21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978" y="5204044"/>
            <a:ext cx="4219799" cy="2005851"/>
          </a:xfrm>
          <a:prstGeom prst="rect">
            <a:avLst/>
          </a:prstGeom>
        </p:spPr>
      </p:pic>
      <p:pic>
        <p:nvPicPr>
          <p:cNvPr id="18" name="Tieng-bong-bong-tu-day-bien-www_tiengdong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4566477" y="1736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1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36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57621 0.71111 " pathEditMode="relative" rAng="0" ptsTypes="AA">
                                      <p:cBhvr>
                                        <p:cTn id="14" dur="5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3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21 0.71111 L 0.79288 0.8888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288 0.88889 L 1.44288 0.9555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56877" y="-2020844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25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996" y="3044195"/>
            <a:ext cx="1688337" cy="174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495528" y="-122668"/>
            <a:ext cx="8349983" cy="1940804"/>
            <a:chOff x="-28473" y="-122668"/>
            <a:chExt cx="8349983" cy="1940804"/>
          </a:xfrm>
        </p:grpSpPr>
        <p:sp>
          <p:nvSpPr>
            <p:cNvPr id="43" name="Rounded Rectangle 42"/>
            <p:cNvSpPr/>
            <p:nvPr/>
          </p:nvSpPr>
          <p:spPr>
            <a:xfrm>
              <a:off x="2090042" y="247669"/>
              <a:ext cx="6231468" cy="12001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54 + 29 = ?</a:t>
              </a:r>
            </a:p>
          </p:txBody>
        </p:sp>
        <p:pic>
          <p:nvPicPr>
            <p:cNvPr id="7" name="Picture 12" descr="Cartoon Fish Sticker by Box Office for iOS &amp; Android | GIPHY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473" y="-122668"/>
              <a:ext cx="3450319" cy="1940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4967772" y="1406619"/>
            <a:ext cx="3830754" cy="1589317"/>
            <a:chOff x="4964765" y="1839683"/>
            <a:chExt cx="3830754" cy="1589317"/>
          </a:xfrm>
        </p:grpSpPr>
        <p:sp>
          <p:nvSpPr>
            <p:cNvPr id="46" name="Rounded Rectangle 45"/>
            <p:cNvSpPr/>
            <p:nvPr/>
          </p:nvSpPr>
          <p:spPr>
            <a:xfrm>
              <a:off x="4964765" y="2201277"/>
              <a:ext cx="3272736" cy="122772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solidFill>
                    <a:srgbClr val="FF0000"/>
                  </a:solidFill>
                  <a:latin typeface="+mj-lt"/>
                </a:rPr>
                <a:t>83</a:t>
              </a:r>
            </a:p>
          </p:txBody>
        </p:sp>
        <p:pic>
          <p:nvPicPr>
            <p:cNvPr id="21" name="Picture 3" descr="C:\Users\ADMIN\Desktop\Doreamon cau ca\allison-mcgrath-crayonsswimming.gif">
              <a:hlinkClick r:id="" action="ppaction://noaction"/>
            </p:cNvPr>
            <p:cNvPicPr>
              <a:picLocks noChangeAspect="1" noChangeArrowheads="1" noCrop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2885" y="1839683"/>
              <a:ext cx="1332634" cy="1568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r5">
            <a:extLst>
              <a:ext uri="{FF2B5EF4-FFF2-40B4-BE49-F238E27FC236}">
                <a16:creationId xmlns:a16="http://schemas.microsoft.com/office/drawing/2014/main" id="{00A977F2-378F-4F36-BF57-1C2301B1C14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589" y="4741596"/>
            <a:ext cx="2676198" cy="2405197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3" b="100000" l="1786" r="100000">
                        <a14:backgroundMark x1="32830" y1="18930" x2="30907" y2="19843"/>
                        <a14:backgroundMark x1="36538" y1="20104" x2="35577" y2="21410"/>
                        <a14:backgroundMark x1="77335" y1="28982" x2="57280" y2="37076"/>
                        <a14:backgroundMark x1="25687" y1="59269" x2="22390" y2="64621"/>
                        <a14:backgroundMark x1="10165" y1="44256" x2="7830" y2="49869"/>
                        <a14:backgroundMark x1="54670" y1="61880" x2="54670" y2="63969"/>
                        <a14:backgroundMark x1="49725" y1="58355" x2="49725" y2="59922"/>
                        <a14:backgroundMark x1="45467" y1="60574" x2="45742" y2="63055"/>
                        <a14:backgroundMark x1="41484" y1="64360" x2="42170" y2="65927"/>
                        <a14:backgroundMark x1="34478" y1="65927" x2="34203" y2="66841"/>
                        <a14:backgroundMark x1="53022" y1="76501" x2="52335" y2="80287"/>
                        <a14:backgroundMark x1="62500" y1="55222" x2="62500" y2="57180"/>
                        <a14:backgroundMark x1="54945" y1="57180" x2="54258" y2="59922"/>
                        <a14:backgroundMark x1="57555" y1="53655" x2="55907" y2="54961"/>
                        <a14:backgroundMark x1="30907" y1="28329" x2="30632" y2="32115"/>
                        <a14:backgroundMark x1="41484" y1="29896" x2="40797" y2="32637"/>
                        <a14:backgroundMark x1="39148" y1="38381" x2="38462" y2="40209"/>
                        <a14:backgroundMark x1="45742" y1="35248" x2="45742" y2="37076"/>
                        <a14:backgroundMark x1="24038" y1="36815" x2="23626" y2="38642"/>
                        <a14:backgroundMark x1="20055" y1="34204" x2="20055" y2="36423"/>
                        <a14:backgroundMark x1="16346" y1="27023" x2="21703" y2="26762"/>
                        <a14:backgroundMark x1="14698" y1="24804" x2="13049" y2="26110"/>
                        <a14:backgroundMark x1="52885" y1="50653" x2="51374" y2="52089"/>
                        <a14:backgroundMark x1="55082" y1="45039" x2="53984" y2="46475"/>
                        <a14:backgroundMark x1="63324" y1="42820" x2="60989" y2="44125"/>
                        <a14:backgroundMark x1="58929" y1="43734" x2="57967" y2="44909"/>
                        <a14:backgroundMark x1="56868" y1="47258" x2="56044" y2="49478"/>
                        <a14:backgroundMark x1="75549" y1="36945" x2="74176" y2="39817"/>
                        <a14:backgroundMark x1="70055" y1="40339" x2="68956" y2="41906"/>
                        <a14:backgroundMark x1="74451" y1="52872" x2="72527" y2="55091"/>
                        <a14:backgroundMark x1="82692" y1="66449" x2="81181" y2="68277"/>
                        <a14:backgroundMark x1="78571" y1="77285" x2="78159" y2="78329"/>
                        <a14:backgroundMark x1="90385" y1="75849" x2="89835" y2="77415"/>
                        <a14:backgroundMark x1="91209" y1="66710" x2="91209" y2="68146"/>
                        <a14:backgroundMark x1="68956" y1="66710" x2="68681" y2="68146"/>
                        <a14:backgroundMark x1="82555" y1="47520" x2="81044" y2="49478"/>
                        <a14:backgroundMark x1="34890" y1="69321" x2="34478" y2="71149"/>
                        <a14:backgroundMark x1="30082" y1="74282" x2="30082" y2="75457"/>
                        <a14:backgroundMark x1="15797" y1="77285" x2="16621" y2="78460"/>
                        <a14:backgroundMark x1="20879" y1="80287" x2="20879" y2="81462"/>
                        <a14:backgroundMark x1="21429" y1="50783" x2="19918" y2="51958"/>
                        <a14:backgroundMark x1="16209" y1="49086" x2="15797" y2="50261"/>
                        <a14:backgroundMark x1="14011" y1="48695" x2="12500" y2="50261"/>
                        <a14:backgroundMark x1="41484" y1="53003" x2="40797" y2="55614"/>
                        <a14:backgroundMark x1="38187" y1="48042" x2="37225" y2="50000"/>
                        <a14:backgroundMark x1="31593" y1="45431" x2="31731" y2="46867"/>
                        <a14:backgroundMark x1="44093" y1="24021" x2="40797" y2="25718"/>
                        <a14:backgroundMark x1="51099" y1="24151" x2="50137" y2="25718"/>
                        <a14:backgroundMark x1="65797" y1="20366" x2="64560" y2="22715"/>
                        <a14:backgroundMark x1="57692" y1="29634" x2="55220" y2="31070"/>
                        <a14:backgroundMark x1="51648" y1="29373" x2="50549" y2="30287"/>
                        <a14:backgroundMark x1="25549" y1="27807" x2="25412" y2="29243"/>
                        <a14:backgroundMark x1="33791" y1="34987" x2="32692" y2="36815"/>
                        <a14:backgroundMark x1="36126" y1="36162" x2="35852" y2="37076"/>
                        <a14:backgroundMark x1="60852" y1="73890" x2="60440" y2="75979"/>
                        <a14:backgroundMark x1="51374" y1="85248" x2="51374" y2="86945"/>
                        <a14:backgroundMark x1="48214" y1="87206" x2="47940" y2="88512"/>
                        <a14:backgroundMark x1="44643" y1="70104" x2="43681" y2="72063"/>
                        <a14:backgroundMark x1="38187" y1="73107" x2="37775" y2="74151"/>
                        <a14:backgroundMark x1="33791" y1="61619" x2="33379" y2="63055"/>
                        <a14:backgroundMark x1="20879" y1="65144" x2="20192" y2="67102"/>
                        <a14:backgroundMark x1="20330" y1="60444" x2="17170" y2="62010"/>
                        <a14:backgroundMark x1="13187" y1="53916" x2="14011" y2="54961"/>
                        <a14:backgroundMark x1="62637" y1="59399" x2="60440" y2="60836"/>
                        <a14:backgroundMark x1="57830" y1="60966" x2="57692" y2="62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388" y="4605899"/>
            <a:ext cx="2514600" cy="264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Tieng-bong-bong-tu-day-bien-www_tiengdong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4566477" y="1736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8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36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57621 0.71111 " pathEditMode="relative" rAng="0" ptsTypes="AA">
                                      <p:cBhvr>
                                        <p:cTn id="14" dur="5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3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21 0.71111 L 0.79288 0.8888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288 0.88889 L 1.44288 0.9555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96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56877" y="-2020844"/>
            <a:ext cx="3928404" cy="267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20" name="Picture 5" descr="C:\Users\ADMIN\Desktop\Doreamon cau ca\source (1).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58" y="4659506"/>
            <a:ext cx="2592402" cy="233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+mj-lt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495528" y="-122668"/>
            <a:ext cx="8349983" cy="1940804"/>
            <a:chOff x="-28473" y="-122668"/>
            <a:chExt cx="8349983" cy="1940804"/>
          </a:xfrm>
        </p:grpSpPr>
        <p:sp>
          <p:nvSpPr>
            <p:cNvPr id="43" name="Rounded Rectangle 42"/>
            <p:cNvSpPr/>
            <p:nvPr/>
          </p:nvSpPr>
          <p:spPr>
            <a:xfrm>
              <a:off x="2090042" y="247669"/>
              <a:ext cx="6231468" cy="120013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rgbClr val="FF0000"/>
                  </a:solidFill>
                  <a:latin typeface="+mj-lt"/>
                </a:rPr>
                <a:t>91 – 48 = ?</a:t>
              </a:r>
            </a:p>
          </p:txBody>
        </p:sp>
        <p:pic>
          <p:nvPicPr>
            <p:cNvPr id="7" name="Picture 12" descr="Cartoon Fish Sticker by Box Office for iOS &amp; Android | GIPHY"/>
            <p:cNvPicPr>
              <a:picLocks noChangeAspect="1" noChangeArrowheads="1" noCrop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473" y="-122668"/>
              <a:ext cx="3450319" cy="1940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4967772" y="1406619"/>
            <a:ext cx="3830754" cy="1589317"/>
            <a:chOff x="4964765" y="1839683"/>
            <a:chExt cx="3830754" cy="1589317"/>
          </a:xfrm>
        </p:grpSpPr>
        <p:sp>
          <p:nvSpPr>
            <p:cNvPr id="46" name="Rounded Rectangle 45"/>
            <p:cNvSpPr/>
            <p:nvPr/>
          </p:nvSpPr>
          <p:spPr>
            <a:xfrm>
              <a:off x="4964765" y="2201277"/>
              <a:ext cx="3272736" cy="122772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03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solidFill>
                    <a:srgbClr val="FF0000"/>
                  </a:solidFill>
                  <a:latin typeface="+mj-lt"/>
                </a:rPr>
                <a:t>43</a:t>
              </a:r>
            </a:p>
          </p:txBody>
        </p:sp>
        <p:pic>
          <p:nvPicPr>
            <p:cNvPr id="21" name="Picture 3" descr="C:\Users\ADMIN\Desktop\Doreamon cau ca\allison-mcgrath-crayonsswimming.gif">
              <a:hlinkClick r:id="" action="ppaction://noaction"/>
            </p:cNvPr>
            <p:cNvPicPr>
              <a:picLocks noChangeAspect="1" noChangeArrowheads="1" noCrop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2885" y="1839683"/>
              <a:ext cx="1332634" cy="1568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5546346" y="4824535"/>
            <a:ext cx="3064255" cy="2271288"/>
            <a:chOff x="4022345" y="4824535"/>
            <a:chExt cx="3064255" cy="227128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9882" b="9528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5631777"/>
              <a:ext cx="1447800" cy="1090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865" b="98090" l="9535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1442" y="4824535"/>
              <a:ext cx="1517548" cy="1293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9774" b="10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978631">
              <a:off x="4032734" y="5248018"/>
              <a:ext cx="1837416" cy="185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4" name="Tieng-bong-bong-tu-day-bien-www_tiengdong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4566477" y="17368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3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36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 L 0.57621 0.71111 " pathEditMode="relative" rAng="0" ptsTypes="AA">
                                      <p:cBhvr>
                                        <p:cTn id="14" dur="5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3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21 0.71111 L 0.79288 0.8888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288 0.88889 L 1.44288 0.9555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24" b="100000" l="0" r="100000">
                        <a14:foregroundMark x1="40820" y1="35882" x2="39648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2113" y="891630"/>
            <a:ext cx="4882188" cy="331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Flowchart: Connector 13"/>
          <p:cNvSpPr/>
          <p:nvPr/>
        </p:nvSpPr>
        <p:spPr>
          <a:xfrm flipV="1">
            <a:off x="1745564" y="5241664"/>
            <a:ext cx="193098" cy="293277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Flowchart: Connector 14"/>
          <p:cNvSpPr/>
          <p:nvPr/>
        </p:nvSpPr>
        <p:spPr>
          <a:xfrm flipV="1">
            <a:off x="2888564" y="5261640"/>
            <a:ext cx="190500" cy="23379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Flowchart: Connector 16"/>
          <p:cNvSpPr/>
          <p:nvPr/>
        </p:nvSpPr>
        <p:spPr>
          <a:xfrm flipV="1">
            <a:off x="2251891" y="5951673"/>
            <a:ext cx="190500" cy="22544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995" y="6238915"/>
            <a:ext cx="1530676" cy="727596"/>
          </a:xfrm>
          <a:prstGeom prst="rect">
            <a:avLst/>
          </a:prstGeom>
        </p:spPr>
      </p:pic>
      <p:pic>
        <p:nvPicPr>
          <p:cNvPr id="20" name="Picture 5" descr="C:\Users\ADMIN\Desktop\Doreamon cau ca\source (1).gif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009" y="5395333"/>
            <a:ext cx="1360731" cy="122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ADMIN\Desktop\Doreamon cau ca\seahorse-animated-clipart-1.jpg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996" y="3044195"/>
            <a:ext cx="1688337" cy="174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Flowchart: Connector 28"/>
          <p:cNvSpPr/>
          <p:nvPr/>
        </p:nvSpPr>
        <p:spPr>
          <a:xfrm flipV="1">
            <a:off x="3924739" y="5978143"/>
            <a:ext cx="190500" cy="311282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8" name="Tiếng yeah của trẻ con 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690648" y="4131995"/>
            <a:ext cx="609600" cy="609600"/>
          </a:xfrm>
          <a:prstGeom prst="rect">
            <a:avLst/>
          </a:prstGeom>
        </p:spPr>
      </p:pic>
      <p:pic>
        <p:nvPicPr>
          <p:cNvPr id="41" name="r5">
            <a:extLst>
              <a:ext uri="{FF2B5EF4-FFF2-40B4-BE49-F238E27FC236}">
                <a16:creationId xmlns:a16="http://schemas.microsoft.com/office/drawing/2014/main" id="{00A977F2-378F-4F36-BF57-1C2301B1C14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652" y="5090179"/>
            <a:ext cx="1658018" cy="1490122"/>
          </a:xfrm>
          <a:prstGeom prst="rect">
            <a:avLst/>
          </a:prstGeom>
        </p:spPr>
      </p:pic>
      <p:pic>
        <p:nvPicPr>
          <p:cNvPr id="7" name="Picture 12" descr="Cartoon Fish Sticker by Box Office for iOS &amp; Android | GIPHY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250" y="3466393"/>
            <a:ext cx="3450319" cy="194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Káº¿t quáº£ hÃ¬nh áº£nh cho win text 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01628"/>
            <a:ext cx="3343032" cy="334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71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Medium">
      <a:majorFont>
        <a:latin typeface="思源黑体 CN Medium"/>
        <a:ea typeface="思源黑体 CN Medium"/>
        <a:cs typeface=""/>
      </a:majorFont>
      <a:minorFont>
        <a:latin typeface="思源黑体 CN Medium"/>
        <a:ea typeface="思源黑体 CN Mediu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300</Words>
  <Application>Microsoft Office PowerPoint</Application>
  <PresentationFormat>Widescreen</PresentationFormat>
  <Paragraphs>110</Paragraphs>
  <Slides>17</Slides>
  <Notes>3</Notes>
  <HiddenSlides>0</HiddenSlides>
  <MMClips>14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思源黑体 CN Medium</vt:lpstr>
      <vt:lpstr>#9Slide07 SVNA Love Of Thunder</vt:lpstr>
      <vt:lpstr>Arial</vt:lpstr>
      <vt:lpstr>Calibri</vt:lpstr>
      <vt:lpstr>Times New Roman</vt:lpstr>
      <vt:lpstr>Utm AVO</vt:lpstr>
      <vt:lpstr>自定义设计方案</vt:lpstr>
      <vt:lpstr>Office 主题​​</vt:lpstr>
      <vt:lpstr>Office Theme</vt:lpstr>
      <vt:lpstr>Office 主题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36</cp:revision>
  <dcterms:created xsi:type="dcterms:W3CDTF">2021-07-09T06:30:31Z</dcterms:created>
  <dcterms:modified xsi:type="dcterms:W3CDTF">2024-11-16T03:37:10Z</dcterms:modified>
</cp:coreProperties>
</file>