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  <p:sldMasterId id="2147483714" r:id="rId3"/>
    <p:sldMasterId id="2147483718" r:id="rId4"/>
  </p:sldMasterIdLst>
  <p:notesMasterIdLst>
    <p:notesMasterId r:id="rId20"/>
  </p:notesMasterIdLst>
  <p:handoutMasterIdLst>
    <p:handoutMasterId r:id="rId21"/>
  </p:handoutMasterIdLst>
  <p:sldIdLst>
    <p:sldId id="2007577180" r:id="rId5"/>
    <p:sldId id="259" r:id="rId6"/>
    <p:sldId id="273" r:id="rId7"/>
    <p:sldId id="275" r:id="rId8"/>
    <p:sldId id="747" r:id="rId9"/>
    <p:sldId id="276" r:id="rId10"/>
    <p:sldId id="2007577095" r:id="rId11"/>
    <p:sldId id="286" r:id="rId12"/>
    <p:sldId id="2007577104" r:id="rId13"/>
    <p:sldId id="2007577106" r:id="rId14"/>
    <p:sldId id="2007577110" r:id="rId15"/>
    <p:sldId id="2007577111" r:id="rId16"/>
    <p:sldId id="2007577107" r:id="rId17"/>
    <p:sldId id="322" r:id="rId18"/>
    <p:sldId id="32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ABFF"/>
    <a:srgbClr val="DB93FF"/>
    <a:srgbClr val="CC66FF"/>
    <a:srgbClr val="00CC66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328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FCFA878-B618-4B38-93B9-AA47A0F274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A0C6BE-FECD-46F1-ADB3-715C6199A7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CA410-CD9D-4AF8-9A2E-8427E7CB6714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547BF-7567-448E-954F-E00478A322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DFFE7E-E5E4-485C-BD06-388DA587095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9882D-54B9-471E-A101-F23B82F0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664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26982D-5E7B-4F08-924F-7C595FAB0C5E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E2154C-3AFB-4E4D-ACC2-75BBD2DDA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37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4734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8817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715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7.gi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17">
            <a:extLst>
              <a:ext uri="{FF2B5EF4-FFF2-40B4-BE49-F238E27FC236}">
                <a16:creationId xmlns:a16="http://schemas.microsoft.com/office/drawing/2014/main" id="{12A7224A-529B-49DF-8994-1AEB021B7A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444" y="3178647"/>
            <a:ext cx="12209444" cy="3679353"/>
          </a:xfrm>
          <a:prstGeom prst="rect">
            <a:avLst/>
          </a:prstGeom>
        </p:spPr>
      </p:pic>
      <p:pic>
        <p:nvPicPr>
          <p:cNvPr id="8" name="1">
            <a:extLst>
              <a:ext uri="{FF2B5EF4-FFF2-40B4-BE49-F238E27FC236}">
                <a16:creationId xmlns:a16="http://schemas.microsoft.com/office/drawing/2014/main" id="{97C5E7E8-2083-4C6A-A02C-1F010E8FF2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2038979" y="2601144"/>
            <a:ext cx="4906376" cy="3980824"/>
          </a:xfrm>
          <a:prstGeom prst="rect">
            <a:avLst/>
          </a:prstGeom>
        </p:spPr>
      </p:pic>
      <p:pic>
        <p:nvPicPr>
          <p:cNvPr id="9" name="19">
            <a:extLst>
              <a:ext uri="{FF2B5EF4-FFF2-40B4-BE49-F238E27FC236}">
                <a16:creationId xmlns:a16="http://schemas.microsoft.com/office/drawing/2014/main" id="{81F8E7DE-5A5C-446A-83F2-883FAF09DF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flipH="1">
            <a:off x="8559037" y="4084497"/>
            <a:ext cx="3773430" cy="2705180"/>
          </a:xfrm>
          <a:prstGeom prst="rect">
            <a:avLst/>
          </a:prstGeom>
        </p:spPr>
      </p:pic>
      <p:pic>
        <p:nvPicPr>
          <p:cNvPr id="10" name="55">
            <a:extLst>
              <a:ext uri="{FF2B5EF4-FFF2-40B4-BE49-F238E27FC236}">
                <a16:creationId xmlns:a16="http://schemas.microsoft.com/office/drawing/2014/main" id="{A8904B3B-FC0C-4CA9-BFC2-AC0ADDB260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57532" y="-215471"/>
            <a:ext cx="9803219" cy="3679353"/>
          </a:xfrm>
          <a:prstGeom prst="rect">
            <a:avLst/>
          </a:prstGeom>
        </p:spPr>
      </p:pic>
      <p:grpSp>
        <p:nvGrpSpPr>
          <p:cNvPr id="11" name="57">
            <a:extLst>
              <a:ext uri="{FF2B5EF4-FFF2-40B4-BE49-F238E27FC236}">
                <a16:creationId xmlns:a16="http://schemas.microsoft.com/office/drawing/2014/main" id="{A79173E2-791C-4E72-A892-035137321C46}"/>
              </a:ext>
            </a:extLst>
          </p:cNvPr>
          <p:cNvGrpSpPr/>
          <p:nvPr userDrawn="1"/>
        </p:nvGrpSpPr>
        <p:grpSpPr>
          <a:xfrm>
            <a:off x="6756819" y="3169720"/>
            <a:ext cx="804180" cy="374559"/>
            <a:chOff x="217691" y="6414967"/>
            <a:chExt cx="804180" cy="374559"/>
          </a:xfrm>
        </p:grpSpPr>
        <p:grpSp>
          <p:nvGrpSpPr>
            <p:cNvPr id="12" name="Group 4">
              <a:extLst>
                <a:ext uri="{FF2B5EF4-FFF2-40B4-BE49-F238E27FC236}">
                  <a16:creationId xmlns:a16="http://schemas.microsoft.com/office/drawing/2014/main" id="{5D588DCF-60C7-431C-9BB1-30DDF55E5E3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7691" y="6414967"/>
              <a:ext cx="443922" cy="374559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id="{CF2BC369-B52A-49AF-A119-90F74F645577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708F2D9C-5C1A-477C-9CFD-26BB7CFED78C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id="{1E23AC18-8118-42E4-B1E9-F8CF77208E60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id="{B68DF67C-8D8B-498F-84A1-7F84C24436A6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BE779103-3A43-4A28-A437-8BE7016DE6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7417" y="6421203"/>
              <a:ext cx="364454" cy="307508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3B8992BB-9EDB-4AA9-869E-5FCD7A06CC89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B05E5337-3163-434D-8B02-CA46BAE04D6A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44239E07-7548-460D-8361-4A105F23336D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9A611E1F-D27F-4022-A6CF-123AB156C43D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</p:grpSp>
      <p:pic>
        <p:nvPicPr>
          <p:cNvPr id="22" name="69">
            <a:extLst>
              <a:ext uri="{FF2B5EF4-FFF2-40B4-BE49-F238E27FC236}">
                <a16:creationId xmlns:a16="http://schemas.microsoft.com/office/drawing/2014/main" id="{BBEDC40F-84C7-45C7-A70C-C10D5C8312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7222131" y="450639"/>
            <a:ext cx="4465329" cy="232867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72515E06-B7CD-449A-99F5-8556C5050E5F}"/>
              </a:ext>
            </a:extLst>
          </p:cNvPr>
          <p:cNvSpPr/>
          <p:nvPr userDrawn="1"/>
        </p:nvSpPr>
        <p:spPr>
          <a:xfrm>
            <a:off x="1935999" y="1050116"/>
            <a:ext cx="7329805" cy="15684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Chào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mừng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các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em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đến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với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Môn</a:t>
            </a:r>
            <a:r>
              <a:rPr kumimoji="0" lang="en-US" altLang="zh-CN" sz="4800" b="1" i="1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 </a:t>
            </a:r>
            <a:r>
              <a:rPr kumimoji="0" lang="en-US" altLang="zh-CN" sz="4800" b="1" i="1" u="none" strike="noStrike" kern="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Arial-Rounded" panose="020B0500000000000000" pitchFamily="34" charset="0"/>
                <a:ea typeface="等线" panose="02010600030101010101" pitchFamily="2" charset="-122"/>
                <a:cs typeface="Arial-Rounded" panose="020B0500000000000000" pitchFamily="34" charset="0"/>
                <a:sym typeface="+mn-lt"/>
              </a:rPr>
              <a:t>Toán</a:t>
            </a:r>
            <a:endParaRPr kumimoji="0" lang="en-US" altLang="zh-CN" sz="4800" b="1" i="1" u="none" strike="noStrike" kern="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uLnTx/>
              <a:uFillTx/>
              <a:latin typeface="Arial-Rounded" panose="020B0500000000000000" pitchFamily="34" charset="0"/>
              <a:ea typeface="等线" panose="02010600030101010101" pitchFamily="2" charset="-122"/>
              <a:cs typeface="Arial-Rounded" panose="020B0500000000000000" pitchFamily="34" charset="0"/>
              <a:sym typeface="+mn-lt"/>
            </a:endParaRPr>
          </a:p>
        </p:txBody>
      </p:sp>
      <p:pic>
        <p:nvPicPr>
          <p:cNvPr id="25" name="Picture 9" descr="E:\0000000我图PPT\00001PNG素材\儿童卡通\tr.png">
            <a:extLst>
              <a:ext uri="{FF2B5EF4-FFF2-40B4-BE49-F238E27FC236}">
                <a16:creationId xmlns:a16="http://schemas.microsoft.com/office/drawing/2014/main" id="{98AAE8C0-0F06-466A-9DBA-817AC3B18A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10" y="5065472"/>
            <a:ext cx="2354982" cy="158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129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F9580584-93CE-465E-9188-9FA7FF0E8D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474D555A-C16A-473D-AF7C-F4FD4B48A8D9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C65B931E-2ABD-4CF8-84F6-335ECD99B199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E2A2EEE9-A456-4E8F-8852-B76D53D8FF96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1E2A3415-52F3-43A8-85D2-8D6B017D46B0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6CD0C1A9-71EF-4DBE-9601-B9F0574649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BC7E4DB5-7686-4871-BA09-0A5DDCFFD03D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705815-50C6-489B-A39B-E7D336F21CDD}"/>
              </a:ext>
            </a:extLst>
          </p:cNvPr>
          <p:cNvSpPr/>
          <p:nvPr userDrawn="1"/>
        </p:nvSpPr>
        <p:spPr>
          <a:xfrm rot="21228401">
            <a:off x="2278901" y="1179055"/>
            <a:ext cx="6008783" cy="4661425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E3F9D9-E86C-450A-BAA6-C085040D4067}"/>
              </a:ext>
            </a:extLst>
          </p:cNvPr>
          <p:cNvSpPr/>
          <p:nvPr userDrawn="1"/>
        </p:nvSpPr>
        <p:spPr>
          <a:xfrm rot="1737576">
            <a:off x="6328895" y="1082086"/>
            <a:ext cx="2211022" cy="495300"/>
          </a:xfrm>
          <a:prstGeom prst="rect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847D38E-29D5-4F6D-990E-43B85D6A3CCA}"/>
              </a:ext>
            </a:extLst>
          </p:cNvPr>
          <p:cNvSpPr/>
          <p:nvPr userDrawn="1"/>
        </p:nvSpPr>
        <p:spPr>
          <a:xfrm rot="19676478">
            <a:off x="1401292" y="1522000"/>
            <a:ext cx="2397502" cy="495300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D7DB6B0-739A-4370-B3E5-8A28161C766A}"/>
              </a:ext>
            </a:extLst>
          </p:cNvPr>
          <p:cNvSpPr txBox="1"/>
          <p:nvPr userDrawn="1"/>
        </p:nvSpPr>
        <p:spPr>
          <a:xfrm>
            <a:off x="3155097" y="2004297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TRÒ CHƠI</a:t>
            </a:r>
          </a:p>
        </p:txBody>
      </p:sp>
      <p:grpSp>
        <p:nvGrpSpPr>
          <p:cNvPr id="21" name="Google Shape;769;p31">
            <a:extLst>
              <a:ext uri="{FF2B5EF4-FFF2-40B4-BE49-F238E27FC236}">
                <a16:creationId xmlns:a16="http://schemas.microsoft.com/office/drawing/2014/main" id="{A7F7820E-B6A1-4ABA-87C3-90A18D28B9AB}"/>
              </a:ext>
            </a:extLst>
          </p:cNvPr>
          <p:cNvGrpSpPr/>
          <p:nvPr userDrawn="1"/>
        </p:nvGrpSpPr>
        <p:grpSpPr>
          <a:xfrm>
            <a:off x="7976030" y="2989410"/>
            <a:ext cx="2842230" cy="2927642"/>
            <a:chOff x="5641385" y="2381306"/>
            <a:chExt cx="2599446" cy="2521829"/>
          </a:xfrm>
        </p:grpSpPr>
        <p:sp>
          <p:nvSpPr>
            <p:cNvPr id="22" name="Google Shape;770;p31">
              <a:extLst>
                <a:ext uri="{FF2B5EF4-FFF2-40B4-BE49-F238E27FC236}">
                  <a16:creationId xmlns:a16="http://schemas.microsoft.com/office/drawing/2014/main" id="{822219BD-B384-4310-9DAD-B8FE6C79198A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" name="Google Shape;771;p31">
              <a:extLst>
                <a:ext uri="{FF2B5EF4-FFF2-40B4-BE49-F238E27FC236}">
                  <a16:creationId xmlns:a16="http://schemas.microsoft.com/office/drawing/2014/main" id="{67E305FE-2401-4EC5-9EDC-BF3EBF595F7C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78" name="Google Shape;772;p31">
                <a:extLst>
                  <a:ext uri="{FF2B5EF4-FFF2-40B4-BE49-F238E27FC236}">
                    <a16:creationId xmlns:a16="http://schemas.microsoft.com/office/drawing/2014/main" id="{79073A0C-EFD1-482A-8844-34F2AA65A7AD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73;p31">
                <a:extLst>
                  <a:ext uri="{FF2B5EF4-FFF2-40B4-BE49-F238E27FC236}">
                    <a16:creationId xmlns:a16="http://schemas.microsoft.com/office/drawing/2014/main" id="{206E4361-7ACE-4B2E-AC92-AA915875A491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774;p31">
                <a:extLst>
                  <a:ext uri="{FF2B5EF4-FFF2-40B4-BE49-F238E27FC236}">
                    <a16:creationId xmlns:a16="http://schemas.microsoft.com/office/drawing/2014/main" id="{D10680C6-1117-4253-BDAB-6AB4A92C8AAA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775;p31">
                <a:extLst>
                  <a:ext uri="{FF2B5EF4-FFF2-40B4-BE49-F238E27FC236}">
                    <a16:creationId xmlns:a16="http://schemas.microsoft.com/office/drawing/2014/main" id="{125023DC-71E7-48F1-8125-2957FE05FB42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776;p31">
                <a:extLst>
                  <a:ext uri="{FF2B5EF4-FFF2-40B4-BE49-F238E27FC236}">
                    <a16:creationId xmlns:a16="http://schemas.microsoft.com/office/drawing/2014/main" id="{65683981-D996-4A47-862F-BD6F9A936364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777;p31">
                <a:extLst>
                  <a:ext uri="{FF2B5EF4-FFF2-40B4-BE49-F238E27FC236}">
                    <a16:creationId xmlns:a16="http://schemas.microsoft.com/office/drawing/2014/main" id="{5E928E99-D4F1-4A2B-AB50-D702075E586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778;p31">
                <a:extLst>
                  <a:ext uri="{FF2B5EF4-FFF2-40B4-BE49-F238E27FC236}">
                    <a16:creationId xmlns:a16="http://schemas.microsoft.com/office/drawing/2014/main" id="{A114321D-AAAB-47D5-A0E2-0AED649A8D91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779;p31">
                <a:extLst>
                  <a:ext uri="{FF2B5EF4-FFF2-40B4-BE49-F238E27FC236}">
                    <a16:creationId xmlns:a16="http://schemas.microsoft.com/office/drawing/2014/main" id="{32F8B873-1BD3-4DA9-8362-DC0982E7E22B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780;p31">
                <a:extLst>
                  <a:ext uri="{FF2B5EF4-FFF2-40B4-BE49-F238E27FC236}">
                    <a16:creationId xmlns:a16="http://schemas.microsoft.com/office/drawing/2014/main" id="{E79DC200-D47E-4043-9579-D1B1CB1B43DC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781;p31">
                <a:extLst>
                  <a:ext uri="{FF2B5EF4-FFF2-40B4-BE49-F238E27FC236}">
                    <a16:creationId xmlns:a16="http://schemas.microsoft.com/office/drawing/2014/main" id="{EF1F8262-C0FD-4814-A3DF-CA09357F9CFF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782;p31">
                <a:extLst>
                  <a:ext uri="{FF2B5EF4-FFF2-40B4-BE49-F238E27FC236}">
                    <a16:creationId xmlns:a16="http://schemas.microsoft.com/office/drawing/2014/main" id="{0F18B579-59FC-48BE-B7F8-F07A127BD2BC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783;p31">
                <a:extLst>
                  <a:ext uri="{FF2B5EF4-FFF2-40B4-BE49-F238E27FC236}">
                    <a16:creationId xmlns:a16="http://schemas.microsoft.com/office/drawing/2014/main" id="{E67D8C9E-6430-4177-B4D1-8EA0D7E28526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784;p31">
                <a:extLst>
                  <a:ext uri="{FF2B5EF4-FFF2-40B4-BE49-F238E27FC236}">
                    <a16:creationId xmlns:a16="http://schemas.microsoft.com/office/drawing/2014/main" id="{14919EFC-4F19-42D3-9F77-4E44330A43E9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785;p31">
                <a:extLst>
                  <a:ext uri="{FF2B5EF4-FFF2-40B4-BE49-F238E27FC236}">
                    <a16:creationId xmlns:a16="http://schemas.microsoft.com/office/drawing/2014/main" id="{16A14984-E0E8-456B-BD84-8259DE0710F7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786;p31">
                <a:extLst>
                  <a:ext uri="{FF2B5EF4-FFF2-40B4-BE49-F238E27FC236}">
                    <a16:creationId xmlns:a16="http://schemas.microsoft.com/office/drawing/2014/main" id="{F1061FD4-18FB-4000-8538-542996E0E4A8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787;p31">
                <a:extLst>
                  <a:ext uri="{FF2B5EF4-FFF2-40B4-BE49-F238E27FC236}">
                    <a16:creationId xmlns:a16="http://schemas.microsoft.com/office/drawing/2014/main" id="{FA98C54B-4142-4BB3-8E04-33B83E3FA627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788;p31">
                <a:extLst>
                  <a:ext uri="{FF2B5EF4-FFF2-40B4-BE49-F238E27FC236}">
                    <a16:creationId xmlns:a16="http://schemas.microsoft.com/office/drawing/2014/main" id="{3B27D17C-087C-4659-B1BE-B20DF4979076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789;p31">
                <a:extLst>
                  <a:ext uri="{FF2B5EF4-FFF2-40B4-BE49-F238E27FC236}">
                    <a16:creationId xmlns:a16="http://schemas.microsoft.com/office/drawing/2014/main" id="{339F7ECD-CC9C-473F-B37B-2385B55D67B4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790;p31">
                <a:extLst>
                  <a:ext uri="{FF2B5EF4-FFF2-40B4-BE49-F238E27FC236}">
                    <a16:creationId xmlns:a16="http://schemas.microsoft.com/office/drawing/2014/main" id="{929A46A0-A9B7-43A8-8F42-C0A7E506D3DB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791;p31">
                <a:extLst>
                  <a:ext uri="{FF2B5EF4-FFF2-40B4-BE49-F238E27FC236}">
                    <a16:creationId xmlns:a16="http://schemas.microsoft.com/office/drawing/2014/main" id="{A2844C9A-294B-4908-9F85-F7A922CB807E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792;p31">
                <a:extLst>
                  <a:ext uri="{FF2B5EF4-FFF2-40B4-BE49-F238E27FC236}">
                    <a16:creationId xmlns:a16="http://schemas.microsoft.com/office/drawing/2014/main" id="{EC0E45FA-FFBF-43B9-9036-504713AF3952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793;p31">
                <a:extLst>
                  <a:ext uri="{FF2B5EF4-FFF2-40B4-BE49-F238E27FC236}">
                    <a16:creationId xmlns:a16="http://schemas.microsoft.com/office/drawing/2014/main" id="{83726AEE-62FB-444D-86C5-9675E2BA875D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794;p31">
                <a:extLst>
                  <a:ext uri="{FF2B5EF4-FFF2-40B4-BE49-F238E27FC236}">
                    <a16:creationId xmlns:a16="http://schemas.microsoft.com/office/drawing/2014/main" id="{44DF6C97-7DA7-4C6C-8148-AC7D8B13D7D4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795;p31">
                <a:extLst>
                  <a:ext uri="{FF2B5EF4-FFF2-40B4-BE49-F238E27FC236}">
                    <a16:creationId xmlns:a16="http://schemas.microsoft.com/office/drawing/2014/main" id="{A817511C-24B7-418A-8453-4B0B27C74A13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796;p31">
                <a:extLst>
                  <a:ext uri="{FF2B5EF4-FFF2-40B4-BE49-F238E27FC236}">
                    <a16:creationId xmlns:a16="http://schemas.microsoft.com/office/drawing/2014/main" id="{5702A604-299B-4E0A-8CAA-422A38FAE1B8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797;p31">
                <a:extLst>
                  <a:ext uri="{FF2B5EF4-FFF2-40B4-BE49-F238E27FC236}">
                    <a16:creationId xmlns:a16="http://schemas.microsoft.com/office/drawing/2014/main" id="{BC2EA9C4-550E-47B5-850B-387D456C9ED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798;p31">
                <a:extLst>
                  <a:ext uri="{FF2B5EF4-FFF2-40B4-BE49-F238E27FC236}">
                    <a16:creationId xmlns:a16="http://schemas.microsoft.com/office/drawing/2014/main" id="{60ECA93A-0A70-4E75-BDBB-602CA54BF29F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799;p31">
                <a:extLst>
                  <a:ext uri="{FF2B5EF4-FFF2-40B4-BE49-F238E27FC236}">
                    <a16:creationId xmlns:a16="http://schemas.microsoft.com/office/drawing/2014/main" id="{6E51DE60-88A3-4476-8A29-5219EF41C2D6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800;p31">
                <a:extLst>
                  <a:ext uri="{FF2B5EF4-FFF2-40B4-BE49-F238E27FC236}">
                    <a16:creationId xmlns:a16="http://schemas.microsoft.com/office/drawing/2014/main" id="{74928559-8DC3-47DA-B3CE-6E5677ECB2FA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801;p31">
                <a:extLst>
                  <a:ext uri="{FF2B5EF4-FFF2-40B4-BE49-F238E27FC236}">
                    <a16:creationId xmlns:a16="http://schemas.microsoft.com/office/drawing/2014/main" id="{4D9F3E95-39A3-4F6F-8D5C-312894EBF4B0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802;p31">
                <a:extLst>
                  <a:ext uri="{FF2B5EF4-FFF2-40B4-BE49-F238E27FC236}">
                    <a16:creationId xmlns:a16="http://schemas.microsoft.com/office/drawing/2014/main" id="{7E34CAAC-7E6B-4603-A200-F1A8D0F4644B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803;p31">
                <a:extLst>
                  <a:ext uri="{FF2B5EF4-FFF2-40B4-BE49-F238E27FC236}">
                    <a16:creationId xmlns:a16="http://schemas.microsoft.com/office/drawing/2014/main" id="{3AD01370-4B8F-4496-9D95-6595E0149232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804;p31">
                <a:extLst>
                  <a:ext uri="{FF2B5EF4-FFF2-40B4-BE49-F238E27FC236}">
                    <a16:creationId xmlns:a16="http://schemas.microsoft.com/office/drawing/2014/main" id="{A3B0FE1D-7532-4C11-A2E5-E5CE8102DF72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805;p31">
                <a:extLst>
                  <a:ext uri="{FF2B5EF4-FFF2-40B4-BE49-F238E27FC236}">
                    <a16:creationId xmlns:a16="http://schemas.microsoft.com/office/drawing/2014/main" id="{CB1B7A03-5FFD-4D48-A14D-5C93FBBAF079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806;p31">
                <a:extLst>
                  <a:ext uri="{FF2B5EF4-FFF2-40B4-BE49-F238E27FC236}">
                    <a16:creationId xmlns:a16="http://schemas.microsoft.com/office/drawing/2014/main" id="{B15AEFD6-717B-4F08-960E-612EA218F98B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807;p31">
                <a:extLst>
                  <a:ext uri="{FF2B5EF4-FFF2-40B4-BE49-F238E27FC236}">
                    <a16:creationId xmlns:a16="http://schemas.microsoft.com/office/drawing/2014/main" id="{50DDA634-2CAC-4919-93E3-E773A59EF94B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808;p31">
                <a:extLst>
                  <a:ext uri="{FF2B5EF4-FFF2-40B4-BE49-F238E27FC236}">
                    <a16:creationId xmlns:a16="http://schemas.microsoft.com/office/drawing/2014/main" id="{70CB55FC-28E5-4F67-8CEA-21C87C90C69F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809;p31">
                <a:extLst>
                  <a:ext uri="{FF2B5EF4-FFF2-40B4-BE49-F238E27FC236}">
                    <a16:creationId xmlns:a16="http://schemas.microsoft.com/office/drawing/2014/main" id="{DE76E0C0-D762-4F1A-A22C-A5F3B34FB390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810;p31">
                <a:extLst>
                  <a:ext uri="{FF2B5EF4-FFF2-40B4-BE49-F238E27FC236}">
                    <a16:creationId xmlns:a16="http://schemas.microsoft.com/office/drawing/2014/main" id="{A78ED98A-AABF-4B79-9EDD-2E5491638436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811;p31">
                <a:extLst>
                  <a:ext uri="{FF2B5EF4-FFF2-40B4-BE49-F238E27FC236}">
                    <a16:creationId xmlns:a16="http://schemas.microsoft.com/office/drawing/2014/main" id="{99FDF457-D1B3-46E7-9DC9-EFAA1C6DB508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812;p31">
                <a:extLst>
                  <a:ext uri="{FF2B5EF4-FFF2-40B4-BE49-F238E27FC236}">
                    <a16:creationId xmlns:a16="http://schemas.microsoft.com/office/drawing/2014/main" id="{83A94181-24E7-4AC4-A855-23B9D83E0EF2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813;p31">
                <a:extLst>
                  <a:ext uri="{FF2B5EF4-FFF2-40B4-BE49-F238E27FC236}">
                    <a16:creationId xmlns:a16="http://schemas.microsoft.com/office/drawing/2014/main" id="{FBEFC177-3B75-4B05-8E0A-5A1ACB1F2120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814;p31">
                <a:extLst>
                  <a:ext uri="{FF2B5EF4-FFF2-40B4-BE49-F238E27FC236}">
                    <a16:creationId xmlns:a16="http://schemas.microsoft.com/office/drawing/2014/main" id="{3033D383-976E-4F6D-9FF5-A5BD87885C50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815;p31">
                <a:extLst>
                  <a:ext uri="{FF2B5EF4-FFF2-40B4-BE49-F238E27FC236}">
                    <a16:creationId xmlns:a16="http://schemas.microsoft.com/office/drawing/2014/main" id="{FD643C5C-7BD5-49D3-95C0-BC466D1AAB35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816;p31">
                <a:extLst>
                  <a:ext uri="{FF2B5EF4-FFF2-40B4-BE49-F238E27FC236}">
                    <a16:creationId xmlns:a16="http://schemas.microsoft.com/office/drawing/2014/main" id="{6446AAA2-1CAF-407B-832C-D1E4217C16CD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817;p31">
                <a:extLst>
                  <a:ext uri="{FF2B5EF4-FFF2-40B4-BE49-F238E27FC236}">
                    <a16:creationId xmlns:a16="http://schemas.microsoft.com/office/drawing/2014/main" id="{88A98BB5-1F0B-46F7-AC38-2D707FF9BCE3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818;p31">
                <a:extLst>
                  <a:ext uri="{FF2B5EF4-FFF2-40B4-BE49-F238E27FC236}">
                    <a16:creationId xmlns:a16="http://schemas.microsoft.com/office/drawing/2014/main" id="{4CC8C184-78BF-47B5-9A22-AFB866DA2BE3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819;p31">
                <a:extLst>
                  <a:ext uri="{FF2B5EF4-FFF2-40B4-BE49-F238E27FC236}">
                    <a16:creationId xmlns:a16="http://schemas.microsoft.com/office/drawing/2014/main" id="{F1DB6690-918A-4AEA-87D3-B866B20DC885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820;p31">
                <a:extLst>
                  <a:ext uri="{FF2B5EF4-FFF2-40B4-BE49-F238E27FC236}">
                    <a16:creationId xmlns:a16="http://schemas.microsoft.com/office/drawing/2014/main" id="{A42793A7-B728-4D19-A38B-446AAA44314E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821;p31">
                <a:extLst>
                  <a:ext uri="{FF2B5EF4-FFF2-40B4-BE49-F238E27FC236}">
                    <a16:creationId xmlns:a16="http://schemas.microsoft.com/office/drawing/2014/main" id="{CA6E9802-B62C-4C82-B7A6-355F746E0597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822;p31">
                <a:extLst>
                  <a:ext uri="{FF2B5EF4-FFF2-40B4-BE49-F238E27FC236}">
                    <a16:creationId xmlns:a16="http://schemas.microsoft.com/office/drawing/2014/main" id="{C6A5C80D-FA28-4CFB-906F-A571A13D7502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823;p31">
                <a:extLst>
                  <a:ext uri="{FF2B5EF4-FFF2-40B4-BE49-F238E27FC236}">
                    <a16:creationId xmlns:a16="http://schemas.microsoft.com/office/drawing/2014/main" id="{CA337883-DA53-4A2C-85EF-E547A3B12347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824;p31">
                <a:extLst>
                  <a:ext uri="{FF2B5EF4-FFF2-40B4-BE49-F238E27FC236}">
                    <a16:creationId xmlns:a16="http://schemas.microsoft.com/office/drawing/2014/main" id="{DCA5891C-4D9D-4EF8-8190-41E11BC80CA4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825;p31">
                <a:extLst>
                  <a:ext uri="{FF2B5EF4-FFF2-40B4-BE49-F238E27FC236}">
                    <a16:creationId xmlns:a16="http://schemas.microsoft.com/office/drawing/2014/main" id="{3237B78C-4AEC-41B1-B117-C4F3AA2DC800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826;p31">
                <a:extLst>
                  <a:ext uri="{FF2B5EF4-FFF2-40B4-BE49-F238E27FC236}">
                    <a16:creationId xmlns:a16="http://schemas.microsoft.com/office/drawing/2014/main" id="{1521C7F7-8E1A-47C5-9DCA-90CDB5811C11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827;p31">
                <a:extLst>
                  <a:ext uri="{FF2B5EF4-FFF2-40B4-BE49-F238E27FC236}">
                    <a16:creationId xmlns:a16="http://schemas.microsoft.com/office/drawing/2014/main" id="{100455C1-4CC7-4A44-A713-8C4B71803359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" name="Google Shape;828;p31">
              <a:extLst>
                <a:ext uri="{FF2B5EF4-FFF2-40B4-BE49-F238E27FC236}">
                  <a16:creationId xmlns:a16="http://schemas.microsoft.com/office/drawing/2014/main" id="{325EC593-5286-4CEA-AD35-7B7118BAC552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829;p31">
              <a:extLst>
                <a:ext uri="{FF2B5EF4-FFF2-40B4-BE49-F238E27FC236}">
                  <a16:creationId xmlns:a16="http://schemas.microsoft.com/office/drawing/2014/main" id="{A15EBF99-6DE8-40C1-8121-3110897B443A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830;p31">
              <a:extLst>
                <a:ext uri="{FF2B5EF4-FFF2-40B4-BE49-F238E27FC236}">
                  <a16:creationId xmlns:a16="http://schemas.microsoft.com/office/drawing/2014/main" id="{4B39D613-D659-4322-B6E8-338191A4B7C2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831;p31">
              <a:extLst>
                <a:ext uri="{FF2B5EF4-FFF2-40B4-BE49-F238E27FC236}">
                  <a16:creationId xmlns:a16="http://schemas.microsoft.com/office/drawing/2014/main" id="{A9B86892-DD10-46D1-978E-9AAFD0121D5A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832;p31">
              <a:extLst>
                <a:ext uri="{FF2B5EF4-FFF2-40B4-BE49-F238E27FC236}">
                  <a16:creationId xmlns:a16="http://schemas.microsoft.com/office/drawing/2014/main" id="{F8BF754F-A651-4E17-83E5-71E641121B9A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833;p31">
              <a:extLst>
                <a:ext uri="{FF2B5EF4-FFF2-40B4-BE49-F238E27FC236}">
                  <a16:creationId xmlns:a16="http://schemas.microsoft.com/office/drawing/2014/main" id="{5C0E7C98-3C79-47FD-B395-D23C891830FC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834;p31">
              <a:extLst>
                <a:ext uri="{FF2B5EF4-FFF2-40B4-BE49-F238E27FC236}">
                  <a16:creationId xmlns:a16="http://schemas.microsoft.com/office/drawing/2014/main" id="{44A896B8-E41C-45BF-89E2-9D7AA3150C23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35;p31">
              <a:extLst>
                <a:ext uri="{FF2B5EF4-FFF2-40B4-BE49-F238E27FC236}">
                  <a16:creationId xmlns:a16="http://schemas.microsoft.com/office/drawing/2014/main" id="{76467C4B-6AF2-4641-8A7B-60DDF79BE146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36;p31">
              <a:extLst>
                <a:ext uri="{FF2B5EF4-FFF2-40B4-BE49-F238E27FC236}">
                  <a16:creationId xmlns:a16="http://schemas.microsoft.com/office/drawing/2014/main" id="{F6155CD0-9DBD-45BF-9F0F-3A68E979E4F7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37;p31">
              <a:extLst>
                <a:ext uri="{FF2B5EF4-FFF2-40B4-BE49-F238E27FC236}">
                  <a16:creationId xmlns:a16="http://schemas.microsoft.com/office/drawing/2014/main" id="{7A9E66BF-ABCD-46E5-9AC6-39D3007B99A2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38;p31">
              <a:extLst>
                <a:ext uri="{FF2B5EF4-FFF2-40B4-BE49-F238E27FC236}">
                  <a16:creationId xmlns:a16="http://schemas.microsoft.com/office/drawing/2014/main" id="{8EA4E3DC-B3C2-430A-8645-02EB0085B2DE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39;p31">
              <a:extLst>
                <a:ext uri="{FF2B5EF4-FFF2-40B4-BE49-F238E27FC236}">
                  <a16:creationId xmlns:a16="http://schemas.microsoft.com/office/drawing/2014/main" id="{5E8BB71E-1E11-4673-8E19-33DD7203DAFD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40;p31">
              <a:extLst>
                <a:ext uri="{FF2B5EF4-FFF2-40B4-BE49-F238E27FC236}">
                  <a16:creationId xmlns:a16="http://schemas.microsoft.com/office/drawing/2014/main" id="{58B7EB72-E5C6-4BA8-9E97-8201A4022397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41;p31">
              <a:extLst>
                <a:ext uri="{FF2B5EF4-FFF2-40B4-BE49-F238E27FC236}">
                  <a16:creationId xmlns:a16="http://schemas.microsoft.com/office/drawing/2014/main" id="{08D9E3A7-86E1-40F3-953F-1FE1E4FF633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42;p31">
              <a:extLst>
                <a:ext uri="{FF2B5EF4-FFF2-40B4-BE49-F238E27FC236}">
                  <a16:creationId xmlns:a16="http://schemas.microsoft.com/office/drawing/2014/main" id="{D6D5BB63-E9C8-4331-A34F-63DA54CE053D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43;p31">
              <a:extLst>
                <a:ext uri="{FF2B5EF4-FFF2-40B4-BE49-F238E27FC236}">
                  <a16:creationId xmlns:a16="http://schemas.microsoft.com/office/drawing/2014/main" id="{56B4D0FE-0B68-4651-862A-D837ACDA9C6A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44;p31">
              <a:extLst>
                <a:ext uri="{FF2B5EF4-FFF2-40B4-BE49-F238E27FC236}">
                  <a16:creationId xmlns:a16="http://schemas.microsoft.com/office/drawing/2014/main" id="{FA30B55F-35FE-40D8-B3E2-2D17EA757012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45;p31">
              <a:extLst>
                <a:ext uri="{FF2B5EF4-FFF2-40B4-BE49-F238E27FC236}">
                  <a16:creationId xmlns:a16="http://schemas.microsoft.com/office/drawing/2014/main" id="{A66095BE-9040-4BC4-96DE-EEF05E80816B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46;p31">
              <a:extLst>
                <a:ext uri="{FF2B5EF4-FFF2-40B4-BE49-F238E27FC236}">
                  <a16:creationId xmlns:a16="http://schemas.microsoft.com/office/drawing/2014/main" id="{4DF5FF6C-A1B3-41C0-B596-203947FE8C36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47;p31">
              <a:extLst>
                <a:ext uri="{FF2B5EF4-FFF2-40B4-BE49-F238E27FC236}">
                  <a16:creationId xmlns:a16="http://schemas.microsoft.com/office/drawing/2014/main" id="{E2994D42-0494-415C-BFB6-8F9B9C5271E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848;p31">
              <a:extLst>
                <a:ext uri="{FF2B5EF4-FFF2-40B4-BE49-F238E27FC236}">
                  <a16:creationId xmlns:a16="http://schemas.microsoft.com/office/drawing/2014/main" id="{2CB66865-7714-4A34-AED9-41AD60932962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849;p31">
              <a:extLst>
                <a:ext uri="{FF2B5EF4-FFF2-40B4-BE49-F238E27FC236}">
                  <a16:creationId xmlns:a16="http://schemas.microsoft.com/office/drawing/2014/main" id="{253D56D8-124E-4040-8949-78C5C960F31C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850;p31">
              <a:extLst>
                <a:ext uri="{FF2B5EF4-FFF2-40B4-BE49-F238E27FC236}">
                  <a16:creationId xmlns:a16="http://schemas.microsoft.com/office/drawing/2014/main" id="{11AC130C-D146-4C24-8153-A67B24755EA6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851;p31">
              <a:extLst>
                <a:ext uri="{FF2B5EF4-FFF2-40B4-BE49-F238E27FC236}">
                  <a16:creationId xmlns:a16="http://schemas.microsoft.com/office/drawing/2014/main" id="{ED725F0D-AE8C-4C62-A1D0-28AED534EF28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852;p31">
              <a:extLst>
                <a:ext uri="{FF2B5EF4-FFF2-40B4-BE49-F238E27FC236}">
                  <a16:creationId xmlns:a16="http://schemas.microsoft.com/office/drawing/2014/main" id="{CA2B1D70-9BCE-4DD2-BA34-2E4009D1622F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853;p31">
              <a:extLst>
                <a:ext uri="{FF2B5EF4-FFF2-40B4-BE49-F238E27FC236}">
                  <a16:creationId xmlns:a16="http://schemas.microsoft.com/office/drawing/2014/main" id="{3686F475-F542-484B-BD08-AA494971535B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854;p31">
              <a:extLst>
                <a:ext uri="{FF2B5EF4-FFF2-40B4-BE49-F238E27FC236}">
                  <a16:creationId xmlns:a16="http://schemas.microsoft.com/office/drawing/2014/main" id="{9B6100B7-6F05-45AC-8A7F-2591A20F2D37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855;p31">
              <a:extLst>
                <a:ext uri="{FF2B5EF4-FFF2-40B4-BE49-F238E27FC236}">
                  <a16:creationId xmlns:a16="http://schemas.microsoft.com/office/drawing/2014/main" id="{FBE42FD0-1063-42E2-93F4-90B8AFA16845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856;p31">
              <a:extLst>
                <a:ext uri="{FF2B5EF4-FFF2-40B4-BE49-F238E27FC236}">
                  <a16:creationId xmlns:a16="http://schemas.microsoft.com/office/drawing/2014/main" id="{A37A6433-D788-40AE-971C-D6785D37767F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857;p31">
              <a:extLst>
                <a:ext uri="{FF2B5EF4-FFF2-40B4-BE49-F238E27FC236}">
                  <a16:creationId xmlns:a16="http://schemas.microsoft.com/office/drawing/2014/main" id="{6BECF98D-222B-44E1-B71A-8F18FBEB97A1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858;p31">
              <a:extLst>
                <a:ext uri="{FF2B5EF4-FFF2-40B4-BE49-F238E27FC236}">
                  <a16:creationId xmlns:a16="http://schemas.microsoft.com/office/drawing/2014/main" id="{EDF4639D-2DB4-47CE-A5BE-27276F8AC578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859;p31">
              <a:extLst>
                <a:ext uri="{FF2B5EF4-FFF2-40B4-BE49-F238E27FC236}">
                  <a16:creationId xmlns:a16="http://schemas.microsoft.com/office/drawing/2014/main" id="{83E5E880-58FD-4D05-B8FA-566B946D8E5A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860;p31">
              <a:extLst>
                <a:ext uri="{FF2B5EF4-FFF2-40B4-BE49-F238E27FC236}">
                  <a16:creationId xmlns:a16="http://schemas.microsoft.com/office/drawing/2014/main" id="{C0322238-07EC-4432-8801-45CE1D4E8280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861;p31">
              <a:extLst>
                <a:ext uri="{FF2B5EF4-FFF2-40B4-BE49-F238E27FC236}">
                  <a16:creationId xmlns:a16="http://schemas.microsoft.com/office/drawing/2014/main" id="{0C31480F-A1B1-4138-B3A2-6EB278349808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862;p31">
              <a:extLst>
                <a:ext uri="{FF2B5EF4-FFF2-40B4-BE49-F238E27FC236}">
                  <a16:creationId xmlns:a16="http://schemas.microsoft.com/office/drawing/2014/main" id="{C26D60C6-B75D-4FB2-A13E-6698FB2AA5E1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863;p31">
              <a:extLst>
                <a:ext uri="{FF2B5EF4-FFF2-40B4-BE49-F238E27FC236}">
                  <a16:creationId xmlns:a16="http://schemas.microsoft.com/office/drawing/2014/main" id="{D47CE1BA-EF2A-4F4F-9D13-6B4B80889B8B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864;p31">
              <a:extLst>
                <a:ext uri="{FF2B5EF4-FFF2-40B4-BE49-F238E27FC236}">
                  <a16:creationId xmlns:a16="http://schemas.microsoft.com/office/drawing/2014/main" id="{10BF39A8-F37E-402C-A722-6342F10028AA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865;p31">
              <a:extLst>
                <a:ext uri="{FF2B5EF4-FFF2-40B4-BE49-F238E27FC236}">
                  <a16:creationId xmlns:a16="http://schemas.microsoft.com/office/drawing/2014/main" id="{D9344192-6461-4248-A41D-B18E3BEB47E5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866;p31">
              <a:extLst>
                <a:ext uri="{FF2B5EF4-FFF2-40B4-BE49-F238E27FC236}">
                  <a16:creationId xmlns:a16="http://schemas.microsoft.com/office/drawing/2014/main" id="{F1E40478-ED2C-452D-9185-ED87A82F83FB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867;p31">
              <a:extLst>
                <a:ext uri="{FF2B5EF4-FFF2-40B4-BE49-F238E27FC236}">
                  <a16:creationId xmlns:a16="http://schemas.microsoft.com/office/drawing/2014/main" id="{6AA9C373-6F60-441F-8AD2-DE57CDB4570F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868;p31">
              <a:extLst>
                <a:ext uri="{FF2B5EF4-FFF2-40B4-BE49-F238E27FC236}">
                  <a16:creationId xmlns:a16="http://schemas.microsoft.com/office/drawing/2014/main" id="{4968CCF2-285E-41A5-B58C-67FB41B3F123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869;p31">
              <a:extLst>
                <a:ext uri="{FF2B5EF4-FFF2-40B4-BE49-F238E27FC236}">
                  <a16:creationId xmlns:a16="http://schemas.microsoft.com/office/drawing/2014/main" id="{AD4C47AE-5273-4305-BF12-9302A28AC40A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870;p31">
              <a:extLst>
                <a:ext uri="{FF2B5EF4-FFF2-40B4-BE49-F238E27FC236}">
                  <a16:creationId xmlns:a16="http://schemas.microsoft.com/office/drawing/2014/main" id="{D6944283-6516-4CA1-8CED-1AD3BE6908E7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871;p31">
              <a:extLst>
                <a:ext uri="{FF2B5EF4-FFF2-40B4-BE49-F238E27FC236}">
                  <a16:creationId xmlns:a16="http://schemas.microsoft.com/office/drawing/2014/main" id="{8DE273E1-308F-4261-A7B3-20BDB9394868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872;p31">
              <a:extLst>
                <a:ext uri="{FF2B5EF4-FFF2-40B4-BE49-F238E27FC236}">
                  <a16:creationId xmlns:a16="http://schemas.microsoft.com/office/drawing/2014/main" id="{A49D15BD-2B3E-4B02-A32F-FDEC8E9179F3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873;p31">
              <a:extLst>
                <a:ext uri="{FF2B5EF4-FFF2-40B4-BE49-F238E27FC236}">
                  <a16:creationId xmlns:a16="http://schemas.microsoft.com/office/drawing/2014/main" id="{9EAAC4BC-88D8-4FD6-B267-BCCDE04FFB2E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874;p31">
              <a:extLst>
                <a:ext uri="{FF2B5EF4-FFF2-40B4-BE49-F238E27FC236}">
                  <a16:creationId xmlns:a16="http://schemas.microsoft.com/office/drawing/2014/main" id="{1EF84D3F-E17B-4D61-A310-AD71B008FBA5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875;p31">
              <a:extLst>
                <a:ext uri="{FF2B5EF4-FFF2-40B4-BE49-F238E27FC236}">
                  <a16:creationId xmlns:a16="http://schemas.microsoft.com/office/drawing/2014/main" id="{2D79EBC2-B216-4287-A3FC-2F2010CB2A81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876;p31">
              <a:extLst>
                <a:ext uri="{FF2B5EF4-FFF2-40B4-BE49-F238E27FC236}">
                  <a16:creationId xmlns:a16="http://schemas.microsoft.com/office/drawing/2014/main" id="{90D0DCC2-BEB8-4805-8864-9B8157D6D9D0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877;p31">
              <a:extLst>
                <a:ext uri="{FF2B5EF4-FFF2-40B4-BE49-F238E27FC236}">
                  <a16:creationId xmlns:a16="http://schemas.microsoft.com/office/drawing/2014/main" id="{DDBF39D6-19E0-4C1B-B36D-97334BDFA9C1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878;p31">
              <a:extLst>
                <a:ext uri="{FF2B5EF4-FFF2-40B4-BE49-F238E27FC236}">
                  <a16:creationId xmlns:a16="http://schemas.microsoft.com/office/drawing/2014/main" id="{DA0AA242-2B2A-4216-BEC0-813A5A117F4E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879;p31">
              <a:extLst>
                <a:ext uri="{FF2B5EF4-FFF2-40B4-BE49-F238E27FC236}">
                  <a16:creationId xmlns:a16="http://schemas.microsoft.com/office/drawing/2014/main" id="{98D43C14-947B-4828-8F17-C940B26377D2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880;p31">
              <a:extLst>
                <a:ext uri="{FF2B5EF4-FFF2-40B4-BE49-F238E27FC236}">
                  <a16:creationId xmlns:a16="http://schemas.microsoft.com/office/drawing/2014/main" id="{5222CF1F-77B6-4959-8DE9-292BB4779DAD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881;p31">
              <a:extLst>
                <a:ext uri="{FF2B5EF4-FFF2-40B4-BE49-F238E27FC236}">
                  <a16:creationId xmlns:a16="http://schemas.microsoft.com/office/drawing/2014/main" id="{50419D18-CC71-44FC-8EBE-8666CAB7D413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0926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solidFill>
          <a:srgbClr val="E3A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8CB28D7-CB5E-42A4-AC1B-49E9F84E1AA8}"/>
              </a:ext>
            </a:extLst>
          </p:cNvPr>
          <p:cNvSpPr/>
          <p:nvPr userDrawn="1"/>
        </p:nvSpPr>
        <p:spPr>
          <a:xfrm>
            <a:off x="212651" y="202019"/>
            <a:ext cx="11738344" cy="6507125"/>
          </a:xfrm>
          <a:custGeom>
            <a:avLst/>
            <a:gdLst>
              <a:gd name="connsiteX0" fmla="*/ 0 w 11738344"/>
              <a:gd name="connsiteY0" fmla="*/ 0 h 6507125"/>
              <a:gd name="connsiteX1" fmla="*/ 586917 w 11738344"/>
              <a:gd name="connsiteY1" fmla="*/ 0 h 6507125"/>
              <a:gd name="connsiteX2" fmla="*/ 939068 w 11738344"/>
              <a:gd name="connsiteY2" fmla="*/ 0 h 6507125"/>
              <a:gd name="connsiteX3" fmla="*/ 1525985 w 11738344"/>
              <a:gd name="connsiteY3" fmla="*/ 0 h 6507125"/>
              <a:gd name="connsiteX4" fmla="*/ 1760752 w 11738344"/>
              <a:gd name="connsiteY4" fmla="*/ 0 h 6507125"/>
              <a:gd name="connsiteX5" fmla="*/ 2347669 w 11738344"/>
              <a:gd name="connsiteY5" fmla="*/ 0 h 6507125"/>
              <a:gd name="connsiteX6" fmla="*/ 3051969 w 11738344"/>
              <a:gd name="connsiteY6" fmla="*/ 0 h 6507125"/>
              <a:gd name="connsiteX7" fmla="*/ 3521503 w 11738344"/>
              <a:gd name="connsiteY7" fmla="*/ 0 h 6507125"/>
              <a:gd name="connsiteX8" fmla="*/ 3756270 w 11738344"/>
              <a:gd name="connsiteY8" fmla="*/ 0 h 6507125"/>
              <a:gd name="connsiteX9" fmla="*/ 4577954 w 11738344"/>
              <a:gd name="connsiteY9" fmla="*/ 0 h 6507125"/>
              <a:gd name="connsiteX10" fmla="*/ 5164871 w 11738344"/>
              <a:gd name="connsiteY10" fmla="*/ 0 h 6507125"/>
              <a:gd name="connsiteX11" fmla="*/ 5751789 w 11738344"/>
              <a:gd name="connsiteY11" fmla="*/ 0 h 6507125"/>
              <a:gd name="connsiteX12" fmla="*/ 6221322 w 11738344"/>
              <a:gd name="connsiteY12" fmla="*/ 0 h 6507125"/>
              <a:gd name="connsiteX13" fmla="*/ 7043006 w 11738344"/>
              <a:gd name="connsiteY13" fmla="*/ 0 h 6507125"/>
              <a:gd name="connsiteX14" fmla="*/ 7277773 w 11738344"/>
              <a:gd name="connsiteY14" fmla="*/ 0 h 6507125"/>
              <a:gd name="connsiteX15" fmla="*/ 7629924 w 11738344"/>
              <a:gd name="connsiteY15" fmla="*/ 0 h 6507125"/>
              <a:gd name="connsiteX16" fmla="*/ 8216841 w 11738344"/>
              <a:gd name="connsiteY16" fmla="*/ 0 h 6507125"/>
              <a:gd name="connsiteX17" fmla="*/ 9038525 w 11738344"/>
              <a:gd name="connsiteY17" fmla="*/ 0 h 6507125"/>
              <a:gd name="connsiteX18" fmla="*/ 9273292 w 11738344"/>
              <a:gd name="connsiteY18" fmla="*/ 0 h 6507125"/>
              <a:gd name="connsiteX19" fmla="*/ 9742826 w 11738344"/>
              <a:gd name="connsiteY19" fmla="*/ 0 h 6507125"/>
              <a:gd name="connsiteX20" fmla="*/ 10564510 w 11738344"/>
              <a:gd name="connsiteY20" fmla="*/ 0 h 6507125"/>
              <a:gd name="connsiteX21" fmla="*/ 11151427 w 11738344"/>
              <a:gd name="connsiteY21" fmla="*/ 0 h 6507125"/>
              <a:gd name="connsiteX22" fmla="*/ 11738344 w 11738344"/>
              <a:gd name="connsiteY22" fmla="*/ 0 h 6507125"/>
              <a:gd name="connsiteX23" fmla="*/ 11738344 w 11738344"/>
              <a:gd name="connsiteY23" fmla="*/ 721699 h 6507125"/>
              <a:gd name="connsiteX24" fmla="*/ 11738344 w 11738344"/>
              <a:gd name="connsiteY24" fmla="*/ 1183114 h 6507125"/>
              <a:gd name="connsiteX25" fmla="*/ 11738344 w 11738344"/>
              <a:gd name="connsiteY25" fmla="*/ 1644528 h 6507125"/>
              <a:gd name="connsiteX26" fmla="*/ 11738344 w 11738344"/>
              <a:gd name="connsiteY26" fmla="*/ 2236085 h 6507125"/>
              <a:gd name="connsiteX27" fmla="*/ 11738344 w 11738344"/>
              <a:gd name="connsiteY27" fmla="*/ 2827642 h 6507125"/>
              <a:gd name="connsiteX28" fmla="*/ 11738344 w 11738344"/>
              <a:gd name="connsiteY28" fmla="*/ 3223985 h 6507125"/>
              <a:gd name="connsiteX29" fmla="*/ 11738344 w 11738344"/>
              <a:gd name="connsiteY29" fmla="*/ 3815541 h 6507125"/>
              <a:gd name="connsiteX30" fmla="*/ 11738344 w 11738344"/>
              <a:gd name="connsiteY30" fmla="*/ 4537241 h 6507125"/>
              <a:gd name="connsiteX31" fmla="*/ 11738344 w 11738344"/>
              <a:gd name="connsiteY31" fmla="*/ 4998655 h 6507125"/>
              <a:gd name="connsiteX32" fmla="*/ 11738344 w 11738344"/>
              <a:gd name="connsiteY32" fmla="*/ 5394998 h 6507125"/>
              <a:gd name="connsiteX33" fmla="*/ 11738344 w 11738344"/>
              <a:gd name="connsiteY33" fmla="*/ 5986555 h 6507125"/>
              <a:gd name="connsiteX34" fmla="*/ 11738344 w 11738344"/>
              <a:gd name="connsiteY34" fmla="*/ 6507125 h 6507125"/>
              <a:gd name="connsiteX35" fmla="*/ 11034043 w 11738344"/>
              <a:gd name="connsiteY35" fmla="*/ 6507125 h 6507125"/>
              <a:gd name="connsiteX36" fmla="*/ 10799276 w 11738344"/>
              <a:gd name="connsiteY36" fmla="*/ 6507125 h 6507125"/>
              <a:gd name="connsiteX37" fmla="*/ 10094976 w 11738344"/>
              <a:gd name="connsiteY37" fmla="*/ 6507125 h 6507125"/>
              <a:gd name="connsiteX38" fmla="*/ 9860209 w 11738344"/>
              <a:gd name="connsiteY38" fmla="*/ 6507125 h 6507125"/>
              <a:gd name="connsiteX39" fmla="*/ 9155908 w 11738344"/>
              <a:gd name="connsiteY39" fmla="*/ 6507125 h 6507125"/>
              <a:gd name="connsiteX40" fmla="*/ 8803758 w 11738344"/>
              <a:gd name="connsiteY40" fmla="*/ 6507125 h 6507125"/>
              <a:gd name="connsiteX41" fmla="*/ 8334224 w 11738344"/>
              <a:gd name="connsiteY41" fmla="*/ 6507125 h 6507125"/>
              <a:gd name="connsiteX42" fmla="*/ 8099457 w 11738344"/>
              <a:gd name="connsiteY42" fmla="*/ 6507125 h 6507125"/>
              <a:gd name="connsiteX43" fmla="*/ 7629924 w 11738344"/>
              <a:gd name="connsiteY43" fmla="*/ 6507125 h 6507125"/>
              <a:gd name="connsiteX44" fmla="*/ 6808240 w 11738344"/>
              <a:gd name="connsiteY44" fmla="*/ 6507125 h 6507125"/>
              <a:gd name="connsiteX45" fmla="*/ 6573473 w 11738344"/>
              <a:gd name="connsiteY45" fmla="*/ 6507125 h 6507125"/>
              <a:gd name="connsiteX46" fmla="*/ 5869172 w 11738344"/>
              <a:gd name="connsiteY46" fmla="*/ 6507125 h 6507125"/>
              <a:gd name="connsiteX47" fmla="*/ 5282255 w 11738344"/>
              <a:gd name="connsiteY47" fmla="*/ 6507125 h 6507125"/>
              <a:gd name="connsiteX48" fmla="*/ 4930104 w 11738344"/>
              <a:gd name="connsiteY48" fmla="*/ 6507125 h 6507125"/>
              <a:gd name="connsiteX49" fmla="*/ 4577954 w 11738344"/>
              <a:gd name="connsiteY49" fmla="*/ 6507125 h 6507125"/>
              <a:gd name="connsiteX50" fmla="*/ 4108420 w 11738344"/>
              <a:gd name="connsiteY50" fmla="*/ 6507125 h 6507125"/>
              <a:gd name="connsiteX51" fmla="*/ 3521503 w 11738344"/>
              <a:gd name="connsiteY51" fmla="*/ 6507125 h 6507125"/>
              <a:gd name="connsiteX52" fmla="*/ 2699819 w 11738344"/>
              <a:gd name="connsiteY52" fmla="*/ 6507125 h 6507125"/>
              <a:gd name="connsiteX53" fmla="*/ 1995518 w 11738344"/>
              <a:gd name="connsiteY53" fmla="*/ 6507125 h 6507125"/>
              <a:gd name="connsiteX54" fmla="*/ 1760752 w 11738344"/>
              <a:gd name="connsiteY54" fmla="*/ 6507125 h 6507125"/>
              <a:gd name="connsiteX55" fmla="*/ 939068 w 11738344"/>
              <a:gd name="connsiteY55" fmla="*/ 6507125 h 6507125"/>
              <a:gd name="connsiteX56" fmla="*/ 0 w 11738344"/>
              <a:gd name="connsiteY56" fmla="*/ 6507125 h 6507125"/>
              <a:gd name="connsiteX57" fmla="*/ 0 w 11738344"/>
              <a:gd name="connsiteY57" fmla="*/ 5785426 h 6507125"/>
              <a:gd name="connsiteX58" fmla="*/ 0 w 11738344"/>
              <a:gd name="connsiteY58" fmla="*/ 5128798 h 6507125"/>
              <a:gd name="connsiteX59" fmla="*/ 0 w 11738344"/>
              <a:gd name="connsiteY59" fmla="*/ 4537241 h 6507125"/>
              <a:gd name="connsiteX60" fmla="*/ 0 w 11738344"/>
              <a:gd name="connsiteY60" fmla="*/ 3880613 h 6507125"/>
              <a:gd name="connsiteX61" fmla="*/ 0 w 11738344"/>
              <a:gd name="connsiteY61" fmla="*/ 3158913 h 6507125"/>
              <a:gd name="connsiteX62" fmla="*/ 0 w 11738344"/>
              <a:gd name="connsiteY62" fmla="*/ 2437214 h 6507125"/>
              <a:gd name="connsiteX63" fmla="*/ 0 w 11738344"/>
              <a:gd name="connsiteY63" fmla="*/ 1715515 h 6507125"/>
              <a:gd name="connsiteX64" fmla="*/ 0 w 11738344"/>
              <a:gd name="connsiteY64" fmla="*/ 1319172 h 6507125"/>
              <a:gd name="connsiteX65" fmla="*/ 0 w 11738344"/>
              <a:gd name="connsiteY65" fmla="*/ 662544 h 6507125"/>
              <a:gd name="connsiteX66" fmla="*/ 0 w 11738344"/>
              <a:gd name="connsiteY66" fmla="*/ 0 h 650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1738344" h="6507125" fill="none" extrusionOk="0">
                <a:moveTo>
                  <a:pt x="0" y="0"/>
                </a:moveTo>
                <a:cubicBezTo>
                  <a:pt x="193893" y="-53522"/>
                  <a:pt x="463900" y="48166"/>
                  <a:pt x="586917" y="0"/>
                </a:cubicBezTo>
                <a:cubicBezTo>
                  <a:pt x="709934" y="-48166"/>
                  <a:pt x="764999" y="37996"/>
                  <a:pt x="939068" y="0"/>
                </a:cubicBezTo>
                <a:cubicBezTo>
                  <a:pt x="1113137" y="-37996"/>
                  <a:pt x="1272302" y="9191"/>
                  <a:pt x="1525985" y="0"/>
                </a:cubicBezTo>
                <a:cubicBezTo>
                  <a:pt x="1779668" y="-9191"/>
                  <a:pt x="1703800" y="12915"/>
                  <a:pt x="1760752" y="0"/>
                </a:cubicBezTo>
                <a:cubicBezTo>
                  <a:pt x="1817704" y="-12915"/>
                  <a:pt x="2219250" y="17278"/>
                  <a:pt x="2347669" y="0"/>
                </a:cubicBezTo>
                <a:cubicBezTo>
                  <a:pt x="2476088" y="-17278"/>
                  <a:pt x="2906879" y="15114"/>
                  <a:pt x="3051969" y="0"/>
                </a:cubicBezTo>
                <a:cubicBezTo>
                  <a:pt x="3197059" y="-15114"/>
                  <a:pt x="3335226" y="47513"/>
                  <a:pt x="3521503" y="0"/>
                </a:cubicBezTo>
                <a:cubicBezTo>
                  <a:pt x="3707780" y="-47513"/>
                  <a:pt x="3669854" y="22779"/>
                  <a:pt x="3756270" y="0"/>
                </a:cubicBezTo>
                <a:cubicBezTo>
                  <a:pt x="3842686" y="-22779"/>
                  <a:pt x="4217773" y="11409"/>
                  <a:pt x="4577954" y="0"/>
                </a:cubicBezTo>
                <a:cubicBezTo>
                  <a:pt x="4938135" y="-11409"/>
                  <a:pt x="4970109" y="43871"/>
                  <a:pt x="5164871" y="0"/>
                </a:cubicBezTo>
                <a:cubicBezTo>
                  <a:pt x="5359633" y="-43871"/>
                  <a:pt x="5537198" y="17907"/>
                  <a:pt x="5751789" y="0"/>
                </a:cubicBezTo>
                <a:cubicBezTo>
                  <a:pt x="5966380" y="-17907"/>
                  <a:pt x="6096392" y="45142"/>
                  <a:pt x="6221322" y="0"/>
                </a:cubicBezTo>
                <a:cubicBezTo>
                  <a:pt x="6346252" y="-45142"/>
                  <a:pt x="6799085" y="67265"/>
                  <a:pt x="7043006" y="0"/>
                </a:cubicBezTo>
                <a:cubicBezTo>
                  <a:pt x="7286927" y="-67265"/>
                  <a:pt x="7173785" y="927"/>
                  <a:pt x="7277773" y="0"/>
                </a:cubicBezTo>
                <a:cubicBezTo>
                  <a:pt x="7381761" y="-927"/>
                  <a:pt x="7490336" y="8535"/>
                  <a:pt x="7629924" y="0"/>
                </a:cubicBezTo>
                <a:cubicBezTo>
                  <a:pt x="7769512" y="-8535"/>
                  <a:pt x="8023133" y="16918"/>
                  <a:pt x="8216841" y="0"/>
                </a:cubicBezTo>
                <a:cubicBezTo>
                  <a:pt x="8410549" y="-16918"/>
                  <a:pt x="8814563" y="56057"/>
                  <a:pt x="9038525" y="0"/>
                </a:cubicBezTo>
                <a:cubicBezTo>
                  <a:pt x="9262487" y="-56057"/>
                  <a:pt x="9219318" y="11550"/>
                  <a:pt x="9273292" y="0"/>
                </a:cubicBezTo>
                <a:cubicBezTo>
                  <a:pt x="9327266" y="-11550"/>
                  <a:pt x="9524285" y="54368"/>
                  <a:pt x="9742826" y="0"/>
                </a:cubicBezTo>
                <a:cubicBezTo>
                  <a:pt x="9961367" y="-54368"/>
                  <a:pt x="10315185" y="8251"/>
                  <a:pt x="10564510" y="0"/>
                </a:cubicBezTo>
                <a:cubicBezTo>
                  <a:pt x="10813835" y="-8251"/>
                  <a:pt x="10939532" y="59894"/>
                  <a:pt x="11151427" y="0"/>
                </a:cubicBezTo>
                <a:cubicBezTo>
                  <a:pt x="11363322" y="-59894"/>
                  <a:pt x="11609776" y="64994"/>
                  <a:pt x="11738344" y="0"/>
                </a:cubicBezTo>
                <a:cubicBezTo>
                  <a:pt x="11801788" y="212046"/>
                  <a:pt x="11737744" y="488839"/>
                  <a:pt x="11738344" y="721699"/>
                </a:cubicBezTo>
                <a:cubicBezTo>
                  <a:pt x="11738944" y="954559"/>
                  <a:pt x="11712416" y="1073711"/>
                  <a:pt x="11738344" y="1183114"/>
                </a:cubicBezTo>
                <a:cubicBezTo>
                  <a:pt x="11764272" y="1292518"/>
                  <a:pt x="11693621" y="1487929"/>
                  <a:pt x="11738344" y="1644528"/>
                </a:cubicBezTo>
                <a:cubicBezTo>
                  <a:pt x="11783067" y="1801127"/>
                  <a:pt x="11703009" y="2055674"/>
                  <a:pt x="11738344" y="2236085"/>
                </a:cubicBezTo>
                <a:cubicBezTo>
                  <a:pt x="11773679" y="2416496"/>
                  <a:pt x="11673979" y="2661380"/>
                  <a:pt x="11738344" y="2827642"/>
                </a:cubicBezTo>
                <a:cubicBezTo>
                  <a:pt x="11802709" y="2993904"/>
                  <a:pt x="11705654" y="3065710"/>
                  <a:pt x="11738344" y="3223985"/>
                </a:cubicBezTo>
                <a:cubicBezTo>
                  <a:pt x="11771034" y="3382260"/>
                  <a:pt x="11728644" y="3559281"/>
                  <a:pt x="11738344" y="3815541"/>
                </a:cubicBezTo>
                <a:cubicBezTo>
                  <a:pt x="11748044" y="4071801"/>
                  <a:pt x="11660229" y="4277915"/>
                  <a:pt x="11738344" y="4537241"/>
                </a:cubicBezTo>
                <a:cubicBezTo>
                  <a:pt x="11816459" y="4796567"/>
                  <a:pt x="11733753" y="4796994"/>
                  <a:pt x="11738344" y="4998655"/>
                </a:cubicBezTo>
                <a:cubicBezTo>
                  <a:pt x="11742935" y="5200316"/>
                  <a:pt x="11719250" y="5308582"/>
                  <a:pt x="11738344" y="5394998"/>
                </a:cubicBezTo>
                <a:cubicBezTo>
                  <a:pt x="11757438" y="5481414"/>
                  <a:pt x="11699476" y="5736459"/>
                  <a:pt x="11738344" y="5986555"/>
                </a:cubicBezTo>
                <a:cubicBezTo>
                  <a:pt x="11777212" y="6236651"/>
                  <a:pt x="11708423" y="6334874"/>
                  <a:pt x="11738344" y="6507125"/>
                </a:cubicBezTo>
                <a:cubicBezTo>
                  <a:pt x="11478827" y="6561764"/>
                  <a:pt x="11355604" y="6489109"/>
                  <a:pt x="11034043" y="6507125"/>
                </a:cubicBezTo>
                <a:cubicBezTo>
                  <a:pt x="10712482" y="6525141"/>
                  <a:pt x="10886680" y="6497141"/>
                  <a:pt x="10799276" y="6507125"/>
                </a:cubicBezTo>
                <a:cubicBezTo>
                  <a:pt x="10711872" y="6517109"/>
                  <a:pt x="10265533" y="6502056"/>
                  <a:pt x="10094976" y="6507125"/>
                </a:cubicBezTo>
                <a:cubicBezTo>
                  <a:pt x="9924419" y="6512194"/>
                  <a:pt x="9975231" y="6494613"/>
                  <a:pt x="9860209" y="6507125"/>
                </a:cubicBezTo>
                <a:cubicBezTo>
                  <a:pt x="9745187" y="6519637"/>
                  <a:pt x="9465544" y="6493149"/>
                  <a:pt x="9155908" y="6507125"/>
                </a:cubicBezTo>
                <a:cubicBezTo>
                  <a:pt x="8846272" y="6521101"/>
                  <a:pt x="8884191" y="6495076"/>
                  <a:pt x="8803758" y="6507125"/>
                </a:cubicBezTo>
                <a:cubicBezTo>
                  <a:pt x="8723325" y="6519174"/>
                  <a:pt x="8508753" y="6467331"/>
                  <a:pt x="8334224" y="6507125"/>
                </a:cubicBezTo>
                <a:cubicBezTo>
                  <a:pt x="8159695" y="6546919"/>
                  <a:pt x="8211920" y="6481971"/>
                  <a:pt x="8099457" y="6507125"/>
                </a:cubicBezTo>
                <a:cubicBezTo>
                  <a:pt x="7986994" y="6532279"/>
                  <a:pt x="7760338" y="6491342"/>
                  <a:pt x="7629924" y="6507125"/>
                </a:cubicBezTo>
                <a:cubicBezTo>
                  <a:pt x="7499510" y="6522908"/>
                  <a:pt x="7068285" y="6502086"/>
                  <a:pt x="6808240" y="6507125"/>
                </a:cubicBezTo>
                <a:cubicBezTo>
                  <a:pt x="6548195" y="6512164"/>
                  <a:pt x="6642810" y="6498574"/>
                  <a:pt x="6573473" y="6507125"/>
                </a:cubicBezTo>
                <a:cubicBezTo>
                  <a:pt x="6504136" y="6515676"/>
                  <a:pt x="6038855" y="6438771"/>
                  <a:pt x="5869172" y="6507125"/>
                </a:cubicBezTo>
                <a:cubicBezTo>
                  <a:pt x="5699489" y="6575479"/>
                  <a:pt x="5566362" y="6496885"/>
                  <a:pt x="5282255" y="6507125"/>
                </a:cubicBezTo>
                <a:cubicBezTo>
                  <a:pt x="4998148" y="6517365"/>
                  <a:pt x="5039221" y="6465905"/>
                  <a:pt x="4930104" y="6507125"/>
                </a:cubicBezTo>
                <a:cubicBezTo>
                  <a:pt x="4820987" y="6548345"/>
                  <a:pt x="4723325" y="6493648"/>
                  <a:pt x="4577954" y="6507125"/>
                </a:cubicBezTo>
                <a:cubicBezTo>
                  <a:pt x="4432583" y="6520602"/>
                  <a:pt x="4240580" y="6477186"/>
                  <a:pt x="4108420" y="6507125"/>
                </a:cubicBezTo>
                <a:cubicBezTo>
                  <a:pt x="3976260" y="6537064"/>
                  <a:pt x="3729849" y="6485756"/>
                  <a:pt x="3521503" y="6507125"/>
                </a:cubicBezTo>
                <a:cubicBezTo>
                  <a:pt x="3313157" y="6528494"/>
                  <a:pt x="2978184" y="6440521"/>
                  <a:pt x="2699819" y="6507125"/>
                </a:cubicBezTo>
                <a:cubicBezTo>
                  <a:pt x="2421454" y="6573729"/>
                  <a:pt x="2296956" y="6495816"/>
                  <a:pt x="1995518" y="6507125"/>
                </a:cubicBezTo>
                <a:cubicBezTo>
                  <a:pt x="1694080" y="6518434"/>
                  <a:pt x="1872133" y="6498123"/>
                  <a:pt x="1760752" y="6507125"/>
                </a:cubicBezTo>
                <a:cubicBezTo>
                  <a:pt x="1649371" y="6516127"/>
                  <a:pt x="1240399" y="6475880"/>
                  <a:pt x="939068" y="6507125"/>
                </a:cubicBezTo>
                <a:cubicBezTo>
                  <a:pt x="637737" y="6538370"/>
                  <a:pt x="388381" y="6477070"/>
                  <a:pt x="0" y="6507125"/>
                </a:cubicBezTo>
                <a:cubicBezTo>
                  <a:pt x="-47939" y="6337479"/>
                  <a:pt x="879" y="6060669"/>
                  <a:pt x="0" y="5785426"/>
                </a:cubicBezTo>
                <a:cubicBezTo>
                  <a:pt x="-879" y="5510183"/>
                  <a:pt x="581" y="5359991"/>
                  <a:pt x="0" y="5128798"/>
                </a:cubicBezTo>
                <a:cubicBezTo>
                  <a:pt x="-581" y="4897605"/>
                  <a:pt x="45467" y="4828334"/>
                  <a:pt x="0" y="4537241"/>
                </a:cubicBezTo>
                <a:cubicBezTo>
                  <a:pt x="-45467" y="4246148"/>
                  <a:pt x="61308" y="4034246"/>
                  <a:pt x="0" y="3880613"/>
                </a:cubicBezTo>
                <a:cubicBezTo>
                  <a:pt x="-61308" y="3726980"/>
                  <a:pt x="34030" y="3322956"/>
                  <a:pt x="0" y="3158913"/>
                </a:cubicBezTo>
                <a:cubicBezTo>
                  <a:pt x="-34030" y="2994870"/>
                  <a:pt x="80763" y="2717371"/>
                  <a:pt x="0" y="2437214"/>
                </a:cubicBezTo>
                <a:cubicBezTo>
                  <a:pt x="-80763" y="2157057"/>
                  <a:pt x="74414" y="2065681"/>
                  <a:pt x="0" y="1715515"/>
                </a:cubicBezTo>
                <a:cubicBezTo>
                  <a:pt x="-74414" y="1365349"/>
                  <a:pt x="34380" y="1412605"/>
                  <a:pt x="0" y="1319172"/>
                </a:cubicBezTo>
                <a:cubicBezTo>
                  <a:pt x="-34380" y="1225739"/>
                  <a:pt x="32469" y="795736"/>
                  <a:pt x="0" y="662544"/>
                </a:cubicBezTo>
                <a:cubicBezTo>
                  <a:pt x="-32469" y="529352"/>
                  <a:pt x="3735" y="263522"/>
                  <a:pt x="0" y="0"/>
                </a:cubicBezTo>
                <a:close/>
              </a:path>
              <a:path w="11738344" h="6507125" stroke="0" extrusionOk="0">
                <a:moveTo>
                  <a:pt x="0" y="0"/>
                </a:moveTo>
                <a:cubicBezTo>
                  <a:pt x="173958" y="-35120"/>
                  <a:pt x="364388" y="21400"/>
                  <a:pt x="586917" y="0"/>
                </a:cubicBezTo>
                <a:cubicBezTo>
                  <a:pt x="809446" y="-21400"/>
                  <a:pt x="772431" y="40444"/>
                  <a:pt x="939068" y="0"/>
                </a:cubicBezTo>
                <a:cubicBezTo>
                  <a:pt x="1105705" y="-40444"/>
                  <a:pt x="1060336" y="17590"/>
                  <a:pt x="1173834" y="0"/>
                </a:cubicBezTo>
                <a:cubicBezTo>
                  <a:pt x="1287332" y="-17590"/>
                  <a:pt x="1318549" y="16589"/>
                  <a:pt x="1408601" y="0"/>
                </a:cubicBezTo>
                <a:cubicBezTo>
                  <a:pt x="1498653" y="-16589"/>
                  <a:pt x="1785989" y="60612"/>
                  <a:pt x="1995518" y="0"/>
                </a:cubicBezTo>
                <a:cubicBezTo>
                  <a:pt x="2205047" y="-60612"/>
                  <a:pt x="2296353" y="59266"/>
                  <a:pt x="2582436" y="0"/>
                </a:cubicBezTo>
                <a:cubicBezTo>
                  <a:pt x="2868519" y="-59266"/>
                  <a:pt x="2862706" y="48799"/>
                  <a:pt x="3051969" y="0"/>
                </a:cubicBezTo>
                <a:cubicBezTo>
                  <a:pt x="3241232" y="-48799"/>
                  <a:pt x="3512635" y="60599"/>
                  <a:pt x="3638887" y="0"/>
                </a:cubicBezTo>
                <a:cubicBezTo>
                  <a:pt x="3765139" y="-60599"/>
                  <a:pt x="3923707" y="15178"/>
                  <a:pt x="4108420" y="0"/>
                </a:cubicBezTo>
                <a:cubicBezTo>
                  <a:pt x="4293133" y="-15178"/>
                  <a:pt x="4277880" y="17966"/>
                  <a:pt x="4343187" y="0"/>
                </a:cubicBezTo>
                <a:cubicBezTo>
                  <a:pt x="4408494" y="-17966"/>
                  <a:pt x="4582634" y="22799"/>
                  <a:pt x="4695338" y="0"/>
                </a:cubicBezTo>
                <a:cubicBezTo>
                  <a:pt x="4808042" y="-22799"/>
                  <a:pt x="5335945" y="38821"/>
                  <a:pt x="5517022" y="0"/>
                </a:cubicBezTo>
                <a:cubicBezTo>
                  <a:pt x="5698099" y="-38821"/>
                  <a:pt x="5766610" y="35566"/>
                  <a:pt x="5986555" y="0"/>
                </a:cubicBezTo>
                <a:cubicBezTo>
                  <a:pt x="6206500" y="-35566"/>
                  <a:pt x="6203895" y="19904"/>
                  <a:pt x="6338706" y="0"/>
                </a:cubicBezTo>
                <a:cubicBezTo>
                  <a:pt x="6473517" y="-19904"/>
                  <a:pt x="6653113" y="68070"/>
                  <a:pt x="6925623" y="0"/>
                </a:cubicBezTo>
                <a:cubicBezTo>
                  <a:pt x="7198133" y="-68070"/>
                  <a:pt x="7197960" y="16182"/>
                  <a:pt x="7277773" y="0"/>
                </a:cubicBezTo>
                <a:cubicBezTo>
                  <a:pt x="7357586" y="-16182"/>
                  <a:pt x="7733864" y="5492"/>
                  <a:pt x="7982074" y="0"/>
                </a:cubicBezTo>
                <a:cubicBezTo>
                  <a:pt x="8230284" y="-5492"/>
                  <a:pt x="8115232" y="12010"/>
                  <a:pt x="8216841" y="0"/>
                </a:cubicBezTo>
                <a:cubicBezTo>
                  <a:pt x="8318450" y="-12010"/>
                  <a:pt x="8383617" y="13899"/>
                  <a:pt x="8451608" y="0"/>
                </a:cubicBezTo>
                <a:cubicBezTo>
                  <a:pt x="8519599" y="-13899"/>
                  <a:pt x="8868654" y="41846"/>
                  <a:pt x="9155908" y="0"/>
                </a:cubicBezTo>
                <a:cubicBezTo>
                  <a:pt x="9443162" y="-41846"/>
                  <a:pt x="9583439" y="13929"/>
                  <a:pt x="9860209" y="0"/>
                </a:cubicBezTo>
                <a:cubicBezTo>
                  <a:pt x="10136979" y="-13929"/>
                  <a:pt x="9993296" y="22162"/>
                  <a:pt x="10094976" y="0"/>
                </a:cubicBezTo>
                <a:cubicBezTo>
                  <a:pt x="10196656" y="-22162"/>
                  <a:pt x="10442256" y="29850"/>
                  <a:pt x="10681893" y="0"/>
                </a:cubicBezTo>
                <a:cubicBezTo>
                  <a:pt x="10921530" y="-29850"/>
                  <a:pt x="10815120" y="25327"/>
                  <a:pt x="10916660" y="0"/>
                </a:cubicBezTo>
                <a:cubicBezTo>
                  <a:pt x="11018200" y="-25327"/>
                  <a:pt x="11478417" y="95792"/>
                  <a:pt x="11738344" y="0"/>
                </a:cubicBezTo>
                <a:cubicBezTo>
                  <a:pt x="11764798" y="249704"/>
                  <a:pt x="11736494" y="384548"/>
                  <a:pt x="11738344" y="591557"/>
                </a:cubicBezTo>
                <a:cubicBezTo>
                  <a:pt x="11740194" y="798566"/>
                  <a:pt x="11722809" y="866102"/>
                  <a:pt x="11738344" y="987900"/>
                </a:cubicBezTo>
                <a:cubicBezTo>
                  <a:pt x="11753879" y="1109698"/>
                  <a:pt x="11685233" y="1344087"/>
                  <a:pt x="11738344" y="1514385"/>
                </a:cubicBezTo>
                <a:cubicBezTo>
                  <a:pt x="11791455" y="1684683"/>
                  <a:pt x="11711044" y="1762913"/>
                  <a:pt x="11738344" y="1975800"/>
                </a:cubicBezTo>
                <a:cubicBezTo>
                  <a:pt x="11765644" y="2188687"/>
                  <a:pt x="11699886" y="2274464"/>
                  <a:pt x="11738344" y="2502285"/>
                </a:cubicBezTo>
                <a:cubicBezTo>
                  <a:pt x="11776802" y="2730106"/>
                  <a:pt x="11695385" y="2995182"/>
                  <a:pt x="11738344" y="3223985"/>
                </a:cubicBezTo>
                <a:cubicBezTo>
                  <a:pt x="11781303" y="3452788"/>
                  <a:pt x="11700748" y="3463165"/>
                  <a:pt x="11738344" y="3620328"/>
                </a:cubicBezTo>
                <a:cubicBezTo>
                  <a:pt x="11775940" y="3777491"/>
                  <a:pt x="11707001" y="4043633"/>
                  <a:pt x="11738344" y="4342027"/>
                </a:cubicBezTo>
                <a:cubicBezTo>
                  <a:pt x="11769687" y="4640421"/>
                  <a:pt x="11729213" y="4583818"/>
                  <a:pt x="11738344" y="4738370"/>
                </a:cubicBezTo>
                <a:cubicBezTo>
                  <a:pt x="11747475" y="4892922"/>
                  <a:pt x="11733578" y="4965083"/>
                  <a:pt x="11738344" y="5134713"/>
                </a:cubicBezTo>
                <a:cubicBezTo>
                  <a:pt x="11743110" y="5304343"/>
                  <a:pt x="11662322" y="5553418"/>
                  <a:pt x="11738344" y="5791341"/>
                </a:cubicBezTo>
                <a:cubicBezTo>
                  <a:pt x="11814366" y="6029264"/>
                  <a:pt x="11713020" y="6176136"/>
                  <a:pt x="11738344" y="6507125"/>
                </a:cubicBezTo>
                <a:cubicBezTo>
                  <a:pt x="11547327" y="6548973"/>
                  <a:pt x="11498077" y="6493046"/>
                  <a:pt x="11268810" y="6507125"/>
                </a:cubicBezTo>
                <a:cubicBezTo>
                  <a:pt x="11039543" y="6521204"/>
                  <a:pt x="11107069" y="6502334"/>
                  <a:pt x="11034043" y="6507125"/>
                </a:cubicBezTo>
                <a:cubicBezTo>
                  <a:pt x="10961017" y="6511916"/>
                  <a:pt x="10683932" y="6506699"/>
                  <a:pt x="10564510" y="6507125"/>
                </a:cubicBezTo>
                <a:cubicBezTo>
                  <a:pt x="10445088" y="6507551"/>
                  <a:pt x="10108637" y="6458162"/>
                  <a:pt x="9742826" y="6507125"/>
                </a:cubicBezTo>
                <a:cubicBezTo>
                  <a:pt x="9377015" y="6556088"/>
                  <a:pt x="9349509" y="6439682"/>
                  <a:pt x="9038525" y="6507125"/>
                </a:cubicBezTo>
                <a:cubicBezTo>
                  <a:pt x="8727541" y="6574568"/>
                  <a:pt x="8794847" y="6477168"/>
                  <a:pt x="8686375" y="6507125"/>
                </a:cubicBezTo>
                <a:cubicBezTo>
                  <a:pt x="8577903" y="6537082"/>
                  <a:pt x="8357039" y="6497360"/>
                  <a:pt x="8099457" y="6507125"/>
                </a:cubicBezTo>
                <a:cubicBezTo>
                  <a:pt x="7841875" y="6516890"/>
                  <a:pt x="7839028" y="6470904"/>
                  <a:pt x="7747307" y="6507125"/>
                </a:cubicBezTo>
                <a:cubicBezTo>
                  <a:pt x="7655586" y="6543346"/>
                  <a:pt x="7266710" y="6462145"/>
                  <a:pt x="7043006" y="6507125"/>
                </a:cubicBezTo>
                <a:cubicBezTo>
                  <a:pt x="6819302" y="6552105"/>
                  <a:pt x="6503498" y="6464456"/>
                  <a:pt x="6338706" y="6507125"/>
                </a:cubicBezTo>
                <a:cubicBezTo>
                  <a:pt x="6173914" y="6549794"/>
                  <a:pt x="6184575" y="6483218"/>
                  <a:pt x="6103939" y="6507125"/>
                </a:cubicBezTo>
                <a:cubicBezTo>
                  <a:pt x="6023303" y="6531032"/>
                  <a:pt x="5677300" y="6424778"/>
                  <a:pt x="5399638" y="6507125"/>
                </a:cubicBezTo>
                <a:cubicBezTo>
                  <a:pt x="5121976" y="6589472"/>
                  <a:pt x="5064059" y="6456168"/>
                  <a:pt x="4930104" y="6507125"/>
                </a:cubicBezTo>
                <a:cubicBezTo>
                  <a:pt x="4796149" y="6558082"/>
                  <a:pt x="4287006" y="6419485"/>
                  <a:pt x="4108420" y="6507125"/>
                </a:cubicBezTo>
                <a:cubicBezTo>
                  <a:pt x="3929834" y="6594765"/>
                  <a:pt x="3851012" y="6506127"/>
                  <a:pt x="3756270" y="6507125"/>
                </a:cubicBezTo>
                <a:cubicBezTo>
                  <a:pt x="3661528" y="6508123"/>
                  <a:pt x="3178681" y="6505194"/>
                  <a:pt x="2934586" y="6507125"/>
                </a:cubicBezTo>
                <a:cubicBezTo>
                  <a:pt x="2690491" y="6509056"/>
                  <a:pt x="2804760" y="6481921"/>
                  <a:pt x="2699819" y="6507125"/>
                </a:cubicBezTo>
                <a:cubicBezTo>
                  <a:pt x="2594878" y="6532329"/>
                  <a:pt x="2131310" y="6492863"/>
                  <a:pt x="1878135" y="6507125"/>
                </a:cubicBezTo>
                <a:cubicBezTo>
                  <a:pt x="1624960" y="6521387"/>
                  <a:pt x="1497787" y="6488583"/>
                  <a:pt x="1173834" y="6507125"/>
                </a:cubicBezTo>
                <a:cubicBezTo>
                  <a:pt x="849881" y="6525667"/>
                  <a:pt x="834993" y="6490955"/>
                  <a:pt x="704301" y="6507125"/>
                </a:cubicBezTo>
                <a:cubicBezTo>
                  <a:pt x="573609" y="6523295"/>
                  <a:pt x="308132" y="6478693"/>
                  <a:pt x="0" y="6507125"/>
                </a:cubicBezTo>
                <a:cubicBezTo>
                  <a:pt x="-29938" y="6329998"/>
                  <a:pt x="56135" y="6044585"/>
                  <a:pt x="0" y="5785426"/>
                </a:cubicBezTo>
                <a:cubicBezTo>
                  <a:pt x="-56135" y="5526267"/>
                  <a:pt x="39316" y="5376750"/>
                  <a:pt x="0" y="5193869"/>
                </a:cubicBezTo>
                <a:cubicBezTo>
                  <a:pt x="-39316" y="5010988"/>
                  <a:pt x="32117" y="4985215"/>
                  <a:pt x="0" y="4797526"/>
                </a:cubicBezTo>
                <a:cubicBezTo>
                  <a:pt x="-32117" y="4609837"/>
                  <a:pt x="57743" y="4276268"/>
                  <a:pt x="0" y="4075826"/>
                </a:cubicBezTo>
                <a:cubicBezTo>
                  <a:pt x="-57743" y="3875384"/>
                  <a:pt x="207" y="3518980"/>
                  <a:pt x="0" y="3354127"/>
                </a:cubicBezTo>
                <a:cubicBezTo>
                  <a:pt x="-207" y="3189274"/>
                  <a:pt x="26299" y="3135377"/>
                  <a:pt x="0" y="2957784"/>
                </a:cubicBezTo>
                <a:cubicBezTo>
                  <a:pt x="-26299" y="2780191"/>
                  <a:pt x="43986" y="2618936"/>
                  <a:pt x="0" y="2431299"/>
                </a:cubicBezTo>
                <a:cubicBezTo>
                  <a:pt x="-43986" y="2243663"/>
                  <a:pt x="78778" y="1984613"/>
                  <a:pt x="0" y="1709599"/>
                </a:cubicBezTo>
                <a:cubicBezTo>
                  <a:pt x="-78778" y="1434585"/>
                  <a:pt x="22960" y="1238508"/>
                  <a:pt x="0" y="987900"/>
                </a:cubicBezTo>
                <a:cubicBezTo>
                  <a:pt x="-22960" y="737292"/>
                  <a:pt x="46601" y="44191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47677721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83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014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699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19828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559084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9212" cy="6858000"/>
          </a:xfrm>
          <a:prstGeom prst="rect">
            <a:avLst/>
          </a:prstGeom>
        </p:spPr>
      </p:pic>
      <p:sp>
        <p:nvSpPr>
          <p:cNvPr id="7" name="圆角矩形 6"/>
          <p:cNvSpPr/>
          <p:nvPr userDrawn="1"/>
        </p:nvSpPr>
        <p:spPr>
          <a:xfrm>
            <a:off x="317500" y="355600"/>
            <a:ext cx="11544300" cy="6210300"/>
          </a:xfrm>
          <a:prstGeom prst="roundRect">
            <a:avLst>
              <a:gd name="adj" fmla="val 107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AE1E47-1B45-4380-AE38-48F51410E3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6BAB08-D03A-4FEF-8092-001CB785BBA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2024/11/22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5744B09-219A-4BAE-A64A-BA6F51CC3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5B1853-F3A0-4843-A7DD-B071FABAE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AB37BB-E8A6-440B-8775-2A002C97BC5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3713634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66E0E-D3EE-4CE0-B08A-90983745CA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CC17AC-F4F3-4623-8D60-7466435D22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949CC6-7CF2-48E1-B3CB-0277D83985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22/11/2024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17D0A5-6574-4C2E-A337-84AC2CCAE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E5392-379E-42E8-820F-0AC1C51AD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14815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28E2A-D2A1-44AE-AC75-4325F2137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A20683-B1F5-4F8E-9EE6-241400C657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A83A2-BECE-45EC-90DD-24CEA447AD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22/11/2024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3C09D-BE68-4590-BBAA-309592609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302783-8D25-440B-B954-96B0E20B2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873018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9AE98-1640-43F1-A00B-4F682DFDE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1B6E53-4FD3-46E2-AEFF-D0590B3EE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18E82-DDA3-4AFF-B9DC-F0656F0883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22/11/2024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31CE96-1245-43AA-95BA-2E8CDDED6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6EFA4-29D0-4773-AD35-2602E47DA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04232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F0B98-6806-4E5A-AF36-1A599EA8F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575B3-456E-4BC5-9E8A-935920C8A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70E6E-3D3A-4094-B7AB-5E51EF9188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CCC1F2-EC4C-438A-A626-EF38FEB19E62}" type="datetimeFigureOut">
              <a:rPr lang="en-US" smtClean="0"/>
              <a:t>11/22/2024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DAD1E-B1EC-4442-91F3-A1B93E700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BFAE14-20AD-4F99-B50F-F8A5DB4E2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525D6-B33C-4B02-B16B-D7EC1E9A098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 101">
            <a:extLst>
              <a:ext uri="{FF2B5EF4-FFF2-40B4-BE49-F238E27FC236}">
                <a16:creationId xmlns:a16="http://schemas.microsoft.com/office/drawing/2014/main" id="{F5619E5B-F788-4415-BCE7-377433451B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8" name="任意形状 34">
            <a:extLst>
              <a:ext uri="{FF2B5EF4-FFF2-40B4-BE49-F238E27FC236}">
                <a16:creationId xmlns:a16="http://schemas.microsoft.com/office/drawing/2014/main" id="{C14C9137-2D10-424B-A009-7AC8617014CB}"/>
              </a:ext>
            </a:extLst>
          </p:cNvPr>
          <p:cNvSpPr/>
          <p:nvPr userDrawn="1"/>
        </p:nvSpPr>
        <p:spPr>
          <a:xfrm>
            <a:off x="10059219" y="4741024"/>
            <a:ext cx="3074912" cy="3074912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7">
            <a:extLst>
              <a:ext uri="{FF2B5EF4-FFF2-40B4-BE49-F238E27FC236}">
                <a16:creationId xmlns:a16="http://schemas.microsoft.com/office/drawing/2014/main" id="{9716026E-F2E9-43B9-ACD3-D607B1334955}"/>
              </a:ext>
            </a:extLst>
          </p:cNvPr>
          <p:cNvSpPr/>
          <p:nvPr userDrawn="1"/>
        </p:nvSpPr>
        <p:spPr>
          <a:xfrm>
            <a:off x="1538273" y="1186048"/>
            <a:ext cx="9398018" cy="4774400"/>
          </a:xfrm>
          <a:prstGeom prst="rect">
            <a:avLst/>
          </a:prstGeom>
          <a:solidFill>
            <a:srgbClr val="FDCE66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5">
            <a:extLst>
              <a:ext uri="{FF2B5EF4-FFF2-40B4-BE49-F238E27FC236}">
                <a16:creationId xmlns:a16="http://schemas.microsoft.com/office/drawing/2014/main" id="{80AB0848-6063-41B9-888E-A6A8F3A902CB}"/>
              </a:ext>
            </a:extLst>
          </p:cNvPr>
          <p:cNvSpPr/>
          <p:nvPr userDrawn="1"/>
        </p:nvSpPr>
        <p:spPr>
          <a:xfrm>
            <a:off x="1247965" y="885551"/>
            <a:ext cx="9531354" cy="4987524"/>
          </a:xfrm>
          <a:prstGeom prst="rect">
            <a:avLst/>
          </a:prstGeom>
          <a:solidFill>
            <a:srgbClr val="039373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8">
            <a:extLst>
              <a:ext uri="{FF2B5EF4-FFF2-40B4-BE49-F238E27FC236}">
                <a16:creationId xmlns:a16="http://schemas.microsoft.com/office/drawing/2014/main" id="{05E1C943-43C2-45EC-9F62-0A38D90A0B7F}"/>
              </a:ext>
            </a:extLst>
          </p:cNvPr>
          <p:cNvSpPr/>
          <p:nvPr userDrawn="1"/>
        </p:nvSpPr>
        <p:spPr>
          <a:xfrm>
            <a:off x="867966" y="5630648"/>
            <a:ext cx="10456068" cy="482200"/>
          </a:xfrm>
          <a:prstGeom prst="rect">
            <a:avLst/>
          </a:prstGeom>
          <a:solidFill>
            <a:srgbClr val="DAA16D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13">
            <a:extLst>
              <a:ext uri="{FF2B5EF4-FFF2-40B4-BE49-F238E27FC236}">
                <a16:creationId xmlns:a16="http://schemas.microsoft.com/office/drawing/2014/main" id="{E35B7810-C6CA-4B43-BF87-92A05633EE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8100000">
            <a:off x="1457379" y="5086237"/>
            <a:ext cx="971344" cy="972754"/>
          </a:xfrm>
          <a:prstGeom prst="rect">
            <a:avLst/>
          </a:prstGeom>
        </p:spPr>
      </p:pic>
      <p:sp>
        <p:nvSpPr>
          <p:cNvPr id="13" name="椭圆 14">
            <a:extLst>
              <a:ext uri="{FF2B5EF4-FFF2-40B4-BE49-F238E27FC236}">
                <a16:creationId xmlns:a16="http://schemas.microsoft.com/office/drawing/2014/main" id="{6047DAB5-B329-4A18-A0D9-69C5C3BD7D3C}"/>
              </a:ext>
            </a:extLst>
          </p:cNvPr>
          <p:cNvSpPr/>
          <p:nvPr userDrawn="1"/>
        </p:nvSpPr>
        <p:spPr>
          <a:xfrm>
            <a:off x="193568" y="344264"/>
            <a:ext cx="947231" cy="94723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29">
            <a:extLst>
              <a:ext uri="{FF2B5EF4-FFF2-40B4-BE49-F238E27FC236}">
                <a16:creationId xmlns:a16="http://schemas.microsoft.com/office/drawing/2014/main" id="{EACEA673-F397-42C2-840F-E109E4EC87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700000">
            <a:off x="10352336" y="4602419"/>
            <a:ext cx="602779" cy="1767959"/>
          </a:xfrm>
          <a:prstGeom prst="rect">
            <a:avLst/>
          </a:prstGeom>
        </p:spPr>
      </p:pic>
      <p:pic>
        <p:nvPicPr>
          <p:cNvPr id="15" name="image 102">
            <a:extLst>
              <a:ext uri="{FF2B5EF4-FFF2-40B4-BE49-F238E27FC236}">
                <a16:creationId xmlns:a16="http://schemas.microsoft.com/office/drawing/2014/main" id="{8DFADF00-A5EA-4AA8-88EF-F98171658C8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11213302" y="343752"/>
            <a:ext cx="933436" cy="698048"/>
          </a:xfrm>
          <a:prstGeom prst="rect">
            <a:avLst/>
          </a:prstGeom>
        </p:spPr>
      </p:pic>
      <p:sp>
        <p:nvSpPr>
          <p:cNvPr id="16" name="椭圆 24">
            <a:extLst>
              <a:ext uri="{FF2B5EF4-FFF2-40B4-BE49-F238E27FC236}">
                <a16:creationId xmlns:a16="http://schemas.microsoft.com/office/drawing/2014/main" id="{EA6C425B-7238-4DD9-B228-6700E4407813}"/>
              </a:ext>
            </a:extLst>
          </p:cNvPr>
          <p:cNvSpPr/>
          <p:nvPr userDrawn="1"/>
        </p:nvSpPr>
        <p:spPr>
          <a:xfrm>
            <a:off x="11539852" y="750714"/>
            <a:ext cx="572351" cy="572351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36">
            <a:extLst>
              <a:ext uri="{FF2B5EF4-FFF2-40B4-BE49-F238E27FC236}">
                <a16:creationId xmlns:a16="http://schemas.microsoft.com/office/drawing/2014/main" id="{4EC2650B-0F3B-447D-83AA-A966A9988A02}"/>
              </a:ext>
            </a:extLst>
          </p:cNvPr>
          <p:cNvSpPr/>
          <p:nvPr userDrawn="1"/>
        </p:nvSpPr>
        <p:spPr>
          <a:xfrm>
            <a:off x="254897" y="6059218"/>
            <a:ext cx="572351" cy="57235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37">
            <a:extLst>
              <a:ext uri="{FF2B5EF4-FFF2-40B4-BE49-F238E27FC236}">
                <a16:creationId xmlns:a16="http://schemas.microsoft.com/office/drawing/2014/main" id="{481AEDB8-B1A6-4129-BC93-70B0544013BB}"/>
              </a:ext>
            </a:extLst>
          </p:cNvPr>
          <p:cNvSpPr/>
          <p:nvPr userDrawn="1"/>
        </p:nvSpPr>
        <p:spPr>
          <a:xfrm>
            <a:off x="689352" y="4237643"/>
            <a:ext cx="359356" cy="35935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" name="组合 6">
            <a:extLst>
              <a:ext uri="{FF2B5EF4-FFF2-40B4-BE49-F238E27FC236}">
                <a16:creationId xmlns:a16="http://schemas.microsoft.com/office/drawing/2014/main" id="{A0BC39FD-4813-49FA-9DA6-0CF2EBE8656C}"/>
              </a:ext>
            </a:extLst>
          </p:cNvPr>
          <p:cNvGrpSpPr/>
          <p:nvPr userDrawn="1"/>
        </p:nvGrpSpPr>
        <p:grpSpPr>
          <a:xfrm>
            <a:off x="2843213" y="5216309"/>
            <a:ext cx="1014412" cy="414337"/>
            <a:chOff x="2843213" y="5216309"/>
            <a:chExt cx="1014412" cy="414337"/>
          </a:xfrm>
        </p:grpSpPr>
        <p:sp>
          <p:nvSpPr>
            <p:cNvPr id="20" name="圆角矩形 38">
              <a:extLst>
                <a:ext uri="{FF2B5EF4-FFF2-40B4-BE49-F238E27FC236}">
                  <a16:creationId xmlns:a16="http://schemas.microsoft.com/office/drawing/2014/main" id="{AA2D5A7F-B74D-494D-813D-6361C99C4569}"/>
                </a:ext>
              </a:extLst>
            </p:cNvPr>
            <p:cNvSpPr/>
            <p:nvPr/>
          </p:nvSpPr>
          <p:spPr>
            <a:xfrm>
              <a:off x="2843213" y="5216311"/>
              <a:ext cx="1014412" cy="414335"/>
            </a:xfrm>
            <a:prstGeom prst="roundRect">
              <a:avLst/>
            </a:prstGeom>
            <a:solidFill>
              <a:schemeClr val="bg1"/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圆角矩形 39">
              <a:extLst>
                <a:ext uri="{FF2B5EF4-FFF2-40B4-BE49-F238E27FC236}">
                  <a16:creationId xmlns:a16="http://schemas.microsoft.com/office/drawing/2014/main" id="{D7894BD1-88DD-4FC8-BCB6-2922907AA46A}"/>
                </a:ext>
              </a:extLst>
            </p:cNvPr>
            <p:cNvSpPr/>
            <p:nvPr/>
          </p:nvSpPr>
          <p:spPr>
            <a:xfrm>
              <a:off x="2843213" y="5216309"/>
              <a:ext cx="1014412" cy="1440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" name="圆角矩形 40">
            <a:extLst>
              <a:ext uri="{FF2B5EF4-FFF2-40B4-BE49-F238E27FC236}">
                <a16:creationId xmlns:a16="http://schemas.microsoft.com/office/drawing/2014/main" id="{3B8CAB01-2B7D-4D0B-9578-C612F98A27B9}"/>
              </a:ext>
            </a:extLst>
          </p:cNvPr>
          <p:cNvSpPr/>
          <p:nvPr userDrawn="1"/>
        </p:nvSpPr>
        <p:spPr>
          <a:xfrm>
            <a:off x="4064370" y="5437766"/>
            <a:ext cx="528638" cy="18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圆角矩形 41">
            <a:extLst>
              <a:ext uri="{FF2B5EF4-FFF2-40B4-BE49-F238E27FC236}">
                <a16:creationId xmlns:a16="http://schemas.microsoft.com/office/drawing/2014/main" id="{0C186285-9E91-4691-86D3-E46A74193EC4}"/>
              </a:ext>
            </a:extLst>
          </p:cNvPr>
          <p:cNvSpPr/>
          <p:nvPr userDrawn="1"/>
        </p:nvSpPr>
        <p:spPr>
          <a:xfrm>
            <a:off x="4764458" y="5437766"/>
            <a:ext cx="528638" cy="180000"/>
          </a:xfrm>
          <a:prstGeom prst="roundRect">
            <a:avLst/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圆角矩形 42">
            <a:extLst>
              <a:ext uri="{FF2B5EF4-FFF2-40B4-BE49-F238E27FC236}">
                <a16:creationId xmlns:a16="http://schemas.microsoft.com/office/drawing/2014/main" id="{A2705D01-A040-4E4A-883D-4BD5C29C021A}"/>
              </a:ext>
            </a:extLst>
          </p:cNvPr>
          <p:cNvSpPr/>
          <p:nvPr userDrawn="1"/>
        </p:nvSpPr>
        <p:spPr>
          <a:xfrm>
            <a:off x="8536358" y="5437766"/>
            <a:ext cx="528638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椭圆 23">
            <a:extLst>
              <a:ext uri="{FF2B5EF4-FFF2-40B4-BE49-F238E27FC236}">
                <a16:creationId xmlns:a16="http://schemas.microsoft.com/office/drawing/2014/main" id="{9EEF6288-0955-47AE-970F-1BDC347335AB}"/>
              </a:ext>
            </a:extLst>
          </p:cNvPr>
          <p:cNvSpPr/>
          <p:nvPr userDrawn="1"/>
        </p:nvSpPr>
        <p:spPr>
          <a:xfrm>
            <a:off x="1864528" y="304122"/>
            <a:ext cx="359136" cy="359136"/>
          </a:xfrm>
          <a:prstGeom prst="ellipse">
            <a:avLst/>
          </a:prstGeom>
          <a:solidFill>
            <a:srgbClr val="BD9EE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椭圆 25">
            <a:extLst>
              <a:ext uri="{FF2B5EF4-FFF2-40B4-BE49-F238E27FC236}">
                <a16:creationId xmlns:a16="http://schemas.microsoft.com/office/drawing/2014/main" id="{88A16611-3149-4D32-ADB6-394BBDB68EAE}"/>
              </a:ext>
            </a:extLst>
          </p:cNvPr>
          <p:cNvSpPr/>
          <p:nvPr userDrawn="1"/>
        </p:nvSpPr>
        <p:spPr>
          <a:xfrm>
            <a:off x="10059219" y="483690"/>
            <a:ext cx="359136" cy="359136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240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24C04-C055-4B92-BE54-B490C178C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9ECF81-413D-4F1C-8471-A7E188585C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FC51F2-AA9D-430E-8B67-7CE97F79A4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727AB4-2F03-4B92-9230-17E331CF5B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22/11/2024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46F5F4-A341-4C7A-BF23-C223F286F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E94FFA-7356-466A-B98B-415916C55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176471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C2B09-DAF4-4D26-9C10-FCAE868DB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31BFD9-073C-4E72-B64E-ABA2F3E57F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1356A6-3012-47A5-9A2B-60FD2EC513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BE547C-2DC2-44B1-81E8-A2263F74C6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59F113-2950-4006-8B0E-49590C3122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3E91FA-D2E3-4E75-9430-725BD07EE3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22/11/2024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E62116-1A06-4B52-9D94-A3DB423BA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4ED293-85D1-45CA-8355-C962BC273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291506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40EED-9ABD-41F1-91B7-48EF53EFF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B13893-6308-4AD4-AC46-CFF572A73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22/11/2024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047E53-ADF9-4018-B285-484F72F9D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13C219-E152-4244-AE18-605F18F25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102517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780B1C-E878-4EE5-A7AB-99644AE0DD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22/11/2024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249EEA-E54A-4490-AB82-22994E2B0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BAF8B6-1EAF-4BC2-8D3C-1360FD6FB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99811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F36BE-94DE-4C4F-A21F-00A6173A7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4D9E9-6224-4D3A-81A7-5BF43F5383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874E44-04AE-4D8B-A314-CDEDC70EA8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C24548-1F98-4715-A6E6-59351A7F8B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22/11/2024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C56425-2DA8-4CC4-8D84-7A029A86A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1C9C91-088B-41C6-B5E3-3C518F790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917882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3D427-6A76-48C6-A08A-34E9A565C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7CC02E-BE6C-4762-83E0-F6DBF076D8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2F9E11-425B-4B2F-963B-C8DD296B9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70E335-8BB8-4C48-886F-B44D979406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22/11/2024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456B3D-A38B-4C31-8330-B15B75E60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8BE192-0B0A-4223-91C9-53A3E23CE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991971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8DD-7F4A-40D3-9973-AA190CB9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78E8B1-44BC-47A1-BEC1-754BB25877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0D777B-13B5-4925-9B95-DEBAEDDD34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22/11/2024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1770E3-0502-44FD-B205-C8E4D27C6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5786BC-051F-4000-8CD1-00D1EE4F9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443611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5AD344-F9C6-48B2-AB21-A4CFADED9E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C5D109-A35E-41DB-A30C-371347684E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AB03B7-2893-4141-9121-F71A274A54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86FDA8B-3B4F-4ED7-9A97-D51481496BD7}" type="datetimeFigureOut">
              <a:rPr lang="vi-VN" smtClean="0"/>
              <a:t>22/11/2024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56260-9862-4D60-AAB5-30BDAA69E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92093-BD57-43CB-A839-D44D37F72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143321-9889-41B1-98E5-6C5D7920AF9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18319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2">
            <a:extLst>
              <a:ext uri="{FF2B5EF4-FFF2-40B4-BE49-F238E27FC236}">
                <a16:creationId xmlns:a16="http://schemas.microsoft.com/office/drawing/2014/main" id="{AC79E82E-725A-4A5C-8870-87B87B2217D2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4">
            <a:extLst>
              <a:ext uri="{FF2B5EF4-FFF2-40B4-BE49-F238E27FC236}">
                <a16:creationId xmlns:a16="http://schemas.microsoft.com/office/drawing/2014/main" id="{7704643A-27F9-4F01-AE4B-E1CF77BBF789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任意形状 6">
            <a:extLst>
              <a:ext uri="{FF2B5EF4-FFF2-40B4-BE49-F238E27FC236}">
                <a16:creationId xmlns:a16="http://schemas.microsoft.com/office/drawing/2014/main" id="{52809BF3-EAF2-418A-8FE2-3182C056114E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7">
            <a:extLst>
              <a:ext uri="{FF2B5EF4-FFF2-40B4-BE49-F238E27FC236}">
                <a16:creationId xmlns:a16="http://schemas.microsoft.com/office/drawing/2014/main" id="{FFF22FB9-6783-415D-BC60-2669AA680D3C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3" name="图片 8">
            <a:extLst>
              <a:ext uri="{FF2B5EF4-FFF2-40B4-BE49-F238E27FC236}">
                <a16:creationId xmlns:a16="http://schemas.microsoft.com/office/drawing/2014/main" id="{B600497A-4A7B-4AA5-AFC0-36CD65FDAE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4" name="椭圆 9">
            <a:extLst>
              <a:ext uri="{FF2B5EF4-FFF2-40B4-BE49-F238E27FC236}">
                <a16:creationId xmlns:a16="http://schemas.microsoft.com/office/drawing/2014/main" id="{E108BAEE-4A24-4598-AEF4-3244CF1E929F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148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2A9BE9-7F72-794D-9F3C-9A8FE2E8F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AC6F02-871E-DE47-AC93-1CD134CED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55CEBD-7C39-394B-A99F-80554FC4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B79D43-DAE6-0F47-A9C1-04982654FBFB}" type="datetimeFigureOut">
              <a:rPr kumimoji="1" lang="zh-CN" altLang="en-US" smtClean="0"/>
              <a:t>2024/11/22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24BB0A-6CBD-2E41-ACC7-D29880DA3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DC3A08-879E-9449-ADFD-682ABDEB9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F17B97-31AA-F046-A2B1-CB7B8C901C9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8" name="bkgr 2">
            <a:extLst>
              <a:ext uri="{FF2B5EF4-FFF2-40B4-BE49-F238E27FC236}">
                <a16:creationId xmlns:a16="http://schemas.microsoft.com/office/drawing/2014/main" id="{38AC285F-500F-4823-9925-F5126EFF53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bkgr 3">
            <a:extLst>
              <a:ext uri="{FF2B5EF4-FFF2-40B4-BE49-F238E27FC236}">
                <a16:creationId xmlns:a16="http://schemas.microsoft.com/office/drawing/2014/main" id="{18D8E4D1-5BEA-47FB-B6B1-77140B0ACF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50" y="1616715"/>
            <a:ext cx="12191999" cy="3967171"/>
          </a:xfrm>
          <a:prstGeom prst="rect">
            <a:avLst/>
          </a:prstGeom>
        </p:spPr>
      </p:pic>
      <p:pic>
        <p:nvPicPr>
          <p:cNvPr id="10" name="Mây 3">
            <a:extLst>
              <a:ext uri="{FF2B5EF4-FFF2-40B4-BE49-F238E27FC236}">
                <a16:creationId xmlns:a16="http://schemas.microsoft.com/office/drawing/2014/main" id="{CF296135-D4DF-40CF-91AE-3DDE6EC7F54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737" y="459893"/>
            <a:ext cx="1164368" cy="535609"/>
          </a:xfrm>
          <a:prstGeom prst="rect">
            <a:avLst/>
          </a:prstGeom>
        </p:spPr>
      </p:pic>
      <p:pic>
        <p:nvPicPr>
          <p:cNvPr id="11" name="Mặt trời">
            <a:extLst>
              <a:ext uri="{FF2B5EF4-FFF2-40B4-BE49-F238E27FC236}">
                <a16:creationId xmlns:a16="http://schemas.microsoft.com/office/drawing/2014/main" id="{C82272DC-9AE7-4F8A-9DBC-18B437E63E7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929" y="31135"/>
            <a:ext cx="1246993" cy="1242836"/>
          </a:xfrm>
          <a:prstGeom prst="rect">
            <a:avLst/>
          </a:prstGeom>
        </p:spPr>
      </p:pic>
      <p:pic>
        <p:nvPicPr>
          <p:cNvPr id="12" name="Bảng">
            <a:extLst>
              <a:ext uri="{FF2B5EF4-FFF2-40B4-BE49-F238E27FC236}">
                <a16:creationId xmlns:a16="http://schemas.microsoft.com/office/drawing/2014/main" id="{AE27FC4A-F65E-4234-B487-16E04BB5CC3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931" y="1223058"/>
            <a:ext cx="7924136" cy="4570649"/>
          </a:xfrm>
          <a:prstGeom prst="rect">
            <a:avLst/>
          </a:prstGeom>
        </p:spPr>
      </p:pic>
      <p:pic>
        <p:nvPicPr>
          <p:cNvPr id="13" name="bkgr 1">
            <a:extLst>
              <a:ext uri="{FF2B5EF4-FFF2-40B4-BE49-F238E27FC236}">
                <a16:creationId xmlns:a16="http://schemas.microsoft.com/office/drawing/2014/main" id="{7E0198F7-54A5-4EEC-BF47-E179621E7B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47"/>
          <a:stretch/>
        </p:blipFill>
        <p:spPr>
          <a:xfrm>
            <a:off x="0" y="4806595"/>
            <a:ext cx="12192000" cy="2081605"/>
          </a:xfrm>
          <a:prstGeom prst="rect">
            <a:avLst/>
          </a:prstGeom>
        </p:spPr>
      </p:pic>
      <p:pic>
        <p:nvPicPr>
          <p:cNvPr id="14" name="bóng bay 1">
            <a:extLst>
              <a:ext uri="{FF2B5EF4-FFF2-40B4-BE49-F238E27FC236}">
                <a16:creationId xmlns:a16="http://schemas.microsoft.com/office/drawing/2014/main" id="{8F885F34-4254-40BD-92C3-F7D80F1CB33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61" y="2067453"/>
            <a:ext cx="722839" cy="1310747"/>
          </a:xfrm>
          <a:prstGeom prst="rect">
            <a:avLst/>
          </a:prstGeom>
        </p:spPr>
      </p:pic>
      <p:pic>
        <p:nvPicPr>
          <p:cNvPr id="15" name="bóng bay 2">
            <a:extLst>
              <a:ext uri="{FF2B5EF4-FFF2-40B4-BE49-F238E27FC236}">
                <a16:creationId xmlns:a16="http://schemas.microsoft.com/office/drawing/2014/main" id="{F2C01B6A-0FD4-4BBC-85EC-F4BAAEE6ED7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792" y="109483"/>
            <a:ext cx="528179" cy="1113575"/>
          </a:xfrm>
          <a:prstGeom prst="rect">
            <a:avLst/>
          </a:prstGeom>
        </p:spPr>
      </p:pic>
      <p:pic>
        <p:nvPicPr>
          <p:cNvPr id="16" name="bóng bay 3">
            <a:extLst>
              <a:ext uri="{FF2B5EF4-FFF2-40B4-BE49-F238E27FC236}">
                <a16:creationId xmlns:a16="http://schemas.microsoft.com/office/drawing/2014/main" id="{B9E1856F-AF55-4383-B3EA-76E97E7507B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350" y="286930"/>
            <a:ext cx="642833" cy="1165671"/>
          </a:xfrm>
          <a:prstGeom prst="rect">
            <a:avLst/>
          </a:prstGeom>
        </p:spPr>
      </p:pic>
      <p:pic>
        <p:nvPicPr>
          <p:cNvPr id="17" name="bóng bay 4">
            <a:extLst>
              <a:ext uri="{FF2B5EF4-FFF2-40B4-BE49-F238E27FC236}">
                <a16:creationId xmlns:a16="http://schemas.microsoft.com/office/drawing/2014/main" id="{0D410B0F-A90E-4663-98EB-8ABEA4FE8C7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549" y="2953679"/>
            <a:ext cx="810243" cy="1469239"/>
          </a:xfrm>
          <a:prstGeom prst="rect">
            <a:avLst/>
          </a:prstGeom>
        </p:spPr>
      </p:pic>
      <p:pic>
        <p:nvPicPr>
          <p:cNvPr id="18" name="Mây 1">
            <a:extLst>
              <a:ext uri="{FF2B5EF4-FFF2-40B4-BE49-F238E27FC236}">
                <a16:creationId xmlns:a16="http://schemas.microsoft.com/office/drawing/2014/main" id="{5A1E536F-40A7-4C4A-B8A2-B0B8687C6FD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1" y="377784"/>
            <a:ext cx="1164368" cy="535609"/>
          </a:xfrm>
          <a:prstGeom prst="rect">
            <a:avLst/>
          </a:prstGeom>
        </p:spPr>
      </p:pic>
      <p:pic>
        <p:nvPicPr>
          <p:cNvPr id="19" name="Mây 2">
            <a:extLst>
              <a:ext uri="{FF2B5EF4-FFF2-40B4-BE49-F238E27FC236}">
                <a16:creationId xmlns:a16="http://schemas.microsoft.com/office/drawing/2014/main" id="{828C202E-19A0-4E74-A687-352B4AF94DC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848" y="487234"/>
            <a:ext cx="1163221" cy="527327"/>
          </a:xfrm>
          <a:prstGeom prst="rect">
            <a:avLst/>
          </a:prstGeom>
        </p:spPr>
      </p:pic>
      <p:pic>
        <p:nvPicPr>
          <p:cNvPr id="20" name="Mây 4">
            <a:extLst>
              <a:ext uri="{FF2B5EF4-FFF2-40B4-BE49-F238E27FC236}">
                <a16:creationId xmlns:a16="http://schemas.microsoft.com/office/drawing/2014/main" id="{39F10DAD-11CB-4B17-AB39-528CA599F5E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699" y="703322"/>
            <a:ext cx="1373271" cy="688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81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id="{D7E4988E-D4F8-4DC0-B9CC-BB4B7F36B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26" t="832" r="626" b="1028"/>
          <a:stretch>
            <a:fillRect/>
          </a:stretch>
        </p:blipFill>
        <p:spPr>
          <a:xfrm>
            <a:off x="0" y="1"/>
            <a:ext cx="12219444" cy="6857999"/>
          </a:xfrm>
          <a:prstGeom prst="rect">
            <a:avLst/>
          </a:prstGeom>
        </p:spPr>
      </p:pic>
      <p:pic>
        <p:nvPicPr>
          <p:cNvPr id="9" name="图形 1">
            <a:extLst>
              <a:ext uri="{FF2B5EF4-FFF2-40B4-BE49-F238E27FC236}">
                <a16:creationId xmlns:a16="http://schemas.microsoft.com/office/drawing/2014/main" id="{4147D270-CA58-46E3-A687-87D81398E6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5212224"/>
            <a:ext cx="3308946" cy="164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50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101">
            <a:extLst>
              <a:ext uri="{FF2B5EF4-FFF2-40B4-BE49-F238E27FC236}">
                <a16:creationId xmlns:a16="http://schemas.microsoft.com/office/drawing/2014/main" id="{D514E436-AC77-4C62-A470-F269B07625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12" name="矩形 2">
            <a:extLst>
              <a:ext uri="{FF2B5EF4-FFF2-40B4-BE49-F238E27FC236}">
                <a16:creationId xmlns:a16="http://schemas.microsoft.com/office/drawing/2014/main" id="{85267853-B155-4C5A-B17D-13C99003FA45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4">
            <a:extLst>
              <a:ext uri="{FF2B5EF4-FFF2-40B4-BE49-F238E27FC236}">
                <a16:creationId xmlns:a16="http://schemas.microsoft.com/office/drawing/2014/main" id="{EAE8A449-7A3F-40C5-B305-E2A28C9FD942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形状 6">
            <a:extLst>
              <a:ext uri="{FF2B5EF4-FFF2-40B4-BE49-F238E27FC236}">
                <a16:creationId xmlns:a16="http://schemas.microsoft.com/office/drawing/2014/main" id="{61A8C16D-6509-4108-98A5-625CBDF5F070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7">
            <a:extLst>
              <a:ext uri="{FF2B5EF4-FFF2-40B4-BE49-F238E27FC236}">
                <a16:creationId xmlns:a16="http://schemas.microsoft.com/office/drawing/2014/main" id="{F3B873EF-BA25-43F8-B507-68795F3111ED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8">
            <a:extLst>
              <a:ext uri="{FF2B5EF4-FFF2-40B4-BE49-F238E27FC236}">
                <a16:creationId xmlns:a16="http://schemas.microsoft.com/office/drawing/2014/main" id="{1F61594D-16F0-4C27-A22F-50D3F14140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7" name="椭圆 9">
            <a:extLst>
              <a:ext uri="{FF2B5EF4-FFF2-40B4-BE49-F238E27FC236}">
                <a16:creationId xmlns:a16="http://schemas.microsoft.com/office/drawing/2014/main" id="{B20D4855-2AE0-48EF-9542-73C2EC19F994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717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101">
            <a:extLst>
              <a:ext uri="{FF2B5EF4-FFF2-40B4-BE49-F238E27FC236}">
                <a16:creationId xmlns:a16="http://schemas.microsoft.com/office/drawing/2014/main" id="{1094CE54-B4B3-4C76-B9C9-971ECB34C2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8" name="矩形 2">
            <a:extLst>
              <a:ext uri="{FF2B5EF4-FFF2-40B4-BE49-F238E27FC236}">
                <a16:creationId xmlns:a16="http://schemas.microsoft.com/office/drawing/2014/main" id="{05B45BC2-AFD2-4521-86C7-28EA6A142BF8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4">
            <a:extLst>
              <a:ext uri="{FF2B5EF4-FFF2-40B4-BE49-F238E27FC236}">
                <a16:creationId xmlns:a16="http://schemas.microsoft.com/office/drawing/2014/main" id="{73E6612B-E6CF-431F-83A1-B242A79A465C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任意形状 6">
            <a:extLst>
              <a:ext uri="{FF2B5EF4-FFF2-40B4-BE49-F238E27FC236}">
                <a16:creationId xmlns:a16="http://schemas.microsoft.com/office/drawing/2014/main" id="{9B231B91-9FD3-46F5-8DB9-BCC8C6F58B0F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7">
            <a:extLst>
              <a:ext uri="{FF2B5EF4-FFF2-40B4-BE49-F238E27FC236}">
                <a16:creationId xmlns:a16="http://schemas.microsoft.com/office/drawing/2014/main" id="{75059DDB-9C2F-46FF-9EF1-50E22BC24E2C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8">
            <a:extLst>
              <a:ext uri="{FF2B5EF4-FFF2-40B4-BE49-F238E27FC236}">
                <a16:creationId xmlns:a16="http://schemas.microsoft.com/office/drawing/2014/main" id="{A8997046-CAE6-4B59-8DDF-0EFAE5413A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3" name="椭圆 9">
            <a:extLst>
              <a:ext uri="{FF2B5EF4-FFF2-40B4-BE49-F238E27FC236}">
                <a16:creationId xmlns:a16="http://schemas.microsoft.com/office/drawing/2014/main" id="{BE790CA5-EC6C-4F0B-B555-50D8033BE031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193922-661E-4324-B921-1DB8F942A2A9}"/>
              </a:ext>
            </a:extLst>
          </p:cNvPr>
          <p:cNvSpPr/>
          <p:nvPr userDrawn="1"/>
        </p:nvSpPr>
        <p:spPr>
          <a:xfrm rot="219724">
            <a:off x="4477184" y="1157469"/>
            <a:ext cx="6008783" cy="4661425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E6874E-118B-4078-BE60-91865D019286}"/>
              </a:ext>
            </a:extLst>
          </p:cNvPr>
          <p:cNvSpPr/>
          <p:nvPr userDrawn="1"/>
        </p:nvSpPr>
        <p:spPr>
          <a:xfrm rot="2471267">
            <a:off x="9030857" y="1477608"/>
            <a:ext cx="2211022" cy="4953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E6DDB6A-D1EC-44AC-A42F-3D5C776DEBE6}"/>
              </a:ext>
            </a:extLst>
          </p:cNvPr>
          <p:cNvSpPr/>
          <p:nvPr userDrawn="1"/>
        </p:nvSpPr>
        <p:spPr>
          <a:xfrm rot="20410169">
            <a:off x="4016052" y="1064033"/>
            <a:ext cx="2397502" cy="4953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A11163-4540-4661-A7E2-7E02DE00886F}"/>
              </a:ext>
            </a:extLst>
          </p:cNvPr>
          <p:cNvSpPr txBox="1"/>
          <p:nvPr userDrawn="1"/>
        </p:nvSpPr>
        <p:spPr>
          <a:xfrm>
            <a:off x="5353380" y="1982711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LUYỆN TẬP</a:t>
            </a:r>
          </a:p>
        </p:txBody>
      </p:sp>
      <p:pic>
        <p:nvPicPr>
          <p:cNvPr id="18" name="Picture 17" descr="A close-up of a map&#10;&#10;Description automatically generated with low confidence">
            <a:extLst>
              <a:ext uri="{FF2B5EF4-FFF2-40B4-BE49-F238E27FC236}">
                <a16:creationId xmlns:a16="http://schemas.microsoft.com/office/drawing/2014/main" id="{EC3B8C2B-5D7C-48F2-8FC7-FE45F136AC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337" y="1150962"/>
            <a:ext cx="1481296" cy="490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34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101">
            <a:extLst>
              <a:ext uri="{FF2B5EF4-FFF2-40B4-BE49-F238E27FC236}">
                <a16:creationId xmlns:a16="http://schemas.microsoft.com/office/drawing/2014/main" id="{431122EC-FBF2-4C68-B7F9-E67ABB594A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7" name="矩形 2">
            <a:extLst>
              <a:ext uri="{FF2B5EF4-FFF2-40B4-BE49-F238E27FC236}">
                <a16:creationId xmlns:a16="http://schemas.microsoft.com/office/drawing/2014/main" id="{26859808-0E4C-4601-BFD5-C6BA5BCC44FE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4">
            <a:extLst>
              <a:ext uri="{FF2B5EF4-FFF2-40B4-BE49-F238E27FC236}">
                <a16:creationId xmlns:a16="http://schemas.microsoft.com/office/drawing/2014/main" id="{C20B859B-7433-488D-AD26-C313806026F3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任意形状 6">
            <a:extLst>
              <a:ext uri="{FF2B5EF4-FFF2-40B4-BE49-F238E27FC236}">
                <a16:creationId xmlns:a16="http://schemas.microsoft.com/office/drawing/2014/main" id="{26C76A02-5C8B-42AD-8662-686E30606D34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7">
            <a:extLst>
              <a:ext uri="{FF2B5EF4-FFF2-40B4-BE49-F238E27FC236}">
                <a16:creationId xmlns:a16="http://schemas.microsoft.com/office/drawing/2014/main" id="{C6F4EA04-890C-4306-9211-FB1733E0C647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8">
            <a:extLst>
              <a:ext uri="{FF2B5EF4-FFF2-40B4-BE49-F238E27FC236}">
                <a16:creationId xmlns:a16="http://schemas.microsoft.com/office/drawing/2014/main" id="{A97A903A-09E9-4691-B496-37BE5D102D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2" name="椭圆 9">
            <a:extLst>
              <a:ext uri="{FF2B5EF4-FFF2-40B4-BE49-F238E27FC236}">
                <a16:creationId xmlns:a16="http://schemas.microsoft.com/office/drawing/2014/main" id="{0A2B951D-F19F-475D-B457-B86EF8DC984B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09803A-0360-4D33-9AB5-ED47ED9135D1}"/>
              </a:ext>
            </a:extLst>
          </p:cNvPr>
          <p:cNvSpPr/>
          <p:nvPr userDrawn="1"/>
        </p:nvSpPr>
        <p:spPr>
          <a:xfrm rot="21228401">
            <a:off x="2278901" y="1179055"/>
            <a:ext cx="6008783" cy="4661425"/>
          </a:xfrm>
          <a:prstGeom prst="rect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E0D0665-6999-4651-BD19-C7C402D30EEB}"/>
              </a:ext>
            </a:extLst>
          </p:cNvPr>
          <p:cNvSpPr/>
          <p:nvPr userDrawn="1"/>
        </p:nvSpPr>
        <p:spPr>
          <a:xfrm rot="1737576">
            <a:off x="6328895" y="1082086"/>
            <a:ext cx="2211022" cy="4953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77F017-DFC1-4D5F-8272-B3E76D6DA324}"/>
              </a:ext>
            </a:extLst>
          </p:cNvPr>
          <p:cNvSpPr/>
          <p:nvPr userDrawn="1"/>
        </p:nvSpPr>
        <p:spPr>
          <a:xfrm rot="19676478">
            <a:off x="1401292" y="1522000"/>
            <a:ext cx="2397502" cy="4953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542502-B1BA-4EEE-B113-19E670FE5796}"/>
              </a:ext>
            </a:extLst>
          </p:cNvPr>
          <p:cNvSpPr txBox="1"/>
          <p:nvPr userDrawn="1"/>
        </p:nvSpPr>
        <p:spPr>
          <a:xfrm>
            <a:off x="3155097" y="2004297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HOẠT ĐỘNG</a:t>
            </a:r>
          </a:p>
        </p:txBody>
      </p:sp>
      <p:pic>
        <p:nvPicPr>
          <p:cNvPr id="18" name="图片 9">
            <a:extLst>
              <a:ext uri="{FF2B5EF4-FFF2-40B4-BE49-F238E27FC236}">
                <a16:creationId xmlns:a16="http://schemas.microsoft.com/office/drawing/2014/main" id="{9E265F87-F072-4C1C-809B-60B65BA79A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707" y="2622107"/>
            <a:ext cx="3028932" cy="384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8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0E1D8535-7268-4559-A162-57863C850A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3599D6A8-8376-4469-B1C4-0D0AB8B9FCB9}"/>
              </a:ext>
            </a:extLst>
          </p:cNvPr>
          <p:cNvSpPr/>
          <p:nvPr userDrawn="1"/>
        </p:nvSpPr>
        <p:spPr>
          <a:xfrm>
            <a:off x="516732" y="469294"/>
            <a:ext cx="11158537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F6108594-A8DF-4763-BAD6-AFEBB0C31969}"/>
              </a:ext>
            </a:extLst>
          </p:cNvPr>
          <p:cNvSpPr/>
          <p:nvPr userDrawn="1"/>
        </p:nvSpPr>
        <p:spPr>
          <a:xfrm>
            <a:off x="-224147" y="-171430"/>
            <a:ext cx="703249" cy="703249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B8502FED-250A-4CBC-8EE4-50D3D012EADA}"/>
              </a:ext>
            </a:extLst>
          </p:cNvPr>
          <p:cNvSpPr/>
          <p:nvPr userDrawn="1"/>
        </p:nvSpPr>
        <p:spPr>
          <a:xfrm>
            <a:off x="-403246" y="5468729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4B97A2AD-D2A2-4C3E-AA45-DF5B9EE1314C}"/>
              </a:ext>
            </a:extLst>
          </p:cNvPr>
          <p:cNvSpPr/>
          <p:nvPr userDrawn="1"/>
        </p:nvSpPr>
        <p:spPr>
          <a:xfrm>
            <a:off x="11764215" y="6442391"/>
            <a:ext cx="302177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1D1F51E3-6E1F-4794-92D5-63FB01D635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4" y="5135837"/>
            <a:ext cx="602779" cy="176795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ECDDE16C-0075-42EB-A3AA-DDD1D96A76E4}"/>
              </a:ext>
            </a:extLst>
          </p:cNvPr>
          <p:cNvSpPr/>
          <p:nvPr userDrawn="1"/>
        </p:nvSpPr>
        <p:spPr>
          <a:xfrm>
            <a:off x="10478501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B12868-D957-45A4-B5D8-783DBD98F2C6}"/>
              </a:ext>
            </a:extLst>
          </p:cNvPr>
          <p:cNvSpPr/>
          <p:nvPr userDrawn="1"/>
        </p:nvSpPr>
        <p:spPr>
          <a:xfrm>
            <a:off x="3667342" y="983093"/>
            <a:ext cx="6008783" cy="4661425"/>
          </a:xfrm>
          <a:prstGeom prst="rect">
            <a:avLst/>
          </a:prstGeom>
          <a:solidFill>
            <a:srgbClr val="00CC66">
              <a:alpha val="49804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A12B3A-07B6-44F1-A01E-33FD73C34EBA}"/>
              </a:ext>
            </a:extLst>
          </p:cNvPr>
          <p:cNvSpPr/>
          <p:nvPr userDrawn="1"/>
        </p:nvSpPr>
        <p:spPr>
          <a:xfrm rot="2109175">
            <a:off x="8040873" y="1261475"/>
            <a:ext cx="2211022" cy="495300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2EDEA0-7184-436C-992C-8D667AA8EB7F}"/>
              </a:ext>
            </a:extLst>
          </p:cNvPr>
          <p:cNvSpPr/>
          <p:nvPr userDrawn="1"/>
        </p:nvSpPr>
        <p:spPr>
          <a:xfrm rot="20048077">
            <a:off x="2977240" y="1148481"/>
            <a:ext cx="2397502" cy="4953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28E606-F052-4F98-9FBC-30FFA9B82FDA}"/>
              </a:ext>
            </a:extLst>
          </p:cNvPr>
          <p:cNvSpPr txBox="1"/>
          <p:nvPr userDrawn="1"/>
        </p:nvSpPr>
        <p:spPr>
          <a:xfrm>
            <a:off x="4557819" y="1913421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KHÁM PHÁ</a:t>
            </a:r>
          </a:p>
        </p:txBody>
      </p:sp>
      <p:pic>
        <p:nvPicPr>
          <p:cNvPr id="21" name="图形 1">
            <a:extLst>
              <a:ext uri="{FF2B5EF4-FFF2-40B4-BE49-F238E27FC236}">
                <a16:creationId xmlns:a16="http://schemas.microsoft.com/office/drawing/2014/main" id="{E7242FD6-D5A6-4563-A793-692CAF20691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16645" y="3997564"/>
            <a:ext cx="3980370" cy="197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30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2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34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278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6775B56-5559-66B7-B1FE-4457B526C1B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 descr="图片包含 游戏机, 日落, 彩虹&#10;&#10;描述已自动生成">
              <a:extLst>
                <a:ext uri="{FF2B5EF4-FFF2-40B4-BE49-F238E27FC236}">
                  <a16:creationId xmlns:a16="http://schemas.microsoft.com/office/drawing/2014/main" id="{F4E96451-958E-D251-5BA5-A1647A21EB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7" b="202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48458"/>
                <a:gd name="connsiteY0" fmla="*/ 0 h 6843486"/>
                <a:gd name="connsiteX1" fmla="*/ 12148458 w 12148458"/>
                <a:gd name="connsiteY1" fmla="*/ 0 h 6843486"/>
                <a:gd name="connsiteX2" fmla="*/ 12148458 w 12148458"/>
                <a:gd name="connsiteY2" fmla="*/ 6843486 h 6843486"/>
                <a:gd name="connsiteX3" fmla="*/ 0 w 12148458"/>
                <a:gd name="connsiteY3" fmla="*/ 6843486 h 684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48458" h="6843486">
                  <a:moveTo>
                    <a:pt x="0" y="0"/>
                  </a:moveTo>
                  <a:lnTo>
                    <a:pt x="12148458" y="0"/>
                  </a:lnTo>
                  <a:lnTo>
                    <a:pt x="12148458" y="6843486"/>
                  </a:lnTo>
                  <a:lnTo>
                    <a:pt x="0" y="6843486"/>
                  </a:lnTo>
                  <a:close/>
                </a:path>
              </a:pathLst>
            </a:custGeom>
          </p:spPr>
        </p:pic>
        <p:pic>
          <p:nvPicPr>
            <p:cNvPr id="9" name="图片 8" descr="卡通人物&#10;&#10;中度可信度描述已自动生成">
              <a:extLst>
                <a:ext uri="{FF2B5EF4-FFF2-40B4-BE49-F238E27FC236}">
                  <a16:creationId xmlns:a16="http://schemas.microsoft.com/office/drawing/2014/main" id="{A110BE37-71E7-33FC-6F7E-BE0B82EF56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357" t="66668"/>
            <a:stretch/>
          </p:blipFill>
          <p:spPr>
            <a:xfrm>
              <a:off x="9187542" y="4572000"/>
              <a:ext cx="3004457" cy="2285677"/>
            </a:xfrm>
            <a:prstGeom prst="rect">
              <a:avLst/>
            </a:prstGeom>
          </p:spPr>
        </p:pic>
        <p:pic>
          <p:nvPicPr>
            <p:cNvPr id="10" name="图片 9" descr="卡通人物&#10;&#10;中度可信度描述已自动生成">
              <a:extLst>
                <a:ext uri="{FF2B5EF4-FFF2-40B4-BE49-F238E27FC236}">
                  <a16:creationId xmlns:a16="http://schemas.microsoft.com/office/drawing/2014/main" id="{E0A17A26-27DF-4D4C-2A8E-9F19238FEA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910" r="77143"/>
            <a:stretch/>
          </p:blipFill>
          <p:spPr>
            <a:xfrm>
              <a:off x="0" y="3628571"/>
              <a:ext cx="2786743" cy="3229106"/>
            </a:xfrm>
            <a:prstGeom prst="rect">
              <a:avLst/>
            </a:prstGeom>
          </p:spPr>
        </p:pic>
        <p:pic>
          <p:nvPicPr>
            <p:cNvPr id="11" name="图片 10" descr="雪地里走&#10;&#10;中度可信度描述已自动生成">
              <a:extLst>
                <a:ext uri="{FF2B5EF4-FFF2-40B4-BE49-F238E27FC236}">
                  <a16:creationId xmlns:a16="http://schemas.microsoft.com/office/drawing/2014/main" id="{7C9E5B72-5A90-D8F2-4CE8-65ABE07D1B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63" t="7583" r="7943" b="7583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</p:grpSp>
      <p:pic>
        <p:nvPicPr>
          <p:cNvPr id="2" name="Picture 1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id="{D164152D-96D4-D01B-B065-94BBD989D0B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1549" y="171450"/>
            <a:ext cx="1266825" cy="1266825"/>
          </a:xfrm>
          <a:prstGeom prst="rect">
            <a:avLst/>
          </a:prstGeom>
        </p:spPr>
      </p:pic>
      <p:pic>
        <p:nvPicPr>
          <p:cNvPr id="4" name="Picture 3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id="{06C891DD-7E86-ADEA-B6E1-E73BF706A33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760" y="7983955"/>
            <a:ext cx="126682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878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id="{955443C3-2801-801C-36F3-C78866ACF99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4680" y="161630"/>
            <a:ext cx="1158123" cy="115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485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FAD890-4248-47B2-AF9F-2F903AD11CE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779680" y="0"/>
            <a:ext cx="13143129" cy="746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51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2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64.png"/><Relationship Id="rId4" Type="http://schemas.openxmlformats.org/officeDocument/2006/relationships/image" Target="../media/image61.png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35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3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49.gif"/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12" Type="http://schemas.openxmlformats.org/officeDocument/2006/relationships/image" Target="../media/image4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3.xml"/><Relationship Id="rId6" Type="http://schemas.openxmlformats.org/officeDocument/2006/relationships/slide" Target="slide6.xml"/><Relationship Id="rId11" Type="http://schemas.openxmlformats.org/officeDocument/2006/relationships/image" Target="../media/image47.png"/><Relationship Id="rId5" Type="http://schemas.openxmlformats.org/officeDocument/2006/relationships/image" Target="../media/image43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4" Type="http://schemas.openxmlformats.org/officeDocument/2006/relationships/slide" Target="slide5.xml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4.png"/><Relationship Id="rId5" Type="http://schemas.openxmlformats.org/officeDocument/2006/relationships/slide" Target="slide2.xml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4.png"/><Relationship Id="rId5" Type="http://schemas.openxmlformats.org/officeDocument/2006/relationships/slide" Target="slide2.xml"/><Relationship Id="rId4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3.png"/><Relationship Id="rId5" Type="http://schemas.openxmlformats.org/officeDocument/2006/relationships/image" Target="../media/image54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4.png"/><Relationship Id="rId5" Type="http://schemas.openxmlformats.org/officeDocument/2006/relationships/slide" Target="slide2.xml"/><Relationship Id="rId4" Type="http://schemas.openxmlformats.org/officeDocument/2006/relationships/image" Target="../media/image5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776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23AF10E-97A3-4241-A817-64F4C18620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85860" y="0"/>
            <a:ext cx="3538832" cy="203439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18EF0AC-A402-4CFF-91AD-0B937652190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1960" y="403860"/>
            <a:ext cx="1628775" cy="85854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16" t="54798" r="5937"/>
          <a:stretch/>
        </p:blipFill>
        <p:spPr>
          <a:xfrm rot="5400000">
            <a:off x="-62934" y="3754936"/>
            <a:ext cx="3225803" cy="30999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0" r="4793" b="45929"/>
          <a:stretch/>
        </p:blipFill>
        <p:spPr>
          <a:xfrm rot="5400000">
            <a:off x="8755187" y="3446587"/>
            <a:ext cx="4447926" cy="250190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890317" y="1373930"/>
            <a:ext cx="1343073" cy="1320938"/>
            <a:chOff x="1809068" y="2147815"/>
            <a:chExt cx="1343073" cy="1320938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E24FCA3-416A-4280-831D-752C5EE176D8}"/>
                </a:ext>
              </a:extLst>
            </p:cNvPr>
            <p:cNvSpPr/>
            <p:nvPr/>
          </p:nvSpPr>
          <p:spPr>
            <a:xfrm rot="20026728">
              <a:off x="1899704" y="2231733"/>
              <a:ext cx="1161800" cy="1153101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1" i="0" u="none" strike="noStrike" kern="1200" cap="none" spc="0" normalizeH="0" baseline="0" noProof="1">
                  <a:ln>
                    <a:solidFill>
                      <a:prstClr val="black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雷盖体" panose="00000800000000000000" pitchFamily="2" charset="-122"/>
                </a:rPr>
                <a:t>1</a:t>
              </a:r>
              <a:endParaRPr kumimoji="0" lang="zh-CN" altLang="en-US" sz="8000" b="1" i="0" u="none" strike="noStrike" kern="1200" cap="none" spc="0" normalizeH="0" baseline="0" noProof="1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雷盖体" panose="00000800000000000000" pitchFamily="2" charset="-122"/>
                <a:cs typeface="+mn-cs"/>
                <a:sym typeface="雷盖体" panose="00000800000000000000" pitchFamily="2" charset="-122"/>
              </a:endParaRPr>
            </a:p>
          </p:txBody>
        </p:sp>
        <p:sp>
          <p:nvSpPr>
            <p:cNvPr id="18" name="椭圆 11">
              <a:extLst>
                <a:ext uri="{FF2B5EF4-FFF2-40B4-BE49-F238E27FC236}">
                  <a16:creationId xmlns:a16="http://schemas.microsoft.com/office/drawing/2014/main" id="{5E24FCA3-416A-4280-831D-752C5EE176D8}"/>
                </a:ext>
              </a:extLst>
            </p:cNvPr>
            <p:cNvSpPr/>
            <p:nvPr/>
          </p:nvSpPr>
          <p:spPr>
            <a:xfrm rot="20026728">
              <a:off x="1809068" y="2147815"/>
              <a:ext cx="1343073" cy="1320938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0" b="1" i="0" u="none" strike="noStrike" kern="1200" cap="none" spc="0" normalizeH="0" baseline="0" noProof="1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雷盖体" panose="00000800000000000000" pitchFamily="2" charset="-122"/>
                <a:cs typeface="+mn-cs"/>
                <a:sym typeface="雷盖体" panose="00000800000000000000" pitchFamily="2" charset="-122"/>
              </a:endParaRPr>
            </a:p>
          </p:txBody>
        </p:sp>
      </p:grpSp>
      <p:pic>
        <p:nvPicPr>
          <p:cNvPr id="21" name="图片 12">
            <a:extLst>
              <a:ext uri="{FF2B5EF4-FFF2-40B4-BE49-F238E27FC236}">
                <a16:creationId xmlns:a16="http://schemas.microsoft.com/office/drawing/2014/main" id="{8D12689B-57E6-4373-8CF1-F96605E68CB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257" y="3352800"/>
            <a:ext cx="3796967" cy="37969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2855D32-A551-206C-A152-BE8E6D9C9B4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65481" y="2068347"/>
            <a:ext cx="9327688" cy="235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9604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D604681-84E8-47CC-97BB-34E266D55D1B}"/>
              </a:ext>
            </a:extLst>
          </p:cNvPr>
          <p:cNvGrpSpPr/>
          <p:nvPr/>
        </p:nvGrpSpPr>
        <p:grpSpPr>
          <a:xfrm>
            <a:off x="598319" y="372851"/>
            <a:ext cx="8247803" cy="551191"/>
            <a:chOff x="974415" y="1351128"/>
            <a:chExt cx="8247803" cy="551191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6045D238-C2B3-40DD-8214-B4BDB259CF17}"/>
                </a:ext>
              </a:extLst>
            </p:cNvPr>
            <p:cNvSpPr/>
            <p:nvPr/>
          </p:nvSpPr>
          <p:spPr>
            <a:xfrm>
              <a:off x="974415" y="1351128"/>
              <a:ext cx="551191" cy="551191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/>
                <a:t>2</a:t>
              </a:r>
              <a:endParaRPr lang="vi-VN" sz="3200" b="1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22C16C6-BF39-47F8-A302-1F915F604CF9}"/>
                </a:ext>
              </a:extLst>
            </p:cNvPr>
            <p:cNvSpPr txBox="1"/>
            <p:nvPr/>
          </p:nvSpPr>
          <p:spPr>
            <a:xfrm>
              <a:off x="1586794" y="1388589"/>
              <a:ext cx="76354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/>
                <a:t>Tìm</a:t>
              </a:r>
              <a:r>
                <a:rPr lang="en-US" sz="2400" dirty="0"/>
                <a:t> </a:t>
              </a:r>
              <a:r>
                <a:rPr lang="en-US" sz="2400" dirty="0" err="1"/>
                <a:t>đồng</a:t>
              </a:r>
              <a:r>
                <a:rPr lang="en-US" sz="2400" dirty="0"/>
                <a:t> </a:t>
              </a:r>
              <a:r>
                <a:rPr lang="en-US" sz="2400" dirty="0" err="1"/>
                <a:t>hồ</a:t>
              </a:r>
              <a:r>
                <a:rPr lang="en-US" sz="2400" dirty="0"/>
                <a:t> </a:t>
              </a:r>
              <a:r>
                <a:rPr lang="en-US" sz="2400" dirty="0" err="1"/>
                <a:t>chỉ</a:t>
              </a:r>
              <a:r>
                <a:rPr lang="en-US" sz="2400" dirty="0"/>
                <a:t> </a:t>
              </a:r>
              <a:r>
                <a:rPr lang="en-US" sz="2400" dirty="0" err="1"/>
                <a:t>thời</a:t>
              </a:r>
              <a:r>
                <a:rPr lang="en-US" sz="2400" dirty="0"/>
                <a:t> </a:t>
              </a:r>
              <a:r>
                <a:rPr lang="en-US" sz="2400" dirty="0" err="1"/>
                <a:t>gian</a:t>
              </a:r>
              <a:r>
                <a:rPr lang="en-US" sz="2400" dirty="0"/>
                <a:t> </a:t>
              </a:r>
              <a:r>
                <a:rPr lang="en-US" sz="2400" dirty="0" err="1"/>
                <a:t>thích</a:t>
              </a:r>
              <a:r>
                <a:rPr lang="en-US" sz="2400" dirty="0"/>
                <a:t> </a:t>
              </a:r>
              <a:r>
                <a:rPr lang="en-US" sz="2400" dirty="0" err="1"/>
                <a:t>hợp</a:t>
              </a:r>
              <a:r>
                <a:rPr lang="en-US" sz="2400" dirty="0"/>
                <a:t> </a:t>
              </a:r>
              <a:r>
                <a:rPr lang="en-US" sz="2400" dirty="0" err="1"/>
                <a:t>với</a:t>
              </a:r>
              <a:r>
                <a:rPr lang="en-US" sz="2400" dirty="0"/>
                <a:t> </a:t>
              </a:r>
              <a:r>
                <a:rPr lang="en-US" sz="2400" dirty="0" err="1"/>
                <a:t>mỗi</a:t>
              </a:r>
              <a:r>
                <a:rPr lang="en-US" sz="2400" dirty="0"/>
                <a:t> </a:t>
              </a:r>
              <a:r>
                <a:rPr lang="en-US" sz="2400" dirty="0" err="1"/>
                <a:t>bức</a:t>
              </a:r>
              <a:r>
                <a:rPr lang="en-US" sz="2400" dirty="0"/>
                <a:t> </a:t>
              </a:r>
              <a:r>
                <a:rPr lang="en-US" sz="2400" dirty="0" err="1"/>
                <a:t>tranh</a:t>
              </a:r>
              <a:r>
                <a:rPr lang="en-US" sz="2400" dirty="0"/>
                <a:t>.</a:t>
              </a:r>
              <a:endParaRPr lang="vi-VN" sz="2400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8264C6E-A7C1-4C30-A05B-5D1C05E05AED}"/>
              </a:ext>
            </a:extLst>
          </p:cNvPr>
          <p:cNvSpPr txBox="1"/>
          <p:nvPr/>
        </p:nvSpPr>
        <p:spPr>
          <a:xfrm>
            <a:off x="8136184" y="2813095"/>
            <a:ext cx="3320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Nam </a:t>
            </a:r>
            <a:r>
              <a:rPr lang="en-US" sz="2400" dirty="0" err="1"/>
              <a:t>tập</a:t>
            </a:r>
            <a:r>
              <a:rPr lang="en-US" sz="2400" dirty="0"/>
              <a:t> </a:t>
            </a:r>
            <a:r>
              <a:rPr lang="en-US" sz="2400" dirty="0" err="1"/>
              <a:t>vẽ</a:t>
            </a:r>
            <a:r>
              <a:rPr lang="en-US" sz="2400" dirty="0"/>
              <a:t> </a:t>
            </a:r>
            <a:r>
              <a:rPr lang="en-US" sz="2400" dirty="0" err="1"/>
              <a:t>lúc</a:t>
            </a:r>
            <a:r>
              <a:rPr lang="en-US" sz="2400" dirty="0"/>
              <a:t> 2 </a:t>
            </a:r>
            <a:r>
              <a:rPr lang="en-US" sz="2400" dirty="0" err="1"/>
              <a:t>giờ</a:t>
            </a:r>
            <a:r>
              <a:rPr lang="en-US" sz="2400" dirty="0"/>
              <a:t> </a:t>
            </a:r>
            <a:r>
              <a:rPr lang="en-US" sz="2400" dirty="0" err="1"/>
              <a:t>chiều</a:t>
            </a:r>
            <a:r>
              <a:rPr lang="en-US" sz="2400" dirty="0"/>
              <a:t>.</a:t>
            </a:r>
            <a:endParaRPr lang="vi-VN" sz="24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2907FDC-EDD8-4CCC-ACBB-4BC9A9FD8CF6}"/>
              </a:ext>
            </a:extLst>
          </p:cNvPr>
          <p:cNvGrpSpPr/>
          <p:nvPr/>
        </p:nvGrpSpPr>
        <p:grpSpPr>
          <a:xfrm>
            <a:off x="873914" y="935888"/>
            <a:ext cx="10582568" cy="5511800"/>
            <a:chOff x="873914" y="935888"/>
            <a:chExt cx="10582568" cy="55118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8317E5F-05C7-4BFD-A2FA-9A681A2638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3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9" t="7683" r="2423" b="4746"/>
            <a:stretch/>
          </p:blipFill>
          <p:spPr>
            <a:xfrm>
              <a:off x="927787" y="1050596"/>
              <a:ext cx="2767912" cy="1726670"/>
            </a:xfrm>
            <a:prstGeom prst="roundRect">
              <a:avLst>
                <a:gd name="adj" fmla="val 10555"/>
              </a:avLst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EEB4F95-9E41-4AC5-9141-5C8D7EE674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1" t="3598" r="1161"/>
            <a:stretch/>
          </p:blipFill>
          <p:spPr>
            <a:xfrm>
              <a:off x="927787" y="3689063"/>
              <a:ext cx="2852434" cy="1835341"/>
            </a:xfrm>
            <a:prstGeom prst="round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620E26F-4C00-4311-9776-E67CBC8A75C1}"/>
                </a:ext>
              </a:extLst>
            </p:cNvPr>
            <p:cNvSpPr txBox="1"/>
            <p:nvPr/>
          </p:nvSpPr>
          <p:spPr>
            <a:xfrm>
              <a:off x="873914" y="2813096"/>
              <a:ext cx="332029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Nam </a:t>
              </a:r>
              <a:r>
                <a:rPr lang="en-US" sz="2400" dirty="0" err="1"/>
                <a:t>đi</a:t>
              </a:r>
              <a:r>
                <a:rPr lang="en-US" sz="2400" dirty="0"/>
                <a:t> </a:t>
              </a:r>
              <a:r>
                <a:rPr lang="en-US" sz="2400" dirty="0" err="1"/>
                <a:t>học</a:t>
              </a:r>
              <a:r>
                <a:rPr lang="en-US" sz="2400" dirty="0"/>
                <a:t> </a:t>
              </a:r>
              <a:r>
                <a:rPr lang="en-US" sz="2400" dirty="0" err="1"/>
                <a:t>lúc</a:t>
              </a:r>
              <a:r>
                <a:rPr lang="en-US" sz="2400" dirty="0"/>
                <a:t> 7 </a:t>
              </a:r>
              <a:r>
                <a:rPr lang="en-US" sz="2400" dirty="0" err="1"/>
                <a:t>giờ</a:t>
              </a:r>
              <a:r>
                <a:rPr lang="en-US" sz="2400" dirty="0"/>
                <a:t> 15 </a:t>
              </a:r>
              <a:r>
                <a:rPr lang="en-US" sz="2400" dirty="0" err="1"/>
                <a:t>phút</a:t>
              </a:r>
              <a:r>
                <a:rPr lang="en-US" sz="2400" dirty="0"/>
                <a:t>.</a:t>
              </a:r>
              <a:endParaRPr lang="vi-VN" sz="240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BC20260-1F23-4EFB-B426-E880B9AE4FCE}"/>
                </a:ext>
              </a:extLst>
            </p:cNvPr>
            <p:cNvSpPr txBox="1"/>
            <p:nvPr/>
          </p:nvSpPr>
          <p:spPr>
            <a:xfrm>
              <a:off x="890132" y="5577334"/>
              <a:ext cx="332029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Nam </a:t>
              </a:r>
              <a:r>
                <a:rPr lang="en-US" sz="2400" dirty="0" err="1"/>
                <a:t>chơi</a:t>
              </a:r>
              <a:r>
                <a:rPr lang="en-US" sz="2400" dirty="0"/>
                <a:t> </a:t>
              </a:r>
              <a:r>
                <a:rPr lang="en-US" sz="2400" dirty="0" err="1"/>
                <a:t>đá</a:t>
              </a:r>
              <a:r>
                <a:rPr lang="en-US" sz="2400" dirty="0"/>
                <a:t> </a:t>
              </a:r>
              <a:r>
                <a:rPr lang="en-US" sz="2400" dirty="0" err="1"/>
                <a:t>bóng</a:t>
              </a:r>
              <a:r>
                <a:rPr lang="en-US" sz="2400" dirty="0"/>
                <a:t> </a:t>
              </a:r>
              <a:r>
                <a:rPr lang="en-US" sz="2400" dirty="0" err="1"/>
                <a:t>lúc</a:t>
              </a:r>
              <a:r>
                <a:rPr lang="en-US" sz="2400" dirty="0"/>
                <a:t> 4 </a:t>
              </a:r>
              <a:r>
                <a:rPr lang="en-US" sz="2400" dirty="0" err="1"/>
                <a:t>giờ</a:t>
              </a:r>
              <a:r>
                <a:rPr lang="en-US" sz="2400" dirty="0"/>
                <a:t> 30 </a:t>
              </a:r>
              <a:r>
                <a:rPr lang="en-US" sz="2400" dirty="0" err="1"/>
                <a:t>phút</a:t>
              </a:r>
              <a:r>
                <a:rPr lang="en-US" sz="2400" dirty="0"/>
                <a:t> </a:t>
              </a:r>
              <a:r>
                <a:rPr lang="en-US" sz="2400" dirty="0" err="1"/>
                <a:t>chiều</a:t>
              </a:r>
              <a:r>
                <a:rPr lang="en-US" sz="2400" dirty="0"/>
                <a:t>.</a:t>
              </a:r>
              <a:endParaRPr lang="vi-VN" sz="2400" dirty="0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127585F-E754-496D-ADEA-DEA74FBE5D6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3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5518" y="1021643"/>
              <a:ext cx="2778577" cy="1791452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DBD809E-08F5-4814-B787-2D8FE58169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2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6184" y="3636476"/>
              <a:ext cx="2844800" cy="1854200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9A9F985-B8F5-4730-9869-A4F69E96ACE1}"/>
                </a:ext>
              </a:extLst>
            </p:cNvPr>
            <p:cNvSpPr txBox="1"/>
            <p:nvPr/>
          </p:nvSpPr>
          <p:spPr>
            <a:xfrm>
              <a:off x="8136184" y="5572043"/>
              <a:ext cx="332029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Nam </a:t>
              </a:r>
              <a:r>
                <a:rPr lang="en-US" sz="2400" dirty="0" err="1"/>
                <a:t>xem</a:t>
              </a:r>
              <a:r>
                <a:rPr lang="en-US" sz="2400" dirty="0"/>
                <a:t> </a:t>
              </a:r>
              <a:r>
                <a:rPr lang="en-US" sz="2400" dirty="0" err="1"/>
                <a:t>phim</a:t>
              </a:r>
              <a:r>
                <a:rPr lang="en-US" sz="2400" dirty="0"/>
                <a:t> </a:t>
              </a:r>
              <a:r>
                <a:rPr lang="en-US" sz="2400" dirty="0" err="1"/>
                <a:t>hoạt</a:t>
              </a:r>
              <a:r>
                <a:rPr lang="en-US" sz="2400" dirty="0"/>
                <a:t> </a:t>
              </a:r>
              <a:r>
                <a:rPr lang="en-US" sz="2400" dirty="0" err="1"/>
                <a:t>hình</a:t>
              </a:r>
              <a:r>
                <a:rPr lang="en-US" sz="2400" dirty="0"/>
                <a:t> </a:t>
              </a:r>
              <a:r>
                <a:rPr lang="en-US" sz="2400" dirty="0" err="1"/>
                <a:t>lúc</a:t>
              </a:r>
              <a:r>
                <a:rPr lang="en-US" sz="2400" dirty="0"/>
                <a:t> 8 </a:t>
              </a:r>
              <a:r>
                <a:rPr lang="en-US" sz="2400" dirty="0" err="1"/>
                <a:t>giờ</a:t>
              </a:r>
              <a:r>
                <a:rPr lang="en-US" sz="2400" dirty="0"/>
                <a:t> </a:t>
              </a:r>
              <a:r>
                <a:rPr lang="en-US" sz="2400" dirty="0" err="1"/>
                <a:t>tối</a:t>
              </a:r>
              <a:r>
                <a:rPr lang="en-US" sz="2400" dirty="0"/>
                <a:t>.</a:t>
              </a:r>
              <a:endParaRPr lang="vi-VN" sz="2400" dirty="0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2302377-EE61-48F5-A3DC-9B5AC1D3B0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226" b="95161" l="9091" r="88312">
                          <a14:foregroundMark x1="18831" y1="18433" x2="35065" y2="9447"/>
                          <a14:foregroundMark x1="35065" y1="9447" x2="59740" y2="7143"/>
                          <a14:foregroundMark x1="59740" y1="7143" x2="79221" y2="14286"/>
                          <a14:foregroundMark x1="79221" y1="14055" x2="70779" y2="3687"/>
                          <a14:foregroundMark x1="70779" y1="3687" x2="50000" y2="3456"/>
                          <a14:foregroundMark x1="42857" y1="30184" x2="18831" y2="36866"/>
                          <a14:foregroundMark x1="18831" y1="36866" x2="77922" y2="42627"/>
                          <a14:foregroundMark x1="77922" y1="42627" x2="77922" y2="42627"/>
                          <a14:foregroundMark x1="45455" y1="79032" x2="32468" y2="87788"/>
                          <a14:foregroundMark x1="17532" y1="93088" x2="17532" y2="93088"/>
                          <a14:foregroundMark x1="14286" y1="79032" x2="14286" y2="79032"/>
                          <a14:foregroundMark x1="26623" y1="3456" x2="26623" y2="3456"/>
                          <a14:foregroundMark x1="20130" y1="95161" x2="20130" y2="95161"/>
                        </a14:backgroundRemoval>
                      </a14:imgEffect>
                      <a14:imgEffect>
                        <a14:sharpenSoften amount="4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8100" y="935888"/>
              <a:ext cx="1955800" cy="5511800"/>
            </a:xfrm>
            <a:prstGeom prst="rect">
              <a:avLst/>
            </a:prstGeom>
          </p:spPr>
        </p:pic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A9BFE72-F47B-4DBF-B1BB-8F3806BF15DD}"/>
              </a:ext>
            </a:extLst>
          </p:cNvPr>
          <p:cNvCxnSpPr>
            <a:stCxn id="7" idx="3"/>
          </p:cNvCxnSpPr>
          <p:nvPr/>
        </p:nvCxnSpPr>
        <p:spPr>
          <a:xfrm>
            <a:off x="3695699" y="1913931"/>
            <a:ext cx="1640799" cy="36581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B09ADE0-744F-4F16-A9B3-492CF32D9A5D}"/>
              </a:ext>
            </a:extLst>
          </p:cNvPr>
          <p:cNvCxnSpPr>
            <a:cxnSpLocks/>
          </p:cNvCxnSpPr>
          <p:nvPr/>
        </p:nvCxnSpPr>
        <p:spPr>
          <a:xfrm flipV="1">
            <a:off x="3744000" y="2953062"/>
            <a:ext cx="1640799" cy="168909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FCC3709-73C6-4A12-9C88-4793B425E6EF}"/>
              </a:ext>
            </a:extLst>
          </p:cNvPr>
          <p:cNvCxnSpPr>
            <a:cxnSpLocks/>
          </p:cNvCxnSpPr>
          <p:nvPr/>
        </p:nvCxnSpPr>
        <p:spPr>
          <a:xfrm flipV="1">
            <a:off x="6758899" y="1968550"/>
            <a:ext cx="1413970" cy="2393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7101A12-0369-47CF-9249-ECD7DAA67C67}"/>
              </a:ext>
            </a:extLst>
          </p:cNvPr>
          <p:cNvCxnSpPr>
            <a:cxnSpLocks/>
          </p:cNvCxnSpPr>
          <p:nvPr/>
        </p:nvCxnSpPr>
        <p:spPr>
          <a:xfrm>
            <a:off x="6758899" y="1484026"/>
            <a:ext cx="1424636" cy="315812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224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088A1F7-A2EE-457B-9E0F-5263B9D3D2C0}"/>
              </a:ext>
            </a:extLst>
          </p:cNvPr>
          <p:cNvGrpSpPr/>
          <p:nvPr/>
        </p:nvGrpSpPr>
        <p:grpSpPr>
          <a:xfrm>
            <a:off x="980926" y="529486"/>
            <a:ext cx="3350473" cy="560681"/>
            <a:chOff x="974415" y="1351128"/>
            <a:chExt cx="3350473" cy="560681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5BDC096A-7845-4081-8DC6-2C774BB7C206}"/>
                </a:ext>
              </a:extLst>
            </p:cNvPr>
            <p:cNvSpPr/>
            <p:nvPr/>
          </p:nvSpPr>
          <p:spPr>
            <a:xfrm>
              <a:off x="1586794" y="1445483"/>
              <a:ext cx="2601907" cy="409433"/>
            </a:xfrm>
            <a:prstGeom prst="roundRect">
              <a:avLst/>
            </a:prstGeom>
            <a:solidFill>
              <a:srgbClr val="FFE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C44FB7F-34F2-4B54-8628-C3C730570B78}"/>
                </a:ext>
              </a:extLst>
            </p:cNvPr>
            <p:cNvGrpSpPr/>
            <p:nvPr/>
          </p:nvGrpSpPr>
          <p:grpSpPr>
            <a:xfrm>
              <a:off x="974415" y="1351128"/>
              <a:ext cx="3350473" cy="560681"/>
              <a:chOff x="974415" y="1351128"/>
              <a:chExt cx="3350473" cy="560681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10C01253-6CE9-4B00-A71B-E68751EF5E9E}"/>
                  </a:ext>
                </a:extLst>
              </p:cNvPr>
              <p:cNvSpPr/>
              <p:nvPr/>
            </p:nvSpPr>
            <p:spPr>
              <a:xfrm>
                <a:off x="974415" y="1351128"/>
                <a:ext cx="551191" cy="551191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/>
                  <a:t>3</a:t>
                </a:r>
                <a:endParaRPr lang="vi-VN" sz="3200" b="1" dirty="0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032BDD1-4B12-4810-B3F0-6F192C55C4D6}"/>
                  </a:ext>
                </a:extLst>
              </p:cNvPr>
              <p:cNvSpPr txBox="1"/>
              <p:nvPr/>
            </p:nvSpPr>
            <p:spPr>
              <a:xfrm>
                <a:off x="1580311" y="1388589"/>
                <a:ext cx="27445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err="1"/>
                  <a:t>Đặt</a:t>
                </a:r>
                <a:r>
                  <a:rPr lang="en-US" sz="2800" dirty="0"/>
                  <a:t> </a:t>
                </a:r>
                <a:r>
                  <a:rPr lang="en-US" sz="2800" dirty="0" err="1"/>
                  <a:t>tính</a:t>
                </a:r>
                <a:r>
                  <a:rPr lang="en-US" sz="2800" dirty="0"/>
                  <a:t> </a:t>
                </a:r>
                <a:r>
                  <a:rPr lang="en-US" sz="2800" dirty="0" err="1"/>
                  <a:t>rồi</a:t>
                </a:r>
                <a:r>
                  <a:rPr lang="en-US" sz="2800" dirty="0"/>
                  <a:t> </a:t>
                </a:r>
                <a:r>
                  <a:rPr lang="en-US" sz="2800" dirty="0" err="1"/>
                  <a:t>tính</a:t>
                </a:r>
                <a:r>
                  <a:rPr lang="en-US" sz="2800" dirty="0"/>
                  <a:t>  </a:t>
                </a:r>
                <a:endParaRPr lang="vi-VN" sz="2800" dirty="0"/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2D35F16-88A2-45DC-BA1F-428BC2710F97}"/>
              </a:ext>
            </a:extLst>
          </p:cNvPr>
          <p:cNvGrpSpPr/>
          <p:nvPr/>
        </p:nvGrpSpPr>
        <p:grpSpPr>
          <a:xfrm>
            <a:off x="5240790" y="1080677"/>
            <a:ext cx="5548756" cy="658772"/>
            <a:chOff x="1824226" y="3918824"/>
            <a:chExt cx="5548756" cy="65877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6BC7CB1-6669-43E6-B9B5-629F09A9AFEF}"/>
                </a:ext>
              </a:extLst>
            </p:cNvPr>
            <p:cNvSpPr/>
            <p:nvPr/>
          </p:nvSpPr>
          <p:spPr>
            <a:xfrm>
              <a:off x="1824226" y="3918826"/>
              <a:ext cx="1194558" cy="658770"/>
            </a:xfrm>
            <a:prstGeom prst="rect">
              <a:avLst/>
            </a:prstGeom>
            <a:solidFill>
              <a:srgbClr val="FACAC8"/>
            </a:solidFill>
            <a:effectLst>
              <a:softEdge rad="127000"/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2800" dirty="0"/>
                <a:t>36 + 7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E95338A-A36A-4047-B070-8524F009B390}"/>
                </a:ext>
              </a:extLst>
            </p:cNvPr>
            <p:cNvSpPr/>
            <p:nvPr/>
          </p:nvSpPr>
          <p:spPr>
            <a:xfrm>
              <a:off x="3901137" y="3918825"/>
              <a:ext cx="1194558" cy="658770"/>
            </a:xfrm>
            <a:prstGeom prst="rect">
              <a:avLst/>
            </a:prstGeom>
            <a:solidFill>
              <a:srgbClr val="FACAC8"/>
            </a:solidFill>
            <a:effectLst>
              <a:softEdge rad="127000"/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2800" dirty="0"/>
                <a:t>5 + 48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DE9E7EC-786F-4F63-AC21-F2E42C52C273}"/>
                </a:ext>
              </a:extLst>
            </p:cNvPr>
            <p:cNvSpPr/>
            <p:nvPr/>
          </p:nvSpPr>
          <p:spPr>
            <a:xfrm>
              <a:off x="5978048" y="3918824"/>
              <a:ext cx="1394934" cy="658770"/>
            </a:xfrm>
            <a:prstGeom prst="rect">
              <a:avLst/>
            </a:prstGeom>
            <a:solidFill>
              <a:srgbClr val="FACAC8"/>
            </a:solidFill>
            <a:effectLst>
              <a:softEdge rad="127000"/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2800" dirty="0"/>
                <a:t>29 + 64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EDD8D25-2282-4B40-A516-E2E69DFA2A36}"/>
              </a:ext>
            </a:extLst>
          </p:cNvPr>
          <p:cNvGrpSpPr/>
          <p:nvPr/>
        </p:nvGrpSpPr>
        <p:grpSpPr>
          <a:xfrm>
            <a:off x="5340337" y="1583319"/>
            <a:ext cx="837249" cy="1312215"/>
            <a:chOff x="1933616" y="4498692"/>
            <a:chExt cx="837249" cy="131221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3611229-CBBF-429D-942D-0254A054BD6D}"/>
                </a:ext>
              </a:extLst>
            </p:cNvPr>
            <p:cNvSpPr txBox="1"/>
            <p:nvPr/>
          </p:nvSpPr>
          <p:spPr>
            <a:xfrm>
              <a:off x="2185448" y="4498692"/>
              <a:ext cx="585417" cy="1305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2800" dirty="0"/>
                <a:t>36</a:t>
              </a:r>
            </a:p>
            <a:p>
              <a:pPr>
                <a:lnSpc>
                  <a:spcPct val="150000"/>
                </a:lnSpc>
              </a:pPr>
              <a:r>
                <a:rPr lang="vi-VN" sz="2800" dirty="0"/>
                <a:t>  7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5D4738D-AD68-4FD3-9D25-1DB99CBB4122}"/>
                </a:ext>
              </a:extLst>
            </p:cNvPr>
            <p:cNvSpPr txBox="1"/>
            <p:nvPr/>
          </p:nvSpPr>
          <p:spPr>
            <a:xfrm>
              <a:off x="1933616" y="4966423"/>
              <a:ext cx="3946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dirty="0"/>
                <a:t>+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0D7996C-A92A-4883-9DB0-0C74C60450E1}"/>
                </a:ext>
              </a:extLst>
            </p:cNvPr>
            <p:cNvCxnSpPr/>
            <p:nvPr/>
          </p:nvCxnSpPr>
          <p:spPr>
            <a:xfrm>
              <a:off x="2024879" y="5810907"/>
              <a:ext cx="74598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E80B237-83DB-49F3-9D68-468A8A86DB39}"/>
              </a:ext>
            </a:extLst>
          </p:cNvPr>
          <p:cNvGrpSpPr/>
          <p:nvPr/>
        </p:nvGrpSpPr>
        <p:grpSpPr>
          <a:xfrm>
            <a:off x="7423178" y="1576269"/>
            <a:ext cx="837249" cy="1312215"/>
            <a:chOff x="1933616" y="4498692"/>
            <a:chExt cx="837249" cy="131221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6FEEBB2-F542-49C7-AE28-E27D2601F8DB}"/>
                </a:ext>
              </a:extLst>
            </p:cNvPr>
            <p:cNvSpPr txBox="1"/>
            <p:nvPr/>
          </p:nvSpPr>
          <p:spPr>
            <a:xfrm>
              <a:off x="2185448" y="4498692"/>
              <a:ext cx="585417" cy="1305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2800" dirty="0"/>
                <a:t>  5</a:t>
              </a:r>
            </a:p>
            <a:p>
              <a:pPr>
                <a:lnSpc>
                  <a:spcPct val="150000"/>
                </a:lnSpc>
              </a:pPr>
              <a:r>
                <a:rPr lang="vi-VN" sz="2800" dirty="0"/>
                <a:t>48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9086742-68D3-4A58-BE37-9DFE61990D10}"/>
                </a:ext>
              </a:extLst>
            </p:cNvPr>
            <p:cNvSpPr txBox="1"/>
            <p:nvPr/>
          </p:nvSpPr>
          <p:spPr>
            <a:xfrm>
              <a:off x="1933616" y="4966423"/>
              <a:ext cx="3946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dirty="0"/>
                <a:t>+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5A3B580-F6A5-4A8B-AE02-3C88649EB8AF}"/>
                </a:ext>
              </a:extLst>
            </p:cNvPr>
            <p:cNvCxnSpPr/>
            <p:nvPr/>
          </p:nvCxnSpPr>
          <p:spPr>
            <a:xfrm>
              <a:off x="2024879" y="5810907"/>
              <a:ext cx="74598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05DA0F3-8E66-4F9C-A784-A23CFE93E868}"/>
              </a:ext>
            </a:extLst>
          </p:cNvPr>
          <p:cNvGrpSpPr/>
          <p:nvPr/>
        </p:nvGrpSpPr>
        <p:grpSpPr>
          <a:xfrm>
            <a:off x="9506019" y="1583319"/>
            <a:ext cx="837249" cy="1312215"/>
            <a:chOff x="1933616" y="4498692"/>
            <a:chExt cx="837249" cy="131221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AF80FC3-D9A3-451A-A6A7-8AA6DBB40EDE}"/>
                </a:ext>
              </a:extLst>
            </p:cNvPr>
            <p:cNvSpPr txBox="1"/>
            <p:nvPr/>
          </p:nvSpPr>
          <p:spPr>
            <a:xfrm>
              <a:off x="2185448" y="4498692"/>
              <a:ext cx="585417" cy="1305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2800" dirty="0"/>
                <a:t>29</a:t>
              </a:r>
            </a:p>
            <a:p>
              <a:pPr>
                <a:lnSpc>
                  <a:spcPct val="150000"/>
                </a:lnSpc>
              </a:pPr>
              <a:r>
                <a:rPr lang="vi-VN" sz="2800" dirty="0"/>
                <a:t>64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FBC2F1D-EF84-4A9C-A6F8-B29EA257AA2E}"/>
                </a:ext>
              </a:extLst>
            </p:cNvPr>
            <p:cNvSpPr txBox="1"/>
            <p:nvPr/>
          </p:nvSpPr>
          <p:spPr>
            <a:xfrm>
              <a:off x="1933616" y="4966423"/>
              <a:ext cx="3946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dirty="0"/>
                <a:t>+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CABC957-DAE0-4A66-9E5A-75F4802C98EF}"/>
                </a:ext>
              </a:extLst>
            </p:cNvPr>
            <p:cNvCxnSpPr/>
            <p:nvPr/>
          </p:nvCxnSpPr>
          <p:spPr>
            <a:xfrm>
              <a:off x="2024879" y="5810907"/>
              <a:ext cx="74598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C2F7249E-8E71-463C-BC8C-FC6FB5E3F0C2}"/>
              </a:ext>
            </a:extLst>
          </p:cNvPr>
          <p:cNvSpPr txBox="1"/>
          <p:nvPr/>
        </p:nvSpPr>
        <p:spPr>
          <a:xfrm>
            <a:off x="5537667" y="2924411"/>
            <a:ext cx="6399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solidFill>
                  <a:srgbClr val="FF0000"/>
                </a:solidFill>
              </a:rPr>
              <a:t>42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F96361-8FDC-4374-8AC6-5A6717DE4C34}"/>
              </a:ext>
            </a:extLst>
          </p:cNvPr>
          <p:cNvSpPr txBox="1"/>
          <p:nvPr/>
        </p:nvSpPr>
        <p:spPr>
          <a:xfrm>
            <a:off x="7620508" y="2893533"/>
            <a:ext cx="6399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solidFill>
                  <a:srgbClr val="FF0000"/>
                </a:solidFill>
              </a:rPr>
              <a:t>53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7F5D732-8262-4D15-88D9-FFE61879FCAB}"/>
              </a:ext>
            </a:extLst>
          </p:cNvPr>
          <p:cNvSpPr txBox="1"/>
          <p:nvPr/>
        </p:nvSpPr>
        <p:spPr>
          <a:xfrm>
            <a:off x="9729853" y="2924409"/>
            <a:ext cx="6399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solidFill>
                  <a:srgbClr val="FF0000"/>
                </a:solidFill>
              </a:rPr>
              <a:t>93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07CFAA8-85D7-4971-AD45-450004459E23}"/>
              </a:ext>
            </a:extLst>
          </p:cNvPr>
          <p:cNvSpPr txBox="1"/>
          <p:nvPr/>
        </p:nvSpPr>
        <p:spPr>
          <a:xfrm>
            <a:off x="4331399" y="1179261"/>
            <a:ext cx="505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dirty="0"/>
              <a:t>a)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B037C22-63F3-4E72-AA6A-222C170C7088}"/>
              </a:ext>
            </a:extLst>
          </p:cNvPr>
          <p:cNvSpPr txBox="1"/>
          <p:nvPr/>
        </p:nvSpPr>
        <p:spPr>
          <a:xfrm>
            <a:off x="4331399" y="3872231"/>
            <a:ext cx="505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dirty="0"/>
              <a:t>b)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1325E2A-C173-4DF2-B019-0A93AEC347DB}"/>
              </a:ext>
            </a:extLst>
          </p:cNvPr>
          <p:cNvGrpSpPr/>
          <p:nvPr/>
        </p:nvGrpSpPr>
        <p:grpSpPr>
          <a:xfrm>
            <a:off x="5240790" y="3872231"/>
            <a:ext cx="5539138" cy="658772"/>
            <a:chOff x="1824226" y="3918824"/>
            <a:chExt cx="5539138" cy="658773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7DE7CE8-8564-4953-AD82-A76670462D77}"/>
                </a:ext>
              </a:extLst>
            </p:cNvPr>
            <p:cNvSpPr/>
            <p:nvPr/>
          </p:nvSpPr>
          <p:spPr>
            <a:xfrm>
              <a:off x="1824226" y="3918826"/>
              <a:ext cx="1184940" cy="65877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effectLst>
              <a:softEdge rad="127000"/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2800" dirty="0"/>
                <a:t>73 – 6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7160E68-FE7A-4C5A-BF27-78183B1DDEC4}"/>
                </a:ext>
              </a:extLst>
            </p:cNvPr>
            <p:cNvSpPr/>
            <p:nvPr/>
          </p:nvSpPr>
          <p:spPr>
            <a:xfrm>
              <a:off x="3901137" y="3918825"/>
              <a:ext cx="1385316" cy="65877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effectLst>
              <a:softEdge rad="127000"/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2800" dirty="0"/>
                <a:t>82 – 57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8A975697-88BF-4F05-8C67-3E1A5503AE32}"/>
                </a:ext>
              </a:extLst>
            </p:cNvPr>
            <p:cNvSpPr/>
            <p:nvPr/>
          </p:nvSpPr>
          <p:spPr>
            <a:xfrm>
              <a:off x="5978048" y="3918824"/>
              <a:ext cx="1385316" cy="65877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effectLst>
              <a:softEdge rad="127000"/>
            </a:effec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2800" dirty="0"/>
                <a:t>91 – 85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A2CBBB0-451F-48FE-9E14-3479994BDB8D}"/>
              </a:ext>
            </a:extLst>
          </p:cNvPr>
          <p:cNvGrpSpPr/>
          <p:nvPr/>
        </p:nvGrpSpPr>
        <p:grpSpPr>
          <a:xfrm>
            <a:off x="5340337" y="4374873"/>
            <a:ext cx="837249" cy="1312215"/>
            <a:chOff x="1933616" y="4498692"/>
            <a:chExt cx="837249" cy="1312215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A665A37-785B-46FF-9DEE-8069F67577DA}"/>
                </a:ext>
              </a:extLst>
            </p:cNvPr>
            <p:cNvSpPr txBox="1"/>
            <p:nvPr/>
          </p:nvSpPr>
          <p:spPr>
            <a:xfrm>
              <a:off x="2185448" y="4498692"/>
              <a:ext cx="585417" cy="1305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2800" dirty="0"/>
                <a:t>73</a:t>
              </a:r>
            </a:p>
            <a:p>
              <a:pPr>
                <a:lnSpc>
                  <a:spcPct val="150000"/>
                </a:lnSpc>
              </a:pPr>
              <a:r>
                <a:rPr lang="vi-VN" sz="2800" dirty="0"/>
                <a:t>  6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B15F895-93BD-4B09-9BBF-F1870BDF9FBF}"/>
                </a:ext>
              </a:extLst>
            </p:cNvPr>
            <p:cNvSpPr txBox="1"/>
            <p:nvPr/>
          </p:nvSpPr>
          <p:spPr>
            <a:xfrm>
              <a:off x="1933616" y="4966423"/>
              <a:ext cx="3946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dirty="0"/>
                <a:t>–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D541927-4238-437A-8570-9AD5A3881406}"/>
                </a:ext>
              </a:extLst>
            </p:cNvPr>
            <p:cNvCxnSpPr/>
            <p:nvPr/>
          </p:nvCxnSpPr>
          <p:spPr>
            <a:xfrm>
              <a:off x="2024879" y="5810907"/>
              <a:ext cx="74598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11B76C0-B6DE-4672-92B3-69D935EB027E}"/>
              </a:ext>
            </a:extLst>
          </p:cNvPr>
          <p:cNvGrpSpPr/>
          <p:nvPr/>
        </p:nvGrpSpPr>
        <p:grpSpPr>
          <a:xfrm>
            <a:off x="7423178" y="4367823"/>
            <a:ext cx="837249" cy="1312215"/>
            <a:chOff x="1933616" y="4498692"/>
            <a:chExt cx="837249" cy="1312215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9DC467D-ECE3-4C71-875F-83C98D46084C}"/>
                </a:ext>
              </a:extLst>
            </p:cNvPr>
            <p:cNvSpPr txBox="1"/>
            <p:nvPr/>
          </p:nvSpPr>
          <p:spPr>
            <a:xfrm>
              <a:off x="2185448" y="4498692"/>
              <a:ext cx="585417" cy="1305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2800" dirty="0"/>
                <a:t>82</a:t>
              </a:r>
            </a:p>
            <a:p>
              <a:pPr>
                <a:lnSpc>
                  <a:spcPct val="150000"/>
                </a:lnSpc>
              </a:pPr>
              <a:r>
                <a:rPr lang="vi-VN" sz="2800" dirty="0"/>
                <a:t>57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277A776-BE51-482F-BDF6-1D8582AD9CB9}"/>
                </a:ext>
              </a:extLst>
            </p:cNvPr>
            <p:cNvSpPr txBox="1"/>
            <p:nvPr/>
          </p:nvSpPr>
          <p:spPr>
            <a:xfrm>
              <a:off x="1933616" y="4966423"/>
              <a:ext cx="3946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dirty="0"/>
                <a:t>–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988C4F5-BDD4-493E-A0E9-3F5E23E4C180}"/>
                </a:ext>
              </a:extLst>
            </p:cNvPr>
            <p:cNvCxnSpPr/>
            <p:nvPr/>
          </p:nvCxnSpPr>
          <p:spPr>
            <a:xfrm>
              <a:off x="2024879" y="5810907"/>
              <a:ext cx="74598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D1199AF-11EF-42EF-BB5F-954A19B39B4D}"/>
              </a:ext>
            </a:extLst>
          </p:cNvPr>
          <p:cNvGrpSpPr/>
          <p:nvPr/>
        </p:nvGrpSpPr>
        <p:grpSpPr>
          <a:xfrm>
            <a:off x="9506019" y="4374873"/>
            <a:ext cx="837249" cy="1312215"/>
            <a:chOff x="1933616" y="4498692"/>
            <a:chExt cx="837249" cy="1312215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6048EFE-0028-48F9-B15A-22FED81E60A5}"/>
                </a:ext>
              </a:extLst>
            </p:cNvPr>
            <p:cNvSpPr txBox="1"/>
            <p:nvPr/>
          </p:nvSpPr>
          <p:spPr>
            <a:xfrm>
              <a:off x="2185448" y="4498692"/>
              <a:ext cx="585417" cy="1305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2800" dirty="0"/>
                <a:t>91</a:t>
              </a:r>
            </a:p>
            <a:p>
              <a:pPr>
                <a:lnSpc>
                  <a:spcPct val="150000"/>
                </a:lnSpc>
              </a:pPr>
              <a:r>
                <a:rPr lang="vi-VN" sz="2800" dirty="0"/>
                <a:t>85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C607EBD-608F-46CB-90F0-3D413B5AB46C}"/>
                </a:ext>
              </a:extLst>
            </p:cNvPr>
            <p:cNvSpPr txBox="1"/>
            <p:nvPr/>
          </p:nvSpPr>
          <p:spPr>
            <a:xfrm>
              <a:off x="1933616" y="4966423"/>
              <a:ext cx="3946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800" dirty="0"/>
                <a:t>–</a:t>
              </a: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FA49634-B29B-4652-A47F-DA8293AAA900}"/>
                </a:ext>
              </a:extLst>
            </p:cNvPr>
            <p:cNvCxnSpPr/>
            <p:nvPr/>
          </p:nvCxnSpPr>
          <p:spPr>
            <a:xfrm>
              <a:off x="2024879" y="5810907"/>
              <a:ext cx="74598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6972757B-10E6-47CC-BAD9-6FF52806F1A8}"/>
              </a:ext>
            </a:extLst>
          </p:cNvPr>
          <p:cNvSpPr txBox="1"/>
          <p:nvPr/>
        </p:nvSpPr>
        <p:spPr>
          <a:xfrm>
            <a:off x="5537667" y="5715965"/>
            <a:ext cx="6399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solidFill>
                  <a:srgbClr val="FF0000"/>
                </a:solidFill>
              </a:rPr>
              <a:t>67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A32F14F-7CF7-4712-AF1B-191E9ECE53B5}"/>
              </a:ext>
            </a:extLst>
          </p:cNvPr>
          <p:cNvSpPr txBox="1"/>
          <p:nvPr/>
        </p:nvSpPr>
        <p:spPr>
          <a:xfrm>
            <a:off x="7620508" y="5685087"/>
            <a:ext cx="6399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solidFill>
                  <a:srgbClr val="FF0000"/>
                </a:solidFill>
              </a:rPr>
              <a:t>25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E1A6AB3-55C4-4F50-B9C8-252381E26218}"/>
              </a:ext>
            </a:extLst>
          </p:cNvPr>
          <p:cNvSpPr txBox="1"/>
          <p:nvPr/>
        </p:nvSpPr>
        <p:spPr>
          <a:xfrm>
            <a:off x="9729853" y="5715963"/>
            <a:ext cx="6399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solidFill>
                  <a:srgbClr val="FF0000"/>
                </a:solidFill>
              </a:rPr>
              <a:t>  6</a:t>
            </a:r>
          </a:p>
        </p:txBody>
      </p:sp>
      <p:sp>
        <p:nvSpPr>
          <p:cNvPr id="47" name="Cloud 46">
            <a:extLst>
              <a:ext uri="{FF2B5EF4-FFF2-40B4-BE49-F238E27FC236}">
                <a16:creationId xmlns:a16="http://schemas.microsoft.com/office/drawing/2014/main" id="{823A499B-0CE3-4CF5-9132-9F1B77B896E6}"/>
              </a:ext>
            </a:extLst>
          </p:cNvPr>
          <p:cNvSpPr/>
          <p:nvPr/>
        </p:nvSpPr>
        <p:spPr>
          <a:xfrm>
            <a:off x="902422" y="1740279"/>
            <a:ext cx="3375944" cy="4004450"/>
          </a:xfrm>
          <a:prstGeom prst="cloud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rgbClr val="C00000"/>
                </a:solidFill>
              </a:rPr>
              <a:t>Nhớ đặt tính thẳng hàng các bạn nhé.</a:t>
            </a:r>
          </a:p>
        </p:txBody>
      </p:sp>
    </p:spTree>
    <p:extLst>
      <p:ext uri="{BB962C8B-B14F-4D97-AF65-F5344CB8AC3E}">
        <p14:creationId xmlns:p14="http://schemas.microsoft.com/office/powerpoint/2010/main" val="293754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44" grpId="0"/>
      <p:bldP spid="45" grpId="0"/>
      <p:bldP spid="46" grpId="0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6B9C0-2261-4B7C-91B3-5D196827B0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232" y="1759516"/>
            <a:ext cx="7663535" cy="4465563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0EB3FBD-BBC2-4879-B665-317E67AC1D52}"/>
              </a:ext>
            </a:extLst>
          </p:cNvPr>
          <p:cNvGrpSpPr/>
          <p:nvPr/>
        </p:nvGrpSpPr>
        <p:grpSpPr>
          <a:xfrm>
            <a:off x="989961" y="688741"/>
            <a:ext cx="9660887" cy="954107"/>
            <a:chOff x="974415" y="1327013"/>
            <a:chExt cx="9660887" cy="954107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37F2F15A-E11A-449D-A621-07F509399A9E}"/>
                </a:ext>
              </a:extLst>
            </p:cNvPr>
            <p:cNvSpPr/>
            <p:nvPr/>
          </p:nvSpPr>
          <p:spPr>
            <a:xfrm>
              <a:off x="974415" y="1351128"/>
              <a:ext cx="551191" cy="551191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/>
                <a:t>4</a:t>
              </a:r>
              <a:endParaRPr lang="vi-VN" sz="3200" b="1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79207A1-0A4C-448C-B4A9-E178534089C2}"/>
                </a:ext>
              </a:extLst>
            </p:cNvPr>
            <p:cNvSpPr txBox="1"/>
            <p:nvPr/>
          </p:nvSpPr>
          <p:spPr>
            <a:xfrm>
              <a:off x="1525606" y="1327013"/>
              <a:ext cx="91096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/>
                <a:t>Rô</a:t>
              </a:r>
              <a:r>
                <a:rPr lang="en-US" sz="2800" dirty="0"/>
                <a:t>- </a:t>
              </a:r>
              <a:r>
                <a:rPr lang="en-US" sz="2800" dirty="0" err="1"/>
                <a:t>bốt</a:t>
              </a:r>
              <a:r>
                <a:rPr lang="en-US" sz="2800" dirty="0"/>
                <a:t> </a:t>
              </a:r>
              <a:r>
                <a:rPr lang="en-US" sz="2800" dirty="0" err="1"/>
                <a:t>cao</a:t>
              </a:r>
              <a:r>
                <a:rPr lang="en-US" sz="2800" dirty="0"/>
                <a:t> 89 cm, Mi </a:t>
              </a:r>
              <a:r>
                <a:rPr lang="en-US" sz="2800" dirty="0" err="1"/>
                <a:t>cao</a:t>
              </a:r>
              <a:r>
                <a:rPr lang="en-US" sz="2800" dirty="0"/>
                <a:t> </a:t>
              </a:r>
              <a:r>
                <a:rPr lang="en-US" sz="2800" dirty="0" err="1"/>
                <a:t>hơn</a:t>
              </a:r>
              <a:r>
                <a:rPr lang="en-US" sz="2800" dirty="0"/>
                <a:t> </a:t>
              </a:r>
              <a:r>
                <a:rPr lang="en-US" sz="2800" dirty="0" err="1"/>
                <a:t>rô</a:t>
              </a:r>
              <a:r>
                <a:rPr lang="en-US" sz="2800" dirty="0"/>
                <a:t>- </a:t>
              </a:r>
              <a:r>
                <a:rPr lang="en-US" sz="2800" dirty="0" err="1"/>
                <a:t>bốt</a:t>
              </a:r>
              <a:r>
                <a:rPr lang="en-US" sz="2800" dirty="0"/>
                <a:t> 9 cm. </a:t>
              </a:r>
              <a:r>
                <a:rPr lang="en-US" sz="2800" dirty="0" err="1"/>
                <a:t>Hỏi</a:t>
              </a:r>
              <a:r>
                <a:rPr lang="en-US" sz="2800" dirty="0"/>
                <a:t> Mi </a:t>
              </a:r>
              <a:r>
                <a:rPr lang="en-US" sz="2800" dirty="0" err="1"/>
                <a:t>cao</a:t>
              </a:r>
              <a:r>
                <a:rPr lang="en-US" sz="2800" dirty="0"/>
                <a:t> bao </a:t>
              </a:r>
              <a:r>
                <a:rPr lang="en-US" sz="2800" dirty="0" err="1"/>
                <a:t>nhiêu</a:t>
              </a:r>
              <a:r>
                <a:rPr lang="en-US" sz="2800" dirty="0"/>
                <a:t> </a:t>
              </a:r>
              <a:r>
                <a:rPr lang="en-US" sz="2800" dirty="0" err="1"/>
                <a:t>xăng</a:t>
              </a:r>
              <a:r>
                <a:rPr lang="en-US" sz="2800" dirty="0"/>
                <a:t>- </a:t>
              </a:r>
              <a:r>
                <a:rPr lang="en-US" sz="2800" dirty="0" err="1"/>
                <a:t>ti</a:t>
              </a:r>
              <a:r>
                <a:rPr lang="en-US" sz="2800" dirty="0"/>
                <a:t>- </a:t>
              </a:r>
              <a:r>
                <a:rPr lang="en-US" sz="2800" dirty="0" err="1"/>
                <a:t>mét</a:t>
              </a:r>
              <a:r>
                <a:rPr lang="en-US" sz="2800" dirty="0"/>
                <a:t> ?</a:t>
              </a:r>
              <a:endParaRPr lang="vi-VN" sz="2800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B295215-BFE9-4890-BFFD-4222FD25F2C6}"/>
              </a:ext>
            </a:extLst>
          </p:cNvPr>
          <p:cNvSpPr txBox="1"/>
          <p:nvPr/>
        </p:nvSpPr>
        <p:spPr>
          <a:xfrm>
            <a:off x="1228422" y="2452518"/>
            <a:ext cx="43243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            </a:t>
            </a:r>
            <a:r>
              <a:rPr lang="en-US" sz="2800" dirty="0" err="1"/>
              <a:t>Tóm</a:t>
            </a:r>
            <a:r>
              <a:rPr lang="en-US" sz="2800" dirty="0"/>
              <a:t> </a:t>
            </a:r>
            <a:r>
              <a:rPr lang="en-US" sz="2800" dirty="0" err="1"/>
              <a:t>tắt</a:t>
            </a:r>
            <a:r>
              <a:rPr lang="en-US" sz="2800" dirty="0"/>
              <a:t>:</a:t>
            </a:r>
          </a:p>
          <a:p>
            <a:pPr>
              <a:lnSpc>
                <a:spcPct val="150000"/>
              </a:lnSpc>
            </a:pPr>
            <a:r>
              <a:rPr lang="en-US" sz="2800" dirty="0" err="1"/>
              <a:t>Rô-bốt</a:t>
            </a:r>
            <a:r>
              <a:rPr lang="en-US" sz="2800" dirty="0"/>
              <a:t> </a:t>
            </a:r>
            <a:r>
              <a:rPr lang="en-US" sz="2800" dirty="0" err="1"/>
              <a:t>cao</a:t>
            </a:r>
            <a:r>
              <a:rPr lang="en-US" sz="2800" dirty="0"/>
              <a:t>: 89 cm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Mi </a:t>
            </a:r>
            <a:r>
              <a:rPr lang="en-US" sz="2800" dirty="0" err="1"/>
              <a:t>cao</a:t>
            </a:r>
            <a:r>
              <a:rPr lang="en-US" sz="2800" dirty="0"/>
              <a:t> </a:t>
            </a:r>
            <a:r>
              <a:rPr lang="en-US" sz="2800" dirty="0" err="1"/>
              <a:t>hơn</a:t>
            </a:r>
            <a:r>
              <a:rPr lang="en-US" sz="2800" dirty="0"/>
              <a:t> </a:t>
            </a:r>
            <a:r>
              <a:rPr lang="en-US" sz="2800" dirty="0" err="1"/>
              <a:t>rô-bốt</a:t>
            </a:r>
            <a:r>
              <a:rPr lang="en-US" sz="2800" dirty="0"/>
              <a:t>: 9 cm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Mi </a:t>
            </a:r>
            <a:r>
              <a:rPr lang="en-US" sz="2800" dirty="0" err="1"/>
              <a:t>cao</a:t>
            </a:r>
            <a:r>
              <a:rPr lang="en-US" sz="2800" dirty="0"/>
              <a:t> …? cm</a:t>
            </a:r>
            <a:endParaRPr lang="vi-VN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11A1FC-964B-4D70-B26E-1FED8EAACE55}"/>
              </a:ext>
            </a:extLst>
          </p:cNvPr>
          <p:cNvSpPr txBox="1"/>
          <p:nvPr/>
        </p:nvSpPr>
        <p:spPr>
          <a:xfrm>
            <a:off x="5246998" y="2452518"/>
            <a:ext cx="62356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giải</a:t>
            </a:r>
            <a:endParaRPr lang="en-US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        Mi </a:t>
            </a:r>
            <a:r>
              <a:rPr lang="en-US" sz="2800" dirty="0" err="1"/>
              <a:t>cao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xăng</a:t>
            </a:r>
            <a:r>
              <a:rPr lang="en-US" sz="2800" dirty="0"/>
              <a:t>- </a:t>
            </a:r>
            <a:r>
              <a:rPr lang="en-US" sz="2800" dirty="0" err="1"/>
              <a:t>ti</a:t>
            </a:r>
            <a:r>
              <a:rPr lang="en-US" sz="2800" dirty="0"/>
              <a:t>- </a:t>
            </a:r>
            <a:r>
              <a:rPr lang="en-US" sz="2800" dirty="0" err="1"/>
              <a:t>mét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: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               89 + 9 = 98 (cm)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                     </a:t>
            </a:r>
            <a:r>
              <a:rPr lang="en-US" sz="2800" dirty="0" err="1"/>
              <a:t>Đáp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: 98 cm</a:t>
            </a:r>
            <a:endParaRPr lang="vi-VN" sz="280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6F8D0AD-59C7-4C4D-ACF0-BCFF9DE483DA}"/>
              </a:ext>
            </a:extLst>
          </p:cNvPr>
          <p:cNvCxnSpPr/>
          <p:nvPr/>
        </p:nvCxnSpPr>
        <p:spPr>
          <a:xfrm>
            <a:off x="5524810" y="2149902"/>
            <a:ext cx="0" cy="326390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499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9811D3B-B7E8-4DBE-B231-B247FE33F535}"/>
              </a:ext>
            </a:extLst>
          </p:cNvPr>
          <p:cNvGrpSpPr/>
          <p:nvPr/>
        </p:nvGrpSpPr>
        <p:grpSpPr>
          <a:xfrm>
            <a:off x="956165" y="485431"/>
            <a:ext cx="9660887" cy="954107"/>
            <a:chOff x="974415" y="1327013"/>
            <a:chExt cx="9660887" cy="954107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905BEC03-EB04-42AE-B67C-0233C4EC9BEE}"/>
                </a:ext>
              </a:extLst>
            </p:cNvPr>
            <p:cNvSpPr/>
            <p:nvPr/>
          </p:nvSpPr>
          <p:spPr>
            <a:xfrm>
              <a:off x="974415" y="1351128"/>
              <a:ext cx="551191" cy="551191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/>
                <a:t>5</a:t>
              </a:r>
              <a:endParaRPr lang="vi-VN" sz="3200" b="1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44E3AD8-477B-4167-AD4E-315CA050AAEF}"/>
                </a:ext>
              </a:extLst>
            </p:cNvPr>
            <p:cNvSpPr txBox="1"/>
            <p:nvPr/>
          </p:nvSpPr>
          <p:spPr>
            <a:xfrm>
              <a:off x="1525606" y="1327013"/>
              <a:ext cx="91096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/>
                <a:t>Có</a:t>
              </a:r>
              <a:r>
                <a:rPr lang="en-US" sz="2800" dirty="0"/>
                <a:t> </a:t>
              </a:r>
              <a:r>
                <a:rPr lang="en-US" sz="2800" dirty="0" err="1"/>
                <a:t>hai</a:t>
              </a:r>
              <a:r>
                <a:rPr lang="en-US" sz="2800" dirty="0"/>
                <a:t> con </a:t>
              </a:r>
              <a:r>
                <a:rPr lang="en-US" sz="2800" dirty="0" err="1"/>
                <a:t>đường</a:t>
              </a:r>
              <a:r>
                <a:rPr lang="en-US" sz="2800" dirty="0"/>
                <a:t> </a:t>
              </a:r>
              <a:r>
                <a:rPr lang="en-US" sz="2800" dirty="0" err="1"/>
                <a:t>đi</a:t>
              </a:r>
              <a:r>
                <a:rPr lang="en-US" sz="2800" dirty="0"/>
                <a:t> </a:t>
              </a:r>
              <a:r>
                <a:rPr lang="en-US" sz="2800" dirty="0" err="1"/>
                <a:t>để</a:t>
              </a:r>
              <a:r>
                <a:rPr lang="en-US" sz="2800" dirty="0"/>
                <a:t> </a:t>
              </a:r>
              <a:r>
                <a:rPr lang="en-US" sz="2800" dirty="0" err="1"/>
                <a:t>kiến</a:t>
              </a:r>
              <a:r>
                <a:rPr lang="en-US" sz="2800" dirty="0"/>
                <a:t> </a:t>
              </a:r>
              <a:r>
                <a:rPr lang="en-US" sz="2800" dirty="0" err="1"/>
                <a:t>đi</a:t>
              </a:r>
              <a:r>
                <a:rPr lang="en-US" sz="2800" dirty="0"/>
                <a:t> </a:t>
              </a:r>
              <a:r>
                <a:rPr lang="en-US" sz="2800" dirty="0" err="1"/>
                <a:t>đến</a:t>
              </a:r>
              <a:r>
                <a:rPr lang="en-US" sz="2800" dirty="0"/>
                <a:t> </a:t>
              </a:r>
              <a:r>
                <a:rPr lang="en-US" sz="2800" dirty="0" err="1"/>
                <a:t>chỗ</a:t>
              </a:r>
              <a:r>
                <a:rPr lang="en-US" sz="2800" dirty="0"/>
                <a:t> </a:t>
              </a:r>
              <a:r>
                <a:rPr lang="en-US" sz="2800" dirty="0" err="1"/>
                <a:t>miếng</a:t>
              </a:r>
              <a:r>
                <a:rPr lang="en-US" sz="2800" dirty="0"/>
                <a:t> </a:t>
              </a:r>
              <a:r>
                <a:rPr lang="en-US" sz="2800" dirty="0" err="1"/>
                <a:t>bánh</a:t>
              </a:r>
              <a:r>
                <a:rPr lang="en-US" sz="2800" dirty="0"/>
                <a:t> </a:t>
              </a:r>
              <a:r>
                <a:rPr lang="en-US" sz="2800" dirty="0" err="1"/>
                <a:t>như</a:t>
              </a:r>
              <a:r>
                <a:rPr lang="en-US" sz="2800" dirty="0"/>
                <a:t> </a:t>
              </a:r>
              <a:r>
                <a:rPr lang="en-US" sz="2800" dirty="0" err="1"/>
                <a:t>hình</a:t>
              </a:r>
              <a:r>
                <a:rPr lang="en-US" sz="2800" dirty="0"/>
                <a:t> </a:t>
              </a:r>
              <a:r>
                <a:rPr lang="en-US" sz="2800" dirty="0" err="1"/>
                <a:t>dưới</a:t>
              </a:r>
              <a:r>
                <a:rPr lang="en-US" sz="2800" dirty="0"/>
                <a:t> </a:t>
              </a:r>
              <a:r>
                <a:rPr lang="en-US" sz="2800" dirty="0" err="1"/>
                <a:t>đây</a:t>
              </a:r>
              <a:r>
                <a:rPr lang="en-US" sz="2800" dirty="0"/>
                <a:t>:</a:t>
              </a:r>
              <a:endParaRPr lang="vi-VN" sz="2800" dirty="0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71FDFD5-6D6F-44AE-BEDC-01579C106D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730" y="1370825"/>
            <a:ext cx="6767513" cy="387985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F30FF60F-1B13-4D6D-8050-F4D7BB392C58}"/>
              </a:ext>
            </a:extLst>
          </p:cNvPr>
          <p:cNvGrpSpPr/>
          <p:nvPr/>
        </p:nvGrpSpPr>
        <p:grpSpPr>
          <a:xfrm>
            <a:off x="816793" y="1472850"/>
            <a:ext cx="1323009" cy="523220"/>
            <a:chOff x="848691" y="1891144"/>
            <a:chExt cx="1323009" cy="523220"/>
          </a:xfrm>
        </p:grpSpPr>
        <p:sp>
          <p:nvSpPr>
            <p:cNvPr id="7" name="Rounded Rectangle 8">
              <a:extLst>
                <a:ext uri="{FF2B5EF4-FFF2-40B4-BE49-F238E27FC236}">
                  <a16:creationId xmlns:a16="http://schemas.microsoft.com/office/drawing/2014/main" id="{AFC9C764-E581-47D7-8459-3600AC417365}"/>
                </a:ext>
              </a:extLst>
            </p:cNvPr>
            <p:cNvSpPr/>
            <p:nvPr/>
          </p:nvSpPr>
          <p:spPr>
            <a:xfrm>
              <a:off x="1292235" y="1948037"/>
              <a:ext cx="736592" cy="409433"/>
            </a:xfrm>
            <a:prstGeom prst="roundRect">
              <a:avLst/>
            </a:prstGeom>
            <a:solidFill>
              <a:srgbClr val="FFEC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23F3DF7-7649-416F-8E5A-6C54A73FFF16}"/>
                </a:ext>
              </a:extLst>
            </p:cNvPr>
            <p:cNvSpPr txBox="1"/>
            <p:nvPr/>
          </p:nvSpPr>
          <p:spPr>
            <a:xfrm>
              <a:off x="848691" y="1891144"/>
              <a:ext cx="13230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dirty="0"/>
                <a:t>a) </a:t>
              </a:r>
              <a:r>
                <a:rPr lang="en-US" sz="2800" dirty="0" err="1"/>
                <a:t>Số</a:t>
              </a:r>
              <a:r>
                <a:rPr lang="en-US" sz="2800" dirty="0"/>
                <a:t>?</a:t>
              </a:r>
              <a:endParaRPr lang="vi-VN" sz="2800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B2D9652-3F84-4CCA-95AA-30C1D3176119}"/>
              </a:ext>
            </a:extLst>
          </p:cNvPr>
          <p:cNvGrpSpPr/>
          <p:nvPr/>
        </p:nvGrpSpPr>
        <p:grpSpPr>
          <a:xfrm>
            <a:off x="816793" y="1834256"/>
            <a:ext cx="3283900" cy="1305101"/>
            <a:chOff x="873761" y="2214337"/>
            <a:chExt cx="3283900" cy="130510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EAB864B-3751-47F2-83E7-0EF688C1096F}"/>
                </a:ext>
              </a:extLst>
            </p:cNvPr>
            <p:cNvSpPr txBox="1"/>
            <p:nvPr/>
          </p:nvSpPr>
          <p:spPr>
            <a:xfrm>
              <a:off x="873761" y="2214337"/>
              <a:ext cx="3283900" cy="1305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VN" sz="2800" dirty="0"/>
                <a:t>- Đường đi ABC dài          cm.</a:t>
              </a:r>
            </a:p>
          </p:txBody>
        </p:sp>
        <p:sp>
          <p:nvSpPr>
            <p:cNvPr id="11" name="Rounded Rectangle 11">
              <a:extLst>
                <a:ext uri="{FF2B5EF4-FFF2-40B4-BE49-F238E27FC236}">
                  <a16:creationId xmlns:a16="http://schemas.microsoft.com/office/drawing/2014/main" id="{981008BB-2994-444E-800E-B5F827996CBD}"/>
                </a:ext>
              </a:extLst>
            </p:cNvPr>
            <p:cNvSpPr/>
            <p:nvPr/>
          </p:nvSpPr>
          <p:spPr>
            <a:xfrm>
              <a:off x="1637052" y="2883171"/>
              <a:ext cx="579329" cy="57340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dirty="0">
                  <a:solidFill>
                    <a:srgbClr val="FF0000"/>
                  </a:solidFill>
                </a:rPr>
                <a:t>?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B63D53E-C57A-46B0-A67B-CE9BE4DB770F}"/>
              </a:ext>
            </a:extLst>
          </p:cNvPr>
          <p:cNvGrpSpPr/>
          <p:nvPr/>
        </p:nvGrpSpPr>
        <p:grpSpPr>
          <a:xfrm>
            <a:off x="816793" y="3310750"/>
            <a:ext cx="3283900" cy="1305101"/>
            <a:chOff x="873761" y="2214337"/>
            <a:chExt cx="3283900" cy="130510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9E2F07B-58FB-449F-99DA-5BE966990D69}"/>
                </a:ext>
              </a:extLst>
            </p:cNvPr>
            <p:cNvSpPr txBox="1"/>
            <p:nvPr/>
          </p:nvSpPr>
          <p:spPr>
            <a:xfrm>
              <a:off x="873761" y="2214337"/>
              <a:ext cx="3283900" cy="1305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VN" sz="2800" dirty="0"/>
                <a:t>- Đường đi MNPQ dài          cm.</a:t>
              </a:r>
            </a:p>
          </p:txBody>
        </p:sp>
        <p:sp>
          <p:nvSpPr>
            <p:cNvPr id="14" name="Rounded Rectangle 15">
              <a:extLst>
                <a:ext uri="{FF2B5EF4-FFF2-40B4-BE49-F238E27FC236}">
                  <a16:creationId xmlns:a16="http://schemas.microsoft.com/office/drawing/2014/main" id="{A07F4D3A-2D07-45E7-9650-AC371BBD2B6D}"/>
                </a:ext>
              </a:extLst>
            </p:cNvPr>
            <p:cNvSpPr/>
            <p:nvPr/>
          </p:nvSpPr>
          <p:spPr>
            <a:xfrm>
              <a:off x="1637052" y="2883171"/>
              <a:ext cx="579329" cy="57340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dirty="0">
                  <a:solidFill>
                    <a:srgbClr val="FF0000"/>
                  </a:solidFill>
                </a:rPr>
                <a:t>?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0745EF6-60D1-496A-A338-BA736C2E27A7}"/>
              </a:ext>
            </a:extLst>
          </p:cNvPr>
          <p:cNvSpPr txBox="1"/>
          <p:nvPr/>
        </p:nvSpPr>
        <p:spPr>
          <a:xfrm>
            <a:off x="845851" y="4856899"/>
            <a:ext cx="3522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/>
              <a:t>b) </a:t>
            </a:r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đi</a:t>
            </a:r>
            <a:r>
              <a:rPr lang="en-US" sz="2800" dirty="0"/>
              <a:t> </a:t>
            </a:r>
            <a:r>
              <a:rPr lang="en-US" sz="2800" dirty="0" err="1"/>
              <a:t>nào</a:t>
            </a:r>
            <a:r>
              <a:rPr lang="en-US" sz="2800" dirty="0"/>
              <a:t> </a:t>
            </a:r>
            <a:r>
              <a:rPr lang="en-US" sz="2800" dirty="0" err="1"/>
              <a:t>ngắn</a:t>
            </a:r>
            <a:r>
              <a:rPr lang="en-US" sz="2800" dirty="0"/>
              <a:t> </a:t>
            </a:r>
            <a:r>
              <a:rPr lang="en-US" sz="2800" dirty="0" err="1"/>
              <a:t>hơn</a:t>
            </a:r>
            <a:r>
              <a:rPr lang="en-US" sz="2800" dirty="0"/>
              <a:t>?</a:t>
            </a:r>
            <a:endParaRPr lang="vi-VN" sz="2800" dirty="0"/>
          </a:p>
        </p:txBody>
      </p:sp>
      <p:sp>
        <p:nvSpPr>
          <p:cNvPr id="16" name="Rounded Rectangle 19">
            <a:extLst>
              <a:ext uri="{FF2B5EF4-FFF2-40B4-BE49-F238E27FC236}">
                <a16:creationId xmlns:a16="http://schemas.microsoft.com/office/drawing/2014/main" id="{FC466F22-415C-43F5-B3DB-FB207AFE656F}"/>
              </a:ext>
            </a:extLst>
          </p:cNvPr>
          <p:cNvSpPr/>
          <p:nvPr/>
        </p:nvSpPr>
        <p:spPr>
          <a:xfrm>
            <a:off x="4581666" y="5333952"/>
            <a:ext cx="6586577" cy="962453"/>
          </a:xfrm>
          <a:prstGeom prst="roundRect">
            <a:avLst/>
          </a:prstGeom>
          <a:solidFill>
            <a:srgbClr val="D8F3FC"/>
          </a:solidFill>
          <a:ln>
            <a:solidFill>
              <a:schemeClr val="tx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7F8108-9EB1-47C2-BF9F-D44DD26599D6}"/>
              </a:ext>
            </a:extLst>
          </p:cNvPr>
          <p:cNvSpPr txBox="1"/>
          <p:nvPr/>
        </p:nvSpPr>
        <p:spPr>
          <a:xfrm>
            <a:off x="4632990" y="5632839"/>
            <a:ext cx="6483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2400" dirty="0"/>
              <a:t>ABC = AB + BC = 52 cm + 38 cm = </a:t>
            </a:r>
            <a:r>
              <a:rPr lang="en-VN" sz="2400" dirty="0">
                <a:solidFill>
                  <a:srgbClr val="FF0000"/>
                </a:solidFill>
              </a:rPr>
              <a:t>90</a:t>
            </a:r>
            <a:r>
              <a:rPr lang="en-VN" sz="2400" dirty="0"/>
              <a:t> cm</a:t>
            </a:r>
          </a:p>
        </p:txBody>
      </p:sp>
      <p:sp>
        <p:nvSpPr>
          <p:cNvPr id="18" name="Rounded Rectangle 21">
            <a:extLst>
              <a:ext uri="{FF2B5EF4-FFF2-40B4-BE49-F238E27FC236}">
                <a16:creationId xmlns:a16="http://schemas.microsoft.com/office/drawing/2014/main" id="{96DDDF66-F118-4ABD-8EA7-F9802F9C30F2}"/>
              </a:ext>
            </a:extLst>
          </p:cNvPr>
          <p:cNvSpPr/>
          <p:nvPr/>
        </p:nvSpPr>
        <p:spPr>
          <a:xfrm>
            <a:off x="1580084" y="2503090"/>
            <a:ext cx="579329" cy="57340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400" dirty="0">
                <a:solidFill>
                  <a:srgbClr val="FF0000"/>
                </a:solidFill>
              </a:rPr>
              <a:t>90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A6B816-D7AF-4311-8BFD-4C4E170E8651}"/>
              </a:ext>
            </a:extLst>
          </p:cNvPr>
          <p:cNvSpPr txBox="1"/>
          <p:nvPr/>
        </p:nvSpPr>
        <p:spPr>
          <a:xfrm>
            <a:off x="4897331" y="5465408"/>
            <a:ext cx="6483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400" dirty="0"/>
              <a:t>MNPQ = MN + NP + PQ </a:t>
            </a:r>
          </a:p>
          <a:p>
            <a:r>
              <a:rPr lang="en-VN" sz="2400" dirty="0"/>
              <a:t>            = 39 cm + 23 cm + 35 cm = </a:t>
            </a:r>
            <a:r>
              <a:rPr lang="en-VN" sz="2400" dirty="0">
                <a:solidFill>
                  <a:srgbClr val="FF0000"/>
                </a:solidFill>
              </a:rPr>
              <a:t>97</a:t>
            </a:r>
            <a:r>
              <a:rPr lang="en-VN" sz="2400" dirty="0"/>
              <a:t> cm</a:t>
            </a:r>
          </a:p>
        </p:txBody>
      </p:sp>
      <p:sp>
        <p:nvSpPr>
          <p:cNvPr id="20" name="Rounded Rectangle 23">
            <a:extLst>
              <a:ext uri="{FF2B5EF4-FFF2-40B4-BE49-F238E27FC236}">
                <a16:creationId xmlns:a16="http://schemas.microsoft.com/office/drawing/2014/main" id="{A2515247-15B5-40B1-A5F6-B56BC1A72E3B}"/>
              </a:ext>
            </a:extLst>
          </p:cNvPr>
          <p:cNvSpPr/>
          <p:nvPr/>
        </p:nvSpPr>
        <p:spPr>
          <a:xfrm>
            <a:off x="1580084" y="3979584"/>
            <a:ext cx="579329" cy="57340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400" dirty="0">
                <a:solidFill>
                  <a:srgbClr val="FF0000"/>
                </a:solidFill>
              </a:rPr>
              <a:t>97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040E459-F733-4F30-B320-89E4054A3630}"/>
              </a:ext>
            </a:extLst>
          </p:cNvPr>
          <p:cNvSpPr txBox="1"/>
          <p:nvPr/>
        </p:nvSpPr>
        <p:spPr>
          <a:xfrm>
            <a:off x="4632989" y="5650073"/>
            <a:ext cx="6483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Đ</a:t>
            </a:r>
            <a:r>
              <a:rPr lang="en-VN" sz="2400" dirty="0"/>
              <a:t>ường ABC ngắn hơn MNPQ</a:t>
            </a:r>
          </a:p>
        </p:txBody>
      </p:sp>
    </p:spTree>
    <p:extLst>
      <p:ext uri="{BB962C8B-B14F-4D97-AF65-F5344CB8AC3E}">
        <p14:creationId xmlns:p14="http://schemas.microsoft.com/office/powerpoint/2010/main" val="140118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  <p:bldP spid="17" grpId="1"/>
      <p:bldP spid="18" grpId="0" animBg="1"/>
      <p:bldP spid="19" grpId="0"/>
      <p:bldP spid="19" grpId="1"/>
      <p:bldP spid="20" grpId="0" animBg="1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776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23AF10E-97A3-4241-A817-64F4C18620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85860" y="0"/>
            <a:ext cx="3538832" cy="203439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18EF0AC-A402-4CFF-91AD-0B937652190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1960" y="403860"/>
            <a:ext cx="1628775" cy="85854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16" t="54798" r="5937"/>
          <a:stretch/>
        </p:blipFill>
        <p:spPr>
          <a:xfrm rot="5400000">
            <a:off x="-62934" y="3754936"/>
            <a:ext cx="3225803" cy="309993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0" r="4793" b="45929"/>
          <a:stretch/>
        </p:blipFill>
        <p:spPr>
          <a:xfrm rot="5400000">
            <a:off x="8755187" y="3446587"/>
            <a:ext cx="4447926" cy="2501900"/>
          </a:xfrm>
          <a:prstGeom prst="rect">
            <a:avLst/>
          </a:prstGeom>
        </p:spPr>
      </p:pic>
      <p:pic>
        <p:nvPicPr>
          <p:cNvPr id="21" name="图片 12">
            <a:extLst>
              <a:ext uri="{FF2B5EF4-FFF2-40B4-BE49-F238E27FC236}">
                <a16:creationId xmlns:a16="http://schemas.microsoft.com/office/drawing/2014/main" id="{8D12689B-57E6-4373-8CF1-F96605E68CB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257" y="3352800"/>
            <a:ext cx="3796967" cy="379696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543A1C7-22DC-546D-67A6-644CA723889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07827" y="2309907"/>
            <a:ext cx="8614395" cy="221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647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23AF10E-97A3-4241-A817-64F4C18620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85860" y="0"/>
            <a:ext cx="3538832" cy="203439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18EF0AC-A402-4CFF-91AD-0B937652190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1960" y="403860"/>
            <a:ext cx="1628775" cy="8585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1622" y="1165848"/>
            <a:ext cx="6096012" cy="60960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600" y="-313593"/>
            <a:ext cx="6858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37600" y="3403600"/>
            <a:ext cx="3454400" cy="3454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0DF060-9BC3-E5B9-457E-A38F4ACDAA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80033" y="2050411"/>
            <a:ext cx="5736833" cy="302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280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783B76E-5223-4F7D-8C3A-40478D61FFF6}"/>
              </a:ext>
            </a:extLst>
          </p:cNvPr>
          <p:cNvSpPr/>
          <p:nvPr/>
        </p:nvSpPr>
        <p:spPr>
          <a:xfrm>
            <a:off x="562461" y="98474"/>
            <a:ext cx="11324739" cy="6639951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89171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0" name="Picture 9">
            <a:hlinkClick r:id="rId2" action="ppaction://hlinksldjump"/>
            <a:extLst>
              <a:ext uri="{FF2B5EF4-FFF2-40B4-BE49-F238E27FC236}">
                <a16:creationId xmlns:a16="http://schemas.microsoft.com/office/drawing/2014/main" id="{FCE7BF72-6E05-4D0E-9BBA-4B313317C2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5507" y="1466362"/>
            <a:ext cx="2283500" cy="2660316"/>
          </a:xfrm>
          <a:prstGeom prst="rect">
            <a:avLst/>
          </a:prstGeom>
        </p:spPr>
      </p:pic>
      <p:pic>
        <p:nvPicPr>
          <p:cNvPr id="11" name="Picture 10">
            <a:hlinkClick r:id="rId4" action="ppaction://hlinksldjump"/>
            <a:extLst>
              <a:ext uri="{FF2B5EF4-FFF2-40B4-BE49-F238E27FC236}">
                <a16:creationId xmlns:a16="http://schemas.microsoft.com/office/drawing/2014/main" id="{B55798E5-D727-4BD7-8C0A-47CF9AF867D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9" t="-1267" r="43802" b="65539"/>
          <a:stretch/>
        </p:blipFill>
        <p:spPr>
          <a:xfrm>
            <a:off x="7875218" y="1452575"/>
            <a:ext cx="2078297" cy="2759967"/>
          </a:xfrm>
          <a:prstGeom prst="rect">
            <a:avLst/>
          </a:prstGeom>
        </p:spPr>
      </p:pic>
      <p:pic>
        <p:nvPicPr>
          <p:cNvPr id="13" name="Picture 12">
            <a:hlinkClick r:id="rId6" action="ppaction://hlinksldjump"/>
            <a:extLst>
              <a:ext uri="{FF2B5EF4-FFF2-40B4-BE49-F238E27FC236}">
                <a16:creationId xmlns:a16="http://schemas.microsoft.com/office/drawing/2014/main" id="{44145131-3E1E-4A2D-8238-39009AC00D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68684" y="3798073"/>
            <a:ext cx="2937730" cy="2588308"/>
          </a:xfrm>
          <a:prstGeom prst="rect">
            <a:avLst/>
          </a:prstGeom>
        </p:spPr>
      </p:pic>
      <p:pic>
        <p:nvPicPr>
          <p:cNvPr id="15" name="Picture 14">
            <a:hlinkClick r:id="rId8" action="ppaction://hlinksldjump"/>
            <a:extLst>
              <a:ext uri="{FF2B5EF4-FFF2-40B4-BE49-F238E27FC236}">
                <a16:creationId xmlns:a16="http://schemas.microsoft.com/office/drawing/2014/main" id="{0CCE6F98-DE5F-4C9B-82BF-03FB726AFC1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3324" t="3061"/>
          <a:stretch/>
        </p:blipFill>
        <p:spPr>
          <a:xfrm>
            <a:off x="4201552" y="3960162"/>
            <a:ext cx="2289157" cy="254988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6650B69-43B7-4F8F-981C-8F864D08886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61" y="3816465"/>
            <a:ext cx="3412928" cy="28372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A4B6B51-53F3-48B6-960F-BCBC59FFCD9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19326" y="2186961"/>
            <a:ext cx="1352823" cy="18668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F664303-061C-4A57-B530-CF9E294F593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82150" y="2714625"/>
            <a:ext cx="1447516" cy="144751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C14AA1A-86F0-45DD-8006-0F65790240A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03454" y="4710703"/>
            <a:ext cx="2147297" cy="214729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9B315E2-7752-44AF-A88F-E13B4804B5B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42478" y="4543425"/>
            <a:ext cx="1816486" cy="1816486"/>
          </a:xfrm>
          <a:prstGeom prst="rect">
            <a:avLst/>
          </a:prstGeom>
        </p:spPr>
      </p:pic>
      <p:sp>
        <p:nvSpPr>
          <p:cNvPr id="12" name="Arrow: Right 11">
            <a:hlinkClick r:id="" action="ppaction://noaction"/>
            <a:extLst>
              <a:ext uri="{FF2B5EF4-FFF2-40B4-BE49-F238E27FC236}">
                <a16:creationId xmlns:a16="http://schemas.microsoft.com/office/drawing/2014/main" id="{0E86CE8A-F49B-4D1A-BA08-3831765C598B}"/>
              </a:ext>
            </a:extLst>
          </p:cNvPr>
          <p:cNvSpPr/>
          <p:nvPr/>
        </p:nvSpPr>
        <p:spPr>
          <a:xfrm>
            <a:off x="11155680" y="6144628"/>
            <a:ext cx="957683" cy="509113"/>
          </a:xfrm>
          <a:prstGeom prst="rightArrow">
            <a:avLst/>
          </a:prstGeom>
          <a:solidFill>
            <a:srgbClr val="88D656"/>
          </a:solidFill>
          <a:ln>
            <a:solidFill>
              <a:srgbClr val="952E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DB747A5-7E09-3ED4-F4D5-B621DE904A0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68925" y="252364"/>
            <a:ext cx="7352413" cy="110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1677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4245843-7B95-4571-A0BD-3B731DAE06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90" t="4102" r="20598"/>
          <a:stretch/>
        </p:blipFill>
        <p:spPr>
          <a:xfrm>
            <a:off x="2127739" y="0"/>
            <a:ext cx="4876800" cy="657664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1E6657D-B59F-46EF-BCF4-68B80BB37B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1" y="4197684"/>
            <a:ext cx="2283500" cy="26603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959F955-A17F-4094-99D0-871B77F3B1EB}"/>
              </a:ext>
            </a:extLst>
          </p:cNvPr>
          <p:cNvSpPr txBox="1"/>
          <p:nvPr/>
        </p:nvSpPr>
        <p:spPr>
          <a:xfrm>
            <a:off x="2390447" y="2443358"/>
            <a:ext cx="43513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</a:t>
            </a:r>
            <a:r>
              <a:rPr kumimoji="0" lang="en-US" sz="5400" b="1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l + 7 l = ?</a:t>
            </a:r>
            <a:endParaRPr kumimoji="0" lang="vi-VN" sz="5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E18B58E-BA59-40D4-AC1A-B53171F586EF}"/>
              </a:ext>
            </a:extLst>
          </p:cNvPr>
          <p:cNvGrpSpPr/>
          <p:nvPr/>
        </p:nvGrpSpPr>
        <p:grpSpPr>
          <a:xfrm>
            <a:off x="7222363" y="1316736"/>
            <a:ext cx="4627011" cy="1716385"/>
            <a:chOff x="7349021" y="2594357"/>
            <a:chExt cx="4627011" cy="1716385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A3E7FDF1-C19A-48F5-AEF5-1860441CD5FF}"/>
                </a:ext>
              </a:extLst>
            </p:cNvPr>
            <p:cNvSpPr/>
            <p:nvPr/>
          </p:nvSpPr>
          <p:spPr>
            <a:xfrm>
              <a:off x="7349021" y="2594357"/>
              <a:ext cx="4623987" cy="171638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B227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3B02642-9A38-487E-B906-BF9E509671C8}"/>
                </a:ext>
              </a:extLst>
            </p:cNvPr>
            <p:cNvSpPr txBox="1"/>
            <p:nvPr/>
          </p:nvSpPr>
          <p:spPr>
            <a:xfrm>
              <a:off x="7502818" y="3047162"/>
              <a:ext cx="44732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8C1D1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22 </a:t>
              </a:r>
              <a:r>
                <a:rPr kumimoji="0" lang="en-US" sz="4400" b="1" i="1" u="none" strike="noStrike" kern="1200" cap="none" spc="0" normalizeH="0" baseline="0" noProof="0" dirty="0">
                  <a:ln>
                    <a:noFill/>
                  </a:ln>
                  <a:solidFill>
                    <a:srgbClr val="8C1D1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</a:t>
              </a:r>
              <a:endParaRPr kumimoji="0" lang="vi-VN" sz="4400" b="1" i="1" u="none" strike="noStrike" kern="1200" cap="none" spc="0" normalizeH="0" baseline="0" noProof="0" dirty="0">
                <a:ln>
                  <a:noFill/>
                </a:ln>
                <a:solidFill>
                  <a:srgbClr val="8C1D1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7C0F8A79-7D99-4BD4-806C-4A876F9559C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17" t="61333"/>
          <a:stretch/>
        </p:blipFill>
        <p:spPr>
          <a:xfrm>
            <a:off x="8146491" y="2991787"/>
            <a:ext cx="2508842" cy="3566160"/>
          </a:xfrm>
          <a:prstGeom prst="rect">
            <a:avLst/>
          </a:prstGeom>
        </p:spPr>
      </p:pic>
      <p:pic>
        <p:nvPicPr>
          <p:cNvPr id="18" name="Picture 17">
            <a:hlinkClick r:id="rId5" action="ppaction://hlinksldjump"/>
            <a:extLst>
              <a:ext uri="{FF2B5EF4-FFF2-40B4-BE49-F238E27FC236}">
                <a16:creationId xmlns:a16="http://schemas.microsoft.com/office/drawing/2014/main" id="{E0DD2958-C60D-4104-9913-EED935CD8AE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9836" r="8438" b="21274"/>
          <a:stretch/>
        </p:blipFill>
        <p:spPr>
          <a:xfrm>
            <a:off x="10014995" y="5863987"/>
            <a:ext cx="2177005" cy="98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2376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4245843-7B95-4571-A0BD-3B731DAE06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90" t="4102" r="20598"/>
          <a:stretch/>
        </p:blipFill>
        <p:spPr>
          <a:xfrm>
            <a:off x="2057401" y="545193"/>
            <a:ext cx="4876800" cy="53316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D00DC8-06BB-417C-A898-31515037AB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24" t="3061"/>
          <a:stretch/>
        </p:blipFill>
        <p:spPr>
          <a:xfrm>
            <a:off x="423975" y="3903262"/>
            <a:ext cx="2527504" cy="28153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14F5B9B-9CCD-42FF-B1F1-436A91A7F380}"/>
              </a:ext>
            </a:extLst>
          </p:cNvPr>
          <p:cNvSpPr txBox="1"/>
          <p:nvPr/>
        </p:nvSpPr>
        <p:spPr>
          <a:xfrm>
            <a:off x="2186992" y="2610855"/>
            <a:ext cx="4617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14 l + 6 + + 20 l  = ?</a:t>
            </a:r>
            <a:endParaRPr kumimoji="0" lang="vi-VN" sz="36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6446DDE-DC30-409F-AC99-853FD3D626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1" y="3746837"/>
            <a:ext cx="3574745" cy="2971800"/>
          </a:xfrm>
          <a:prstGeom prst="rect">
            <a:avLst/>
          </a:prstGeom>
        </p:spPr>
      </p:pic>
      <p:pic>
        <p:nvPicPr>
          <p:cNvPr id="15" name="Picture 14">
            <a:hlinkClick r:id="rId5" action="ppaction://hlinksldjump"/>
            <a:extLst>
              <a:ext uri="{FF2B5EF4-FFF2-40B4-BE49-F238E27FC236}">
                <a16:creationId xmlns:a16="http://schemas.microsoft.com/office/drawing/2014/main" id="{D72ED5B8-944A-4F02-88FE-E2415917CB4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9836" r="8438" b="21274"/>
          <a:stretch/>
        </p:blipFill>
        <p:spPr>
          <a:xfrm>
            <a:off x="9867313" y="5731658"/>
            <a:ext cx="2177005" cy="986979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BE40BE47-AF59-4FEE-A748-433DAF8B8148}"/>
              </a:ext>
            </a:extLst>
          </p:cNvPr>
          <p:cNvGrpSpPr/>
          <p:nvPr/>
        </p:nvGrpSpPr>
        <p:grpSpPr>
          <a:xfrm>
            <a:off x="7222363" y="1316736"/>
            <a:ext cx="4627011" cy="1716385"/>
            <a:chOff x="7349021" y="2594357"/>
            <a:chExt cx="4627011" cy="1716385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7BB292E5-39AB-4CA2-AC97-F5D9287399B9}"/>
                </a:ext>
              </a:extLst>
            </p:cNvPr>
            <p:cNvSpPr/>
            <p:nvPr/>
          </p:nvSpPr>
          <p:spPr>
            <a:xfrm>
              <a:off x="7349021" y="2594357"/>
              <a:ext cx="4623987" cy="171638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B227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CA45777-39A5-4E45-8C9D-217433650817}"/>
                </a:ext>
              </a:extLst>
            </p:cNvPr>
            <p:cNvSpPr txBox="1"/>
            <p:nvPr/>
          </p:nvSpPr>
          <p:spPr>
            <a:xfrm>
              <a:off x="7502818" y="3047162"/>
              <a:ext cx="44732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8C1D1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40 </a:t>
              </a:r>
              <a:r>
                <a:rPr kumimoji="0" lang="en-US" sz="4400" b="1" i="1" u="none" strike="noStrike" kern="1200" cap="none" spc="0" normalizeH="0" baseline="0" noProof="0" dirty="0">
                  <a:ln>
                    <a:noFill/>
                  </a:ln>
                  <a:solidFill>
                    <a:srgbClr val="8C1D1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</a:t>
              </a:r>
              <a:endParaRPr kumimoji="0" lang="vi-VN" sz="4400" b="1" i="1" u="none" strike="noStrike" kern="1200" cap="none" spc="0" normalizeH="0" baseline="0" noProof="0" dirty="0">
                <a:ln>
                  <a:noFill/>
                </a:ln>
                <a:solidFill>
                  <a:srgbClr val="8C1D1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158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4245843-7B95-4571-A0BD-3B731DAE06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90" t="4102" r="20598"/>
          <a:stretch/>
        </p:blipFill>
        <p:spPr>
          <a:xfrm>
            <a:off x="2057401" y="545193"/>
            <a:ext cx="4876800" cy="533165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14F5B9B-9CCD-42FF-B1F1-436A91A7F380}"/>
              </a:ext>
            </a:extLst>
          </p:cNvPr>
          <p:cNvSpPr txBox="1"/>
          <p:nvPr/>
        </p:nvSpPr>
        <p:spPr>
          <a:xfrm>
            <a:off x="2186992" y="2610855"/>
            <a:ext cx="46176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43 l – 18 l = ?</a:t>
            </a:r>
            <a:endParaRPr kumimoji="0" lang="vi-VN" sz="4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6446DDE-DC30-409F-AC99-853FD3D626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1" y="3746837"/>
            <a:ext cx="3574745" cy="2971800"/>
          </a:xfrm>
          <a:prstGeom prst="rect">
            <a:avLst/>
          </a:prstGeom>
        </p:spPr>
      </p:pic>
      <p:pic>
        <p:nvPicPr>
          <p:cNvPr id="15" name="Picture 14">
            <a:hlinkClick r:id="rId4" action="ppaction://hlinksldjump"/>
            <a:extLst>
              <a:ext uri="{FF2B5EF4-FFF2-40B4-BE49-F238E27FC236}">
                <a16:creationId xmlns:a16="http://schemas.microsoft.com/office/drawing/2014/main" id="{D72ED5B8-944A-4F02-88FE-E2415917CB4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836" r="8438" b="21274"/>
          <a:stretch/>
        </p:blipFill>
        <p:spPr>
          <a:xfrm>
            <a:off x="9867313" y="5731658"/>
            <a:ext cx="2177005" cy="986979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BE40BE47-AF59-4FEE-A748-433DAF8B8148}"/>
              </a:ext>
            </a:extLst>
          </p:cNvPr>
          <p:cNvGrpSpPr/>
          <p:nvPr/>
        </p:nvGrpSpPr>
        <p:grpSpPr>
          <a:xfrm>
            <a:off x="7222363" y="1316736"/>
            <a:ext cx="4627011" cy="1716385"/>
            <a:chOff x="7349021" y="2594357"/>
            <a:chExt cx="4627011" cy="1716385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7BB292E5-39AB-4CA2-AC97-F5D9287399B9}"/>
                </a:ext>
              </a:extLst>
            </p:cNvPr>
            <p:cNvSpPr/>
            <p:nvPr/>
          </p:nvSpPr>
          <p:spPr>
            <a:xfrm>
              <a:off x="7349021" y="2594357"/>
              <a:ext cx="4623987" cy="171638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B227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CA45777-39A5-4E45-8C9D-217433650817}"/>
                </a:ext>
              </a:extLst>
            </p:cNvPr>
            <p:cNvSpPr txBox="1"/>
            <p:nvPr/>
          </p:nvSpPr>
          <p:spPr>
            <a:xfrm>
              <a:off x="7502818" y="3047162"/>
              <a:ext cx="44732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8C1D1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25 </a:t>
              </a:r>
              <a:r>
                <a:rPr kumimoji="0" lang="en-US" sz="4400" b="1" i="1" u="none" strike="noStrike" kern="1200" cap="none" spc="0" normalizeH="0" baseline="0" noProof="0" dirty="0">
                  <a:ln>
                    <a:noFill/>
                  </a:ln>
                  <a:solidFill>
                    <a:srgbClr val="8C1D1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</a:t>
              </a:r>
              <a:endParaRPr kumimoji="0" lang="vi-VN" sz="4400" b="1" i="1" u="none" strike="noStrike" kern="1200" cap="none" spc="0" normalizeH="0" baseline="0" noProof="0" dirty="0">
                <a:ln>
                  <a:noFill/>
                </a:ln>
                <a:solidFill>
                  <a:srgbClr val="8C1D1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58A50828-EC99-4CC0-BB5B-4A6C8003F37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9" t="-1267" r="43802" b="65539"/>
          <a:stretch/>
        </p:blipFill>
        <p:spPr>
          <a:xfrm>
            <a:off x="522029" y="4057405"/>
            <a:ext cx="2078297" cy="275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5372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4245843-7B95-4571-A0BD-3B731DAE06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90" t="4102" r="20598"/>
          <a:stretch/>
        </p:blipFill>
        <p:spPr>
          <a:xfrm>
            <a:off x="618978" y="94147"/>
            <a:ext cx="7047914" cy="277551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959F955-A17F-4094-99D0-871B77F3B1EB}"/>
              </a:ext>
            </a:extLst>
          </p:cNvPr>
          <p:cNvSpPr txBox="1"/>
          <p:nvPr/>
        </p:nvSpPr>
        <p:spPr>
          <a:xfrm>
            <a:off x="624342" y="1025579"/>
            <a:ext cx="72389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32 l – 6 l + 14 l = 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AD0343-DC4C-4822-A5F3-5D972C8D2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00" y="3988338"/>
            <a:ext cx="2937730" cy="2588308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304DE35-B823-48B5-82E1-BFD17AB43F8B}"/>
              </a:ext>
            </a:extLst>
          </p:cNvPr>
          <p:cNvGrpSpPr/>
          <p:nvPr/>
        </p:nvGrpSpPr>
        <p:grpSpPr>
          <a:xfrm>
            <a:off x="8059611" y="2096708"/>
            <a:ext cx="2964439" cy="1978044"/>
            <a:chOff x="7712940" y="1835161"/>
            <a:chExt cx="2964439" cy="1978044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0F078893-0B5E-4DF1-AD7E-D672F1292B08}"/>
                </a:ext>
              </a:extLst>
            </p:cNvPr>
            <p:cNvSpPr/>
            <p:nvPr/>
          </p:nvSpPr>
          <p:spPr>
            <a:xfrm>
              <a:off x="7712940" y="1835161"/>
              <a:ext cx="2964439" cy="1978044"/>
            </a:xfrm>
            <a:prstGeom prst="roundRect">
              <a:avLst>
                <a:gd name="adj" fmla="val 33643"/>
              </a:avLst>
            </a:prstGeom>
            <a:solidFill>
              <a:schemeClr val="bg1"/>
            </a:solidFill>
            <a:ln w="38100">
              <a:solidFill>
                <a:srgbClr val="B227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0564B63-896D-4846-938A-95CC8E4BAFA3}"/>
                </a:ext>
              </a:extLst>
            </p:cNvPr>
            <p:cNvSpPr txBox="1"/>
            <p:nvPr/>
          </p:nvSpPr>
          <p:spPr>
            <a:xfrm>
              <a:off x="7712940" y="2246954"/>
              <a:ext cx="296443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8C1D1C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40 l</a:t>
              </a:r>
              <a:endPara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srgbClr val="8C1D1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554F8DB2-026C-4BD7-9CAB-F1024067CE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866" y="3604846"/>
            <a:ext cx="3574745" cy="2971800"/>
          </a:xfrm>
          <a:prstGeom prst="rect">
            <a:avLst/>
          </a:prstGeom>
        </p:spPr>
      </p:pic>
      <p:pic>
        <p:nvPicPr>
          <p:cNvPr id="14" name="Picture 13">
            <a:hlinkClick r:id="rId5" action="ppaction://hlinksldjump"/>
            <a:extLst>
              <a:ext uri="{FF2B5EF4-FFF2-40B4-BE49-F238E27FC236}">
                <a16:creationId xmlns:a16="http://schemas.microsoft.com/office/drawing/2014/main" id="{C2A7F9C6-CE1D-4DC8-8FB4-673452AFEC6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9836" r="8438" b="21274"/>
          <a:stretch/>
        </p:blipFill>
        <p:spPr>
          <a:xfrm>
            <a:off x="9755695" y="5813040"/>
            <a:ext cx="2177005" cy="98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251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2023C8-03CC-4ED0-830D-BF606451F86B}"/>
              </a:ext>
            </a:extLst>
          </p:cNvPr>
          <p:cNvSpPr txBox="1"/>
          <p:nvPr/>
        </p:nvSpPr>
        <p:spPr>
          <a:xfrm>
            <a:off x="1615469" y="3256553"/>
            <a:ext cx="8813492" cy="8972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4800" b="1" dirty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BÀI</a:t>
            </a:r>
            <a:r>
              <a:rPr lang="en-US" sz="4800" b="1" dirty="0">
                <a:ln w="22225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36: ÔN TẬP CHUNG</a:t>
            </a:r>
            <a:endParaRPr lang="vi-VN" sz="4800" b="1" dirty="0">
              <a:ln w="22225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CBC260D-FA70-43A2-A5AC-8FAC030EFAE9}"/>
              </a:ext>
            </a:extLst>
          </p:cNvPr>
          <p:cNvGrpSpPr/>
          <p:nvPr/>
        </p:nvGrpSpPr>
        <p:grpSpPr>
          <a:xfrm>
            <a:off x="1314892" y="894087"/>
            <a:ext cx="2163960" cy="1242752"/>
            <a:chOff x="1523997" y="0"/>
            <a:chExt cx="2190752" cy="101532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0A336D1-6EAB-4D88-B050-1A664761CDAA}"/>
                </a:ext>
              </a:extLst>
            </p:cNvPr>
            <p:cNvGrpSpPr/>
            <p:nvPr/>
          </p:nvGrpSpPr>
          <p:grpSpPr>
            <a:xfrm>
              <a:off x="1523998" y="0"/>
              <a:ext cx="2190751" cy="980661"/>
              <a:chOff x="1523999" y="0"/>
              <a:chExt cx="1285462" cy="1828800"/>
            </a:xfrm>
          </p:grpSpPr>
          <p:sp>
            <p:nvSpPr>
              <p:cNvPr id="6" name="Rectangle: Top Corners Rounded 5">
                <a:extLst>
                  <a:ext uri="{FF2B5EF4-FFF2-40B4-BE49-F238E27FC236}">
                    <a16:creationId xmlns:a16="http://schemas.microsoft.com/office/drawing/2014/main" id="{2CCECC4C-EFA0-4170-AF5B-8E735A0187EF}"/>
                  </a:ext>
                </a:extLst>
              </p:cNvPr>
              <p:cNvSpPr/>
              <p:nvPr/>
            </p:nvSpPr>
            <p:spPr>
              <a:xfrm rot="10800000">
                <a:off x="1523999" y="0"/>
                <a:ext cx="1285462" cy="1828800"/>
              </a:xfrm>
              <a:prstGeom prst="round2Same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/>
              </a:p>
            </p:txBody>
          </p:sp>
          <p:sp>
            <p:nvSpPr>
              <p:cNvPr id="7" name="Rectangle: Top Corners Rounded 6">
                <a:extLst>
                  <a:ext uri="{FF2B5EF4-FFF2-40B4-BE49-F238E27FC236}">
                    <a16:creationId xmlns:a16="http://schemas.microsoft.com/office/drawing/2014/main" id="{47C0B4B5-27EA-44D3-9621-0CB828F23E50}"/>
                  </a:ext>
                </a:extLst>
              </p:cNvPr>
              <p:cNvSpPr/>
              <p:nvPr/>
            </p:nvSpPr>
            <p:spPr>
              <a:xfrm rot="10800000">
                <a:off x="1566862" y="76199"/>
                <a:ext cx="1204497" cy="1709738"/>
              </a:xfrm>
              <a:prstGeom prst="round2Same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75000"/>
                  </a:schemeClr>
                </a:solidFill>
                <a:prstDash val="lg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4D8ACC7-221E-48DD-83A2-16D3E6FF1490}"/>
                </a:ext>
              </a:extLst>
            </p:cNvPr>
            <p:cNvSpPr txBox="1"/>
            <p:nvPr/>
          </p:nvSpPr>
          <p:spPr>
            <a:xfrm>
              <a:off x="1523997" y="135240"/>
              <a:ext cx="1972089" cy="880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200" dirty="0">
                  <a:solidFill>
                    <a:schemeClr val="accent6">
                      <a:lumMod val="75000"/>
                    </a:schemeClr>
                  </a:solidFill>
                  <a:latin typeface="+mj-lt"/>
                </a:rPr>
                <a:t>CHỦ ĐỀ </a:t>
              </a:r>
              <a:r>
                <a:rPr lang="en-US" sz="3200" dirty="0">
                  <a:solidFill>
                    <a:schemeClr val="accent6">
                      <a:lumMod val="75000"/>
                    </a:schemeClr>
                  </a:solidFill>
                  <a:latin typeface="+mj-lt"/>
                </a:rPr>
                <a:t>7</a:t>
              </a:r>
              <a:endParaRPr lang="vi-VN" sz="3200" dirty="0">
                <a:solidFill>
                  <a:schemeClr val="accent6">
                    <a:lumMod val="75000"/>
                  </a:schemeClr>
                </a:solidFill>
                <a:latin typeface="+mj-lt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9308AFA-8573-43EC-992F-FC51DD70C7E8}"/>
              </a:ext>
            </a:extLst>
          </p:cNvPr>
          <p:cNvSpPr txBox="1"/>
          <p:nvPr/>
        </p:nvSpPr>
        <p:spPr>
          <a:xfrm>
            <a:off x="3147238" y="1059621"/>
            <a:ext cx="7942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+mj-lt"/>
              </a:rPr>
              <a:t>ÔN TẬP HỌC KÌ 1</a:t>
            </a:r>
            <a:endParaRPr lang="vi-VN" sz="36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4427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32F42F9D-6EA9-4E7F-DADD-E444D66137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8430" y="593839"/>
            <a:ext cx="7385400" cy="65331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376C69C-622B-6B55-FC8A-2F19494177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2192" y="2044430"/>
            <a:ext cx="4484848" cy="44848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AFF167B-085E-3974-5E2C-D1054D514E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8882" y="2629502"/>
            <a:ext cx="4944285" cy="369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43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TUAN\Downloads\Luyện tập 1.png">
            <a:extLst>
              <a:ext uri="{FF2B5EF4-FFF2-40B4-BE49-F238E27FC236}">
                <a16:creationId xmlns:a16="http://schemas.microsoft.com/office/drawing/2014/main" id="{9AE3002E-D6B3-4913-B0EB-6EDCE476A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582" y="396030"/>
            <a:ext cx="2237784" cy="863493"/>
          </a:xfrm>
          <a:prstGeom prst="rect">
            <a:avLst/>
          </a:prstGeom>
          <a:noFill/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EF89FD1-ABDB-4938-94A0-17025535FDC0}"/>
              </a:ext>
            </a:extLst>
          </p:cNvPr>
          <p:cNvGrpSpPr/>
          <p:nvPr/>
        </p:nvGrpSpPr>
        <p:grpSpPr>
          <a:xfrm>
            <a:off x="1277879" y="1125335"/>
            <a:ext cx="3781958" cy="551191"/>
            <a:chOff x="974415" y="1351128"/>
            <a:chExt cx="3781958" cy="551191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0FE3BE3-F6FE-4136-B8E0-56DFF70936D4}"/>
                </a:ext>
              </a:extLst>
            </p:cNvPr>
            <p:cNvSpPr/>
            <p:nvPr/>
          </p:nvSpPr>
          <p:spPr>
            <a:xfrm>
              <a:off x="974415" y="1351128"/>
              <a:ext cx="551191" cy="551191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/>
                <a:t>1</a:t>
              </a:r>
              <a:endParaRPr lang="vi-VN" sz="3200" b="1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BD045AE-CEDF-4890-9231-3D0886CAE0A1}"/>
                </a:ext>
              </a:extLst>
            </p:cNvPr>
            <p:cNvSpPr txBox="1"/>
            <p:nvPr/>
          </p:nvSpPr>
          <p:spPr>
            <a:xfrm>
              <a:off x="1527604" y="1440654"/>
              <a:ext cx="3228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/>
                <a:t>Chọn</a:t>
              </a:r>
              <a:r>
                <a:rPr lang="en-US" sz="2400" dirty="0"/>
                <a:t> </a:t>
              </a:r>
              <a:r>
                <a:rPr lang="en-US" sz="2400" dirty="0" err="1"/>
                <a:t>câu</a:t>
              </a:r>
              <a:r>
                <a:rPr lang="en-US" sz="2400" dirty="0"/>
                <a:t> </a:t>
              </a:r>
              <a:r>
                <a:rPr lang="en-US" sz="2400" dirty="0" err="1"/>
                <a:t>trả</a:t>
              </a:r>
              <a:r>
                <a:rPr lang="en-US" sz="2400" dirty="0"/>
                <a:t> </a:t>
              </a:r>
              <a:r>
                <a:rPr lang="en-US" sz="2400" dirty="0" err="1"/>
                <a:t>lời</a:t>
              </a:r>
              <a:r>
                <a:rPr lang="en-US" sz="2400" dirty="0"/>
                <a:t> </a:t>
              </a:r>
              <a:r>
                <a:rPr lang="en-US" sz="2400" dirty="0" err="1"/>
                <a:t>đúng</a:t>
              </a:r>
              <a:r>
                <a:rPr lang="en-US" sz="2400" dirty="0"/>
                <a:t>.</a:t>
              </a:r>
              <a:endParaRPr lang="vi-VN" sz="240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DBF5336-7AAB-4E46-8C2A-888B480A41EE}"/>
              </a:ext>
            </a:extLst>
          </p:cNvPr>
          <p:cNvGrpSpPr/>
          <p:nvPr/>
        </p:nvGrpSpPr>
        <p:grpSpPr>
          <a:xfrm>
            <a:off x="1277879" y="1718397"/>
            <a:ext cx="10072888" cy="1581451"/>
            <a:chOff x="884474" y="1707764"/>
            <a:chExt cx="10072888" cy="158145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51728A7-C0F4-4B92-9FB5-7995235B9C7C}"/>
                </a:ext>
              </a:extLst>
            </p:cNvPr>
            <p:cNvSpPr txBox="1"/>
            <p:nvPr/>
          </p:nvSpPr>
          <p:spPr>
            <a:xfrm>
              <a:off x="884474" y="1790187"/>
              <a:ext cx="11833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VN" sz="2800" dirty="0"/>
                <a:t>a)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1957426-5007-473A-801D-E625639915A6}"/>
                </a:ext>
              </a:extLst>
            </p:cNvPr>
            <p:cNvGrpSpPr/>
            <p:nvPr/>
          </p:nvGrpSpPr>
          <p:grpSpPr>
            <a:xfrm>
              <a:off x="1435665" y="1707764"/>
              <a:ext cx="9521697" cy="1581451"/>
              <a:chOff x="974415" y="2551810"/>
              <a:chExt cx="9521697" cy="1581451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323BC53D-2B12-4F6F-9AAE-BE37ADE75616}"/>
                  </a:ext>
                </a:extLst>
              </p:cNvPr>
              <p:cNvGrpSpPr/>
              <p:nvPr/>
            </p:nvGrpSpPr>
            <p:grpSpPr>
              <a:xfrm>
                <a:off x="974415" y="2551810"/>
                <a:ext cx="9521697" cy="1581451"/>
                <a:chOff x="974415" y="2551810"/>
                <a:chExt cx="9521697" cy="1581451"/>
              </a:xfrm>
            </p:grpSpPr>
            <p:sp>
              <p:nvSpPr>
                <p:cNvPr id="13" name="Rounded Rectangle 12">
                  <a:extLst>
                    <a:ext uri="{FF2B5EF4-FFF2-40B4-BE49-F238E27FC236}">
                      <a16:creationId xmlns:a16="http://schemas.microsoft.com/office/drawing/2014/main" id="{2EE952BD-D5C2-44E8-A824-DB92AD9FD456}"/>
                    </a:ext>
                  </a:extLst>
                </p:cNvPr>
                <p:cNvSpPr/>
                <p:nvPr/>
              </p:nvSpPr>
              <p:spPr>
                <a:xfrm>
                  <a:off x="974415" y="2551810"/>
                  <a:ext cx="9521697" cy="1581451"/>
                </a:xfrm>
                <a:prstGeom prst="roundRect">
                  <a:avLst/>
                </a:prstGeom>
                <a:solidFill>
                  <a:schemeClr val="accent5">
                    <a:lumMod val="40000"/>
                    <a:lumOff val="60000"/>
                    <a:alpha val="64000"/>
                  </a:schemeClr>
                </a:solidFill>
                <a:ln w="285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VN" sz="1600"/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44AB5E37-7D0A-4730-83A8-E8CC5E9E515B}"/>
                    </a:ext>
                  </a:extLst>
                </p:cNvPr>
                <p:cNvGrpSpPr/>
                <p:nvPr/>
              </p:nvGrpSpPr>
              <p:grpSpPr>
                <a:xfrm>
                  <a:off x="1202618" y="3075028"/>
                  <a:ext cx="8938909" cy="863374"/>
                  <a:chOff x="1906373" y="3049281"/>
                  <a:chExt cx="10329817" cy="997717"/>
                </a:xfrm>
              </p:grpSpPr>
              <p:grpSp>
                <p:nvGrpSpPr>
                  <p:cNvPr id="16" name="Group 15">
                    <a:extLst>
                      <a:ext uri="{FF2B5EF4-FFF2-40B4-BE49-F238E27FC236}">
                        <a16:creationId xmlns:a16="http://schemas.microsoft.com/office/drawing/2014/main" id="{34719DC2-8424-4F38-B082-61CBA49F729B}"/>
                      </a:ext>
                    </a:extLst>
                  </p:cNvPr>
                  <p:cNvGrpSpPr/>
                  <p:nvPr/>
                </p:nvGrpSpPr>
                <p:grpSpPr>
                  <a:xfrm>
                    <a:off x="1906373" y="3049281"/>
                    <a:ext cx="10329817" cy="298595"/>
                    <a:chOff x="365068" y="2944906"/>
                    <a:chExt cx="11215274" cy="363070"/>
                  </a:xfrm>
                </p:grpSpPr>
                <p:cxnSp>
                  <p:nvCxnSpPr>
                    <p:cNvPr id="21" name="Straight Arrow Connector 20">
                      <a:extLst>
                        <a:ext uri="{FF2B5EF4-FFF2-40B4-BE49-F238E27FC236}">
                          <a16:creationId xmlns:a16="http://schemas.microsoft.com/office/drawing/2014/main" id="{2D537EDC-9CD7-4D31-BB25-B587F2AFB9D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5068" y="3101880"/>
                      <a:ext cx="11215274" cy="52942"/>
                    </a:xfrm>
                    <a:prstGeom prst="straightConnector1">
                      <a:avLst/>
                    </a:prstGeom>
                    <a:ln w="38100">
                      <a:tailEnd type="triangle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" name="Straight Connector 21">
                      <a:extLst>
                        <a:ext uri="{FF2B5EF4-FFF2-40B4-BE49-F238E27FC236}">
                          <a16:creationId xmlns:a16="http://schemas.microsoft.com/office/drawing/2014/main" id="{564DD357-34C7-418E-AEB1-EFA9FDA652C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932331" y="2944906"/>
                      <a:ext cx="0" cy="36307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" name="Straight Connector 22">
                      <a:extLst>
                        <a:ext uri="{FF2B5EF4-FFF2-40B4-BE49-F238E27FC236}">
                          <a16:creationId xmlns:a16="http://schemas.microsoft.com/office/drawing/2014/main" id="{707F5529-059E-4F52-BB15-076D5D626DA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1717162" y="2944906"/>
                      <a:ext cx="0" cy="36307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" name="Straight Connector 23">
                      <a:extLst>
                        <a:ext uri="{FF2B5EF4-FFF2-40B4-BE49-F238E27FC236}">
                          <a16:creationId xmlns:a16="http://schemas.microsoft.com/office/drawing/2014/main" id="{3081FE91-7E96-4BF1-A80E-4D9791EC1F5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545768" y="2944906"/>
                      <a:ext cx="0" cy="36307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" name="Straight Connector 24">
                      <a:extLst>
                        <a:ext uri="{FF2B5EF4-FFF2-40B4-BE49-F238E27FC236}">
                          <a16:creationId xmlns:a16="http://schemas.microsoft.com/office/drawing/2014/main" id="{3963D548-B853-4424-9CA4-0C6295F46984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3330390" y="2944906"/>
                      <a:ext cx="0" cy="36307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" name="Straight Connector 25">
                      <a:extLst>
                        <a:ext uri="{FF2B5EF4-FFF2-40B4-BE49-F238E27FC236}">
                          <a16:creationId xmlns:a16="http://schemas.microsoft.com/office/drawing/2014/main" id="{D924BD86-E13B-492C-9947-2B9F92318EA4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4173073" y="2944906"/>
                      <a:ext cx="0" cy="36307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" name="Straight Connector 26">
                      <a:extLst>
                        <a:ext uri="{FF2B5EF4-FFF2-40B4-BE49-F238E27FC236}">
                          <a16:creationId xmlns:a16="http://schemas.microsoft.com/office/drawing/2014/main" id="{07249EE2-D525-4DFF-BCA7-C5C5599E52E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4984379" y="2944906"/>
                      <a:ext cx="0" cy="36307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" name="Straight Connector 27">
                      <a:extLst>
                        <a:ext uri="{FF2B5EF4-FFF2-40B4-BE49-F238E27FC236}">
                          <a16:creationId xmlns:a16="http://schemas.microsoft.com/office/drawing/2014/main" id="{7CEEE4E4-DE11-46C0-89CC-0EA6A28F6D3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5786720" y="2944906"/>
                      <a:ext cx="0" cy="36307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" name="Straight Connector 28">
                      <a:extLst>
                        <a:ext uri="{FF2B5EF4-FFF2-40B4-BE49-F238E27FC236}">
                          <a16:creationId xmlns:a16="http://schemas.microsoft.com/office/drawing/2014/main" id="{1133EE14-1A36-4E51-9487-C82D0F8F7DF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6598026" y="2944906"/>
                      <a:ext cx="0" cy="36307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Straight Connector 29">
                      <a:extLst>
                        <a:ext uri="{FF2B5EF4-FFF2-40B4-BE49-F238E27FC236}">
                          <a16:creationId xmlns:a16="http://schemas.microsoft.com/office/drawing/2014/main" id="{82DAAFAC-AADE-40CF-ACED-993304506DA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431744" y="2944906"/>
                      <a:ext cx="0" cy="36307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" name="Straight Connector 30">
                      <a:extLst>
                        <a:ext uri="{FF2B5EF4-FFF2-40B4-BE49-F238E27FC236}">
                          <a16:creationId xmlns:a16="http://schemas.microsoft.com/office/drawing/2014/main" id="{FF2685B1-89DE-4E61-9027-2E1728C86B8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8234085" y="2944906"/>
                      <a:ext cx="0" cy="363070"/>
                    </a:xfrm>
                    <a:prstGeom prst="line">
                      <a:avLst/>
                    </a:prstGeom>
                    <a:ln w="3810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9FDF8C8A-0D82-412C-AD7B-0892229258B3}"/>
                      </a:ext>
                    </a:extLst>
                  </p:cNvPr>
                  <p:cNvSpPr txBox="1"/>
                  <p:nvPr/>
                </p:nvSpPr>
                <p:spPr>
                  <a:xfrm>
                    <a:off x="2094469" y="3455266"/>
                    <a:ext cx="676999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VN" sz="2400" dirty="0"/>
                      <a:t>34</a:t>
                    </a:r>
                  </a:p>
                </p:txBody>
              </p:sp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A817C0DF-3E5B-4466-A496-EB1023698343}"/>
                      </a:ext>
                    </a:extLst>
                  </p:cNvPr>
                  <p:cNvSpPr txBox="1"/>
                  <p:nvPr/>
                </p:nvSpPr>
                <p:spPr>
                  <a:xfrm>
                    <a:off x="2838119" y="3452606"/>
                    <a:ext cx="676895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VN" sz="2400" dirty="0"/>
                      <a:t>35</a:t>
                    </a:r>
                  </a:p>
                </p:txBody>
              </p:sp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435CCC75-16B4-4643-B3BB-5991140F9222}"/>
                      </a:ext>
                    </a:extLst>
                  </p:cNvPr>
                  <p:cNvSpPr txBox="1"/>
                  <p:nvPr/>
                </p:nvSpPr>
                <p:spPr>
                  <a:xfrm>
                    <a:off x="3578068" y="3455266"/>
                    <a:ext cx="637392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VN" sz="2400" dirty="0"/>
                      <a:t>36</a:t>
                    </a:r>
                  </a:p>
                </p:txBody>
              </p:sp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5E6BFC41-A20C-413A-82FB-FE787E7E5A3C}"/>
                      </a:ext>
                    </a:extLst>
                  </p:cNvPr>
                  <p:cNvSpPr txBox="1"/>
                  <p:nvPr/>
                </p:nvSpPr>
                <p:spPr>
                  <a:xfrm>
                    <a:off x="9618220" y="3513497"/>
                    <a:ext cx="637392" cy="53350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VN" sz="2400" dirty="0"/>
                      <a:t>44</a:t>
                    </a:r>
                  </a:p>
                </p:txBody>
              </p:sp>
            </p:grpSp>
            <p:sp>
              <p:nvSpPr>
                <p:cNvPr id="15" name="Rounded Rectangle 11">
                  <a:extLst>
                    <a:ext uri="{FF2B5EF4-FFF2-40B4-BE49-F238E27FC236}">
                      <a16:creationId xmlns:a16="http://schemas.microsoft.com/office/drawing/2014/main" id="{183BC653-1CB9-4F6D-843C-CB3826CCEC07}"/>
                    </a:ext>
                  </a:extLst>
                </p:cNvPr>
                <p:cNvSpPr/>
                <p:nvPr/>
              </p:nvSpPr>
              <p:spPr>
                <a:xfrm>
                  <a:off x="5880807" y="3394317"/>
                  <a:ext cx="579329" cy="573405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VN" sz="3200" dirty="0">
                      <a:solidFill>
                        <a:schemeClr val="tx1"/>
                      </a:solidFill>
                    </a:rPr>
                    <a:t>?</a:t>
                  </a:r>
                </a:p>
              </p:txBody>
            </p:sp>
          </p:grp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C2579F8A-92AF-4F4D-8647-1C4909AC392B}"/>
                  </a:ext>
                </a:extLst>
              </p:cNvPr>
              <p:cNvCxnSpPr/>
              <p:nvPr/>
            </p:nvCxnSpPr>
            <p:spPr>
              <a:xfrm>
                <a:off x="8127921" y="3075027"/>
                <a:ext cx="0" cy="258389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B3E94619-90EC-46CB-BFE7-48473415BD5E}"/>
                  </a:ext>
                </a:extLst>
              </p:cNvPr>
              <p:cNvCxnSpPr/>
              <p:nvPr/>
            </p:nvCxnSpPr>
            <p:spPr>
              <a:xfrm>
                <a:off x="8792419" y="3075027"/>
                <a:ext cx="0" cy="258389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D999D137-7249-4842-AE38-F72351018C8C}"/>
                  </a:ext>
                </a:extLst>
              </p:cNvPr>
              <p:cNvCxnSpPr/>
              <p:nvPr/>
            </p:nvCxnSpPr>
            <p:spPr>
              <a:xfrm>
                <a:off x="9431909" y="3075027"/>
                <a:ext cx="0" cy="258389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Rounded Rectangle 43">
            <a:extLst>
              <a:ext uri="{FF2B5EF4-FFF2-40B4-BE49-F238E27FC236}">
                <a16:creationId xmlns:a16="http://schemas.microsoft.com/office/drawing/2014/main" id="{C478EF7A-15D9-45C3-8767-F69842BEA1F5}"/>
              </a:ext>
            </a:extLst>
          </p:cNvPr>
          <p:cNvSpPr/>
          <p:nvPr/>
        </p:nvSpPr>
        <p:spPr>
          <a:xfrm>
            <a:off x="6735462" y="2558725"/>
            <a:ext cx="579329" cy="57340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400" dirty="0">
                <a:solidFill>
                  <a:srgbClr val="FF0000"/>
                </a:solidFill>
              </a:rPr>
              <a:t>41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7304173-D573-4BE8-A489-88E21C4D1761}"/>
              </a:ext>
            </a:extLst>
          </p:cNvPr>
          <p:cNvSpPr txBox="1"/>
          <p:nvPr/>
        </p:nvSpPr>
        <p:spPr>
          <a:xfrm>
            <a:off x="4144939" y="2590547"/>
            <a:ext cx="551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2400" dirty="0">
                <a:solidFill>
                  <a:srgbClr val="FF0000"/>
                </a:solidFill>
              </a:rPr>
              <a:t>37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37A3E6D-EB83-4F1D-996A-B278C714518C}"/>
              </a:ext>
            </a:extLst>
          </p:cNvPr>
          <p:cNvSpPr txBox="1"/>
          <p:nvPr/>
        </p:nvSpPr>
        <p:spPr>
          <a:xfrm>
            <a:off x="4816583" y="2587958"/>
            <a:ext cx="551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2400" dirty="0">
                <a:solidFill>
                  <a:srgbClr val="FF0000"/>
                </a:solidFill>
              </a:rPr>
              <a:t>38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374C033-C4E6-4404-B3E7-B28E9C6119CD}"/>
              </a:ext>
            </a:extLst>
          </p:cNvPr>
          <p:cNvSpPr txBox="1"/>
          <p:nvPr/>
        </p:nvSpPr>
        <p:spPr>
          <a:xfrm>
            <a:off x="5467425" y="2597331"/>
            <a:ext cx="551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2400" dirty="0">
                <a:solidFill>
                  <a:srgbClr val="FF0000"/>
                </a:solidFill>
              </a:rPr>
              <a:t>39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73D8293-21D3-41DF-8484-F5F6011C83BA}"/>
              </a:ext>
            </a:extLst>
          </p:cNvPr>
          <p:cNvSpPr txBox="1"/>
          <p:nvPr/>
        </p:nvSpPr>
        <p:spPr>
          <a:xfrm>
            <a:off x="6117981" y="2600158"/>
            <a:ext cx="551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2400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0963961-81A5-4BDC-A302-1821ECD2C6BC}"/>
              </a:ext>
            </a:extLst>
          </p:cNvPr>
          <p:cNvSpPr txBox="1"/>
          <p:nvPr/>
        </p:nvSpPr>
        <p:spPr>
          <a:xfrm>
            <a:off x="8130536" y="2643324"/>
            <a:ext cx="551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2400" dirty="0">
                <a:solidFill>
                  <a:srgbClr val="FF0000"/>
                </a:solidFill>
              </a:rPr>
              <a:t>43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5ED01A6-0D34-45DE-97AE-CE175D619B1C}"/>
              </a:ext>
            </a:extLst>
          </p:cNvPr>
          <p:cNvSpPr txBox="1"/>
          <p:nvPr/>
        </p:nvSpPr>
        <p:spPr>
          <a:xfrm>
            <a:off x="7471188" y="2643573"/>
            <a:ext cx="551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2400" dirty="0">
                <a:solidFill>
                  <a:srgbClr val="FF0000"/>
                </a:solidFill>
              </a:rPr>
              <a:t>42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F1ACBF8-6EF5-4AA1-ADB8-DE94AE406119}"/>
              </a:ext>
            </a:extLst>
          </p:cNvPr>
          <p:cNvGrpSpPr/>
          <p:nvPr/>
        </p:nvGrpSpPr>
        <p:grpSpPr>
          <a:xfrm>
            <a:off x="2042323" y="3383422"/>
            <a:ext cx="9114020" cy="1305101"/>
            <a:chOff x="1648918" y="3372789"/>
            <a:chExt cx="9114020" cy="130510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17779EC-19F1-4D41-B4AC-AF485B45578C}"/>
                </a:ext>
              </a:extLst>
            </p:cNvPr>
            <p:cNvSpPr txBox="1"/>
            <p:nvPr/>
          </p:nvSpPr>
          <p:spPr>
            <a:xfrm>
              <a:off x="1648918" y="3372789"/>
              <a:ext cx="9114020" cy="1305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VN" sz="2800" dirty="0"/>
                <a:t>Số thích hợp để điền vào        là:</a:t>
              </a:r>
            </a:p>
            <a:p>
              <a:pPr>
                <a:lnSpc>
                  <a:spcPct val="150000"/>
                </a:lnSpc>
              </a:pPr>
              <a:r>
                <a:rPr lang="en-VN" sz="2800" dirty="0"/>
                <a:t>A.   39		B.   40		C.   41 </a:t>
              </a:r>
            </a:p>
          </p:txBody>
        </p:sp>
        <p:sp>
          <p:nvSpPr>
            <p:cNvPr id="41" name="Rounded Rectangle 52">
              <a:extLst>
                <a:ext uri="{FF2B5EF4-FFF2-40B4-BE49-F238E27FC236}">
                  <a16:creationId xmlns:a16="http://schemas.microsoft.com/office/drawing/2014/main" id="{F4E09F81-9A3A-4E00-8EC8-668E14CE2FE3}"/>
                </a:ext>
              </a:extLst>
            </p:cNvPr>
            <p:cNvSpPr/>
            <p:nvPr/>
          </p:nvSpPr>
          <p:spPr>
            <a:xfrm>
              <a:off x="5843657" y="3498365"/>
              <a:ext cx="579329" cy="57340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VN" sz="2400" dirty="0">
                  <a:solidFill>
                    <a:srgbClr val="FF0000"/>
                  </a:solidFill>
                </a:rPr>
                <a:t>?</a:t>
              </a:r>
            </a:p>
          </p:txBody>
        </p:sp>
      </p:grpSp>
      <p:sp>
        <p:nvSpPr>
          <p:cNvPr id="42" name="Oval 41">
            <a:extLst>
              <a:ext uri="{FF2B5EF4-FFF2-40B4-BE49-F238E27FC236}">
                <a16:creationId xmlns:a16="http://schemas.microsoft.com/office/drawing/2014/main" id="{BF5E66F4-1772-4B1D-AB04-748EEBCA1957}"/>
              </a:ext>
            </a:extLst>
          </p:cNvPr>
          <p:cNvSpPr/>
          <p:nvPr/>
        </p:nvSpPr>
        <p:spPr>
          <a:xfrm>
            <a:off x="7437861" y="4075001"/>
            <a:ext cx="628475" cy="6284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51291F1-DA71-4101-B952-7F9D9EA14ED9}"/>
              </a:ext>
            </a:extLst>
          </p:cNvPr>
          <p:cNvSpPr txBox="1"/>
          <p:nvPr/>
        </p:nvSpPr>
        <p:spPr>
          <a:xfrm>
            <a:off x="1366420" y="5014280"/>
            <a:ext cx="10024144" cy="1305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800" dirty="0"/>
              <a:t>b) Nếu ngày 19 tháng 12 là thứ Hai thì ngày 22 tháng 12 là:</a:t>
            </a:r>
          </a:p>
          <a:p>
            <a:pPr>
              <a:lnSpc>
                <a:spcPct val="150000"/>
              </a:lnSpc>
            </a:pPr>
            <a:r>
              <a:rPr lang="en-VN" sz="2800" dirty="0"/>
              <a:t>       A.  Thứ tư	        B.  Thứ năm       C.  Thứ sáu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856D55FD-A42D-462C-9A90-6DF5C339361C}"/>
              </a:ext>
            </a:extLst>
          </p:cNvPr>
          <p:cNvSpPr/>
          <p:nvPr/>
        </p:nvSpPr>
        <p:spPr>
          <a:xfrm>
            <a:off x="4816583" y="5739863"/>
            <a:ext cx="628475" cy="6284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56330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2" grpId="2" animBg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8" grpId="0"/>
      <p:bldP spid="42" grpId="0" animBg="1"/>
      <p:bldP spid="43" grpId="0"/>
      <p:bldP spid="4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 CN Normal">
      <a:majorFont>
        <a:latin typeface="思源黑体 CN Normal"/>
        <a:ea typeface="思源黑体 CN Normal"/>
        <a:cs typeface=""/>
      </a:majorFont>
      <a:minorFont>
        <a:latin typeface="Arial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409</Words>
  <Application>Microsoft Office PowerPoint</Application>
  <PresentationFormat>Widescreen</PresentationFormat>
  <Paragraphs>100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等线</vt:lpstr>
      <vt:lpstr>Arial</vt:lpstr>
      <vt:lpstr>Arial-Rounded</vt:lpstr>
      <vt:lpstr>Calibri</vt:lpstr>
      <vt:lpstr>Cambria</vt:lpstr>
      <vt:lpstr>Office Theme</vt:lpstr>
      <vt:lpstr>4_Office 主题​​</vt:lpstr>
      <vt:lpstr>第一PPT，www.1ppt.com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Thao Tran</cp:lastModifiedBy>
  <cp:revision>32</cp:revision>
  <dcterms:created xsi:type="dcterms:W3CDTF">2021-07-24T01:07:49Z</dcterms:created>
  <dcterms:modified xsi:type="dcterms:W3CDTF">2024-11-22T12:52:21Z</dcterms:modified>
</cp:coreProperties>
</file>